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904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51"/>
    <p:restoredTop sz="94712"/>
  </p:normalViewPr>
  <p:slideViewPr>
    <p:cSldViewPr snapToGrid="0" snapToObjects="1">
      <p:cViewPr varScale="1">
        <p:scale>
          <a:sx n="68" d="100"/>
          <a:sy n="68" d="100"/>
        </p:scale>
        <p:origin x="3320" y="224"/>
      </p:cViewPr>
      <p:guideLst>
        <p:guide orient="horz" pos="5904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274A3-7578-7740-8972-FBF8B45DC814}" type="datetimeFigureOut">
              <a:rPr lang="en-US" smtClean="0"/>
              <a:t>2/25/22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8476C6-B468-AC4B-A939-CFF9A1ACE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104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vy 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2331631D-9A89-D546-B623-782B855DA5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801" y="5669312"/>
            <a:ext cx="1828800" cy="182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BB97359-BD43-444B-B99B-EBA32BE73BE1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2971800" y="5669312"/>
            <a:ext cx="1828800" cy="182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5AF65FF-A0B5-8A44-BC48-6C7A600B11C4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5257799" y="5669312"/>
            <a:ext cx="1828800" cy="182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C254E1E3-713D-F548-A3FB-F083152AD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85800"/>
            <a:ext cx="6400800" cy="434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b="1" dirty="0">
                <a:effectLst/>
                <a:latin typeface="Noto Sans" panose="020B0502040504020204" pitchFamily="34" charset="0"/>
              </a:rPr>
              <a:t>Step #.</a:t>
            </a:r>
            <a:br>
              <a:rPr lang="en-US" dirty="0">
                <a:effectLst/>
                <a:latin typeface="Noto Sans" panose="020B0502040504020204" pitchFamily="34" charset="0"/>
              </a:rPr>
            </a:br>
            <a:r>
              <a:rPr lang="en-US" b="1" dirty="0">
                <a:effectLst/>
                <a:latin typeface="Noto Sans" panose="020B0502040504020204" pitchFamily="34" charset="0"/>
              </a:rPr>
              <a:t>Process Step Title</a:t>
            </a:r>
            <a:endParaRPr lang="en-US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ABAC4F18-205D-F44E-88AE-FA96869271D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85801" y="7943774"/>
            <a:ext cx="1308693" cy="514426"/>
          </a:xfrm>
          <a:prstGeom prst="rect">
            <a:avLst/>
          </a:prstGeom>
        </p:spPr>
        <p:txBody>
          <a:bodyPr>
            <a:noAutofit/>
          </a:bodyPr>
          <a:lstStyle>
            <a:lvl1pPr marL="194310" indent="-194310">
              <a:defRPr/>
            </a:lvl1pPr>
          </a:lstStyle>
          <a:p>
            <a:pPr marL="0" indent="0">
              <a:buNone/>
            </a:pPr>
            <a:endParaRPr lang="en-US" sz="1200" dirty="0"/>
          </a:p>
        </p:txBody>
      </p:sp>
      <p:sp>
        <p:nvSpPr>
          <p:cNvPr id="18" name="Content Placeholder 20">
            <a:extLst>
              <a:ext uri="{FF2B5EF4-FFF2-40B4-BE49-F238E27FC236}">
                <a16:creationId xmlns:a16="http://schemas.microsoft.com/office/drawing/2014/main" id="{37EC26BD-44FD-A94E-B448-8B083A4B677D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685801" y="8458200"/>
            <a:ext cx="914400" cy="914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Content Placeholder 20">
            <a:extLst>
              <a:ext uri="{FF2B5EF4-FFF2-40B4-BE49-F238E27FC236}">
                <a16:creationId xmlns:a16="http://schemas.microsoft.com/office/drawing/2014/main" id="{330F9CBC-893E-0640-9015-90A6ABCF6438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6172199" y="8458200"/>
            <a:ext cx="914400" cy="914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945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2331631D-9A89-D546-B623-782B855DA5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801" y="5669312"/>
            <a:ext cx="1828800" cy="182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BB97359-BD43-444B-B99B-EBA32BE73BE1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2971800" y="5669312"/>
            <a:ext cx="1828800" cy="182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5AF65FF-A0B5-8A44-BC48-6C7A600B11C4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5257799" y="5669312"/>
            <a:ext cx="1828800" cy="182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C254E1E3-713D-F548-A3FB-F083152AD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85800"/>
            <a:ext cx="6400800" cy="434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b="1" dirty="0">
                <a:effectLst/>
                <a:latin typeface="Noto Sans" panose="020B0502040504020204" pitchFamily="34" charset="0"/>
              </a:rPr>
              <a:t>Step #.</a:t>
            </a:r>
            <a:br>
              <a:rPr lang="en-US" dirty="0">
                <a:effectLst/>
                <a:latin typeface="Noto Sans" panose="020B0502040504020204" pitchFamily="34" charset="0"/>
              </a:rPr>
            </a:br>
            <a:r>
              <a:rPr lang="en-US" b="1" dirty="0">
                <a:effectLst/>
                <a:latin typeface="Noto Sans" panose="020B0502040504020204" pitchFamily="34" charset="0"/>
              </a:rPr>
              <a:t>Process Step Title</a:t>
            </a:r>
            <a:endParaRPr lang="en-US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16" name="Content Placeholder 16">
            <a:extLst>
              <a:ext uri="{FF2B5EF4-FFF2-40B4-BE49-F238E27FC236}">
                <a16:creationId xmlns:a16="http://schemas.microsoft.com/office/drawing/2014/main" id="{E1FD4A93-5975-3246-99B8-D3BE9DE9C10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05459" y="7943774"/>
            <a:ext cx="1308693" cy="51442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200" dirty="0"/>
          </a:p>
        </p:txBody>
      </p:sp>
      <p:sp>
        <p:nvSpPr>
          <p:cNvPr id="17" name="Content Placeholder 20">
            <a:extLst>
              <a:ext uri="{FF2B5EF4-FFF2-40B4-BE49-F238E27FC236}">
                <a16:creationId xmlns:a16="http://schemas.microsoft.com/office/drawing/2014/main" id="{D4A5FA3A-1544-4645-BB56-AAA73A5F5BF8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705459" y="8458200"/>
            <a:ext cx="914400" cy="914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20">
            <a:extLst>
              <a:ext uri="{FF2B5EF4-FFF2-40B4-BE49-F238E27FC236}">
                <a16:creationId xmlns:a16="http://schemas.microsoft.com/office/drawing/2014/main" id="{A052C359-653C-F64D-98B9-4B6AA637ED46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6172200" y="8458200"/>
            <a:ext cx="914400" cy="914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797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6400800" cy="434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b="1" dirty="0">
                <a:effectLst/>
                <a:latin typeface="Noto Sans" panose="020B0502040504020204" pitchFamily="34" charset="0"/>
              </a:rPr>
              <a:t>Step #.</a:t>
            </a:r>
            <a:br>
              <a:rPr lang="en-US" dirty="0">
                <a:effectLst/>
                <a:latin typeface="Noto Sans" panose="020B0502040504020204" pitchFamily="34" charset="0"/>
              </a:rPr>
            </a:br>
            <a:r>
              <a:rPr lang="en-US" b="1" dirty="0">
                <a:effectLst/>
                <a:latin typeface="Noto Sans" panose="020B0502040504020204" pitchFamily="34" charset="0"/>
              </a:rPr>
              <a:t>Process Step Title</a:t>
            </a:r>
            <a:endParaRPr lang="en-US" dirty="0">
              <a:effectLst/>
              <a:latin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29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lang="en-US" sz="8000" b="1" kern="1200" smtClean="0">
          <a:solidFill>
            <a:schemeClr val="bg1"/>
          </a:solidFill>
          <a:effectLst/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388620" indent="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144" userDrawn="1">
          <p15:clr>
            <a:srgbClr val="F26B43"/>
          </p15:clr>
        </p15:guide>
        <p15:guide id="3" pos="2448" userDrawn="1">
          <p15:clr>
            <a:srgbClr val="F26B43"/>
          </p15:clr>
        </p15:guide>
        <p15:guide id="4" pos="4752" userDrawn="1">
          <p15:clr>
            <a:srgbClr val="F26B43"/>
          </p15:clr>
        </p15:guide>
        <p15:guide id="5" orient="horz" pos="144" userDrawn="1">
          <p15:clr>
            <a:srgbClr val="F26B43"/>
          </p15:clr>
        </p15:guide>
        <p15:guide id="6" orient="horz" pos="6192" userDrawn="1">
          <p15:clr>
            <a:srgbClr val="F26B43"/>
          </p15:clr>
        </p15:guide>
        <p15:guide id="7" orient="horz" pos="3456" userDrawn="1">
          <p15:clr>
            <a:srgbClr val="F26B43"/>
          </p15:clr>
        </p15:guide>
        <p15:guide id="8" pos="432" userDrawn="1">
          <p15:clr>
            <a:srgbClr val="F26B43"/>
          </p15:clr>
        </p15:guide>
        <p15:guide id="9" pos="4464" userDrawn="1">
          <p15:clr>
            <a:srgbClr val="F26B43"/>
          </p15:clr>
        </p15:guide>
        <p15:guide id="10" orient="horz" pos="4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nip Same Side Corner Rectangle 9">
            <a:extLst>
              <a:ext uri="{FF2B5EF4-FFF2-40B4-BE49-F238E27FC236}">
                <a16:creationId xmlns:a16="http://schemas.microsoft.com/office/drawing/2014/main" id="{E00B30D6-ED5C-154D-93A6-503CDEA9ED61}"/>
              </a:ext>
            </a:extLst>
          </p:cNvPr>
          <p:cNvSpPr/>
          <p:nvPr/>
        </p:nvSpPr>
        <p:spPr>
          <a:xfrm>
            <a:off x="370702" y="342900"/>
            <a:ext cx="7030996" cy="5143500"/>
          </a:xfrm>
          <a:prstGeom prst="snip2SameRect">
            <a:avLst>
              <a:gd name="adj1" fmla="val 6918"/>
              <a:gd name="adj2" fmla="val 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2C90B180-C470-6B47-BB19-6E8BE0A96763}"/>
              </a:ext>
            </a:extLst>
          </p:cNvPr>
          <p:cNvSpPr/>
          <p:nvPr/>
        </p:nvSpPr>
        <p:spPr>
          <a:xfrm>
            <a:off x="370702" y="368710"/>
            <a:ext cx="7058797" cy="9346790"/>
          </a:xfrm>
          <a:prstGeom prst="roundRect">
            <a:avLst>
              <a:gd name="adj" fmla="val 6429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F9A9B802-FB1C-A740-A374-B2347462FA9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5801" y="5669312"/>
            <a:ext cx="1828800" cy="1828800"/>
          </a:xfr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27235BC-6B9E-2641-9D4A-9AC9ACDA09B9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EB7ECB1-9125-7641-B942-0B341FB5216A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2.</a:t>
            </a:r>
            <a:br>
              <a:rPr lang="en-US" dirty="0"/>
            </a:br>
            <a:r>
              <a:rPr lang="en-US" dirty="0"/>
              <a:t>Election Equipment Testing</a:t>
            </a:r>
          </a:p>
        </p:txBody>
      </p:sp>
      <p:sp>
        <p:nvSpPr>
          <p:cNvPr id="37" name="Content Placeholder 36">
            <a:extLst>
              <a:ext uri="{FF2B5EF4-FFF2-40B4-BE49-F238E27FC236}">
                <a16:creationId xmlns:a16="http://schemas.microsoft.com/office/drawing/2014/main" id="{0F6D9026-3F9E-BE4D-A165-649178212A1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Scan for more information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9F2CA84C-BDE4-9C42-823A-923DCF24B96A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44" name="Content Placeholder 8">
            <a:extLst>
              <a:ext uri="{FF2B5EF4-FFF2-40B4-BE49-F238E27FC236}">
                <a16:creationId xmlns:a16="http://schemas.microsoft.com/office/drawing/2014/main" id="{F805635B-E45B-C446-8E35-7D199717EF9E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3">
            <a:alphaModFix amt="50000"/>
          </a:blip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95427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nip Same Side Corner Rectangle 9">
            <a:extLst>
              <a:ext uri="{FF2B5EF4-FFF2-40B4-BE49-F238E27FC236}">
                <a16:creationId xmlns:a16="http://schemas.microsoft.com/office/drawing/2014/main" id="{D642BA98-CE8A-7C4B-A839-E0B971BD9669}"/>
              </a:ext>
            </a:extLst>
          </p:cNvPr>
          <p:cNvSpPr/>
          <p:nvPr/>
        </p:nvSpPr>
        <p:spPr>
          <a:xfrm>
            <a:off x="370702" y="342900"/>
            <a:ext cx="7030996" cy="5143500"/>
          </a:xfrm>
          <a:prstGeom prst="snip2SameRect">
            <a:avLst>
              <a:gd name="adj1" fmla="val 6918"/>
              <a:gd name="adj2" fmla="val 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1009CB1C-95BB-A549-B024-F4383B2A1B1E}"/>
              </a:ext>
            </a:extLst>
          </p:cNvPr>
          <p:cNvSpPr/>
          <p:nvPr/>
        </p:nvSpPr>
        <p:spPr>
          <a:xfrm>
            <a:off x="370702" y="368710"/>
            <a:ext cx="7058797" cy="9346790"/>
          </a:xfrm>
          <a:prstGeom prst="roundRect">
            <a:avLst>
              <a:gd name="adj" fmla="val 6429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566D904D-7EBC-9343-9C13-1EBC09D4D41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5800" y="5669312"/>
            <a:ext cx="1828800" cy="1828800"/>
          </a:xfr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593409F-8A58-1249-886D-AD75FDF5FFC4}"/>
              </a:ext>
            </a:extLst>
          </p:cNvPr>
          <p:cNvPicPr>
            <a:picLocks noGrp="1" noChangeAspect="1"/>
          </p:cNvPicPr>
          <p:nvPr>
            <p:ph sz="half" idx="14"/>
          </p:nvPr>
        </p:nvPicPr>
        <p:blipFill>
          <a:blip r:embed="rId3"/>
          <a:stretch>
            <a:fillRect/>
          </a:stretch>
        </p:blipFill>
        <p:spPr>
          <a:xfrm>
            <a:off x="2971799" y="5669312"/>
            <a:ext cx="1828800" cy="1828800"/>
          </a:xfr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EB7ECB1-9125-7641-B942-0B341FB5216A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4.</a:t>
            </a:r>
            <a:br>
              <a:rPr lang="en-US" dirty="0"/>
            </a:br>
            <a:r>
              <a:rPr lang="en-US" dirty="0"/>
              <a:t>Verify voter eligibility</a:t>
            </a:r>
          </a:p>
        </p:txBody>
      </p:sp>
      <p:sp>
        <p:nvSpPr>
          <p:cNvPr id="37" name="Content Placeholder 36">
            <a:extLst>
              <a:ext uri="{FF2B5EF4-FFF2-40B4-BE49-F238E27FC236}">
                <a16:creationId xmlns:a16="http://schemas.microsoft.com/office/drawing/2014/main" id="{0F6D9026-3F9E-BE4D-A165-649178212A1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Scan for more information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9F2CA84C-BDE4-9C42-823A-923DCF24B96A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44" name="Content Placeholder 8">
            <a:extLst>
              <a:ext uri="{FF2B5EF4-FFF2-40B4-BE49-F238E27FC236}">
                <a16:creationId xmlns:a16="http://schemas.microsoft.com/office/drawing/2014/main" id="{F805635B-E45B-C446-8E35-7D199717EF9E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4">
            <a:alphaModFix amt="50000"/>
          </a:blip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87303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nip Same Side Corner Rectangle 9">
            <a:extLst>
              <a:ext uri="{FF2B5EF4-FFF2-40B4-BE49-F238E27FC236}">
                <a16:creationId xmlns:a16="http://schemas.microsoft.com/office/drawing/2014/main" id="{C3113A73-8514-AF4E-B0B2-B92DD9BE5F93}"/>
              </a:ext>
            </a:extLst>
          </p:cNvPr>
          <p:cNvSpPr/>
          <p:nvPr/>
        </p:nvSpPr>
        <p:spPr>
          <a:xfrm>
            <a:off x="370702" y="342900"/>
            <a:ext cx="7030996" cy="5143500"/>
          </a:xfrm>
          <a:prstGeom prst="snip2SameRect">
            <a:avLst>
              <a:gd name="adj1" fmla="val 6918"/>
              <a:gd name="adj2" fmla="val 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F798A85-88C0-7B4D-B515-BE42B45A1A51}"/>
              </a:ext>
            </a:extLst>
          </p:cNvPr>
          <p:cNvSpPr/>
          <p:nvPr/>
        </p:nvSpPr>
        <p:spPr>
          <a:xfrm>
            <a:off x="370702" y="368710"/>
            <a:ext cx="7058797" cy="9346790"/>
          </a:xfrm>
          <a:prstGeom prst="roundRect">
            <a:avLst>
              <a:gd name="adj" fmla="val 6429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0B531861-CE60-BE4B-B3FB-5D2274890FC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5800" y="5669312"/>
            <a:ext cx="1828800" cy="1828800"/>
          </a:xfr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27235BC-6B9E-2641-9D4A-9AC9ACDA09B9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EB7ECB1-9125-7641-B942-0B341FB5216A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5.</a:t>
            </a:r>
            <a:br>
              <a:rPr lang="en-US" dirty="0"/>
            </a:br>
            <a:r>
              <a:rPr lang="en-US" dirty="0"/>
              <a:t>Ballot Collection</a:t>
            </a:r>
          </a:p>
        </p:txBody>
      </p:sp>
      <p:sp>
        <p:nvSpPr>
          <p:cNvPr id="37" name="Content Placeholder 36">
            <a:extLst>
              <a:ext uri="{FF2B5EF4-FFF2-40B4-BE49-F238E27FC236}">
                <a16:creationId xmlns:a16="http://schemas.microsoft.com/office/drawing/2014/main" id="{0F6D9026-3F9E-BE4D-A165-649178212A1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Scan for more information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9F2CA84C-BDE4-9C42-823A-923DCF24B96A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44" name="Content Placeholder 8">
            <a:extLst>
              <a:ext uri="{FF2B5EF4-FFF2-40B4-BE49-F238E27FC236}">
                <a16:creationId xmlns:a16="http://schemas.microsoft.com/office/drawing/2014/main" id="{F805635B-E45B-C446-8E35-7D199717EF9E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3">
            <a:alphaModFix amt="50000"/>
          </a:blip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71507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nip Same Side Corner Rectangle 9">
            <a:extLst>
              <a:ext uri="{FF2B5EF4-FFF2-40B4-BE49-F238E27FC236}">
                <a16:creationId xmlns:a16="http://schemas.microsoft.com/office/drawing/2014/main" id="{1FA5AC42-B966-1B4B-B34C-E68C7D87A96E}"/>
              </a:ext>
            </a:extLst>
          </p:cNvPr>
          <p:cNvSpPr/>
          <p:nvPr/>
        </p:nvSpPr>
        <p:spPr>
          <a:xfrm>
            <a:off x="370702" y="342900"/>
            <a:ext cx="7030996" cy="5143500"/>
          </a:xfrm>
          <a:prstGeom prst="snip2SameRect">
            <a:avLst>
              <a:gd name="adj1" fmla="val 6918"/>
              <a:gd name="adj2" fmla="val 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A20E6A45-F132-8249-90C8-65692828C2CD}"/>
              </a:ext>
            </a:extLst>
          </p:cNvPr>
          <p:cNvSpPr/>
          <p:nvPr/>
        </p:nvSpPr>
        <p:spPr>
          <a:xfrm>
            <a:off x="370702" y="368710"/>
            <a:ext cx="7058797" cy="9346790"/>
          </a:xfrm>
          <a:prstGeom prst="roundRect">
            <a:avLst>
              <a:gd name="adj" fmla="val 6429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848A89CB-1FED-E74E-AA14-171C5828E06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5799" y="5669311"/>
            <a:ext cx="1828799" cy="1828799"/>
          </a:xfr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DD688DE-0A99-4E46-AE50-9B03E938F8B3}"/>
              </a:ext>
            </a:extLst>
          </p:cNvPr>
          <p:cNvPicPr>
            <a:picLocks noGrp="1" noChangeAspect="1"/>
          </p:cNvPicPr>
          <p:nvPr>
            <p:ph sz="half" idx="14"/>
          </p:nvPr>
        </p:nvPicPr>
        <p:blipFill>
          <a:blip r:embed="rId3"/>
          <a:stretch>
            <a:fillRect/>
          </a:stretch>
        </p:blipFill>
        <p:spPr>
          <a:xfrm>
            <a:off x="2971800" y="5674074"/>
            <a:ext cx="1828799" cy="1828799"/>
          </a:xfr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EB7ECB1-9125-7641-B942-0B341FB5216A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6.</a:t>
            </a:r>
            <a:br>
              <a:rPr lang="en-US" dirty="0"/>
            </a:br>
            <a:r>
              <a:rPr lang="en-US" dirty="0"/>
              <a:t>Ballot Preparation</a:t>
            </a:r>
          </a:p>
        </p:txBody>
      </p:sp>
      <p:sp>
        <p:nvSpPr>
          <p:cNvPr id="37" name="Content Placeholder 36">
            <a:extLst>
              <a:ext uri="{FF2B5EF4-FFF2-40B4-BE49-F238E27FC236}">
                <a16:creationId xmlns:a16="http://schemas.microsoft.com/office/drawing/2014/main" id="{0F6D9026-3F9E-BE4D-A165-649178212A1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Scan for more information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9F2CA84C-BDE4-9C42-823A-923DCF24B96A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44" name="Content Placeholder 8">
            <a:extLst>
              <a:ext uri="{FF2B5EF4-FFF2-40B4-BE49-F238E27FC236}">
                <a16:creationId xmlns:a16="http://schemas.microsoft.com/office/drawing/2014/main" id="{F805635B-E45B-C446-8E35-7D199717EF9E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4">
            <a:alphaModFix amt="50000"/>
          </a:blip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29748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Same Side Corner Rectangle 8">
            <a:extLst>
              <a:ext uri="{FF2B5EF4-FFF2-40B4-BE49-F238E27FC236}">
                <a16:creationId xmlns:a16="http://schemas.microsoft.com/office/drawing/2014/main" id="{1D4221F2-5DA5-D94F-971D-C32332B7E007}"/>
              </a:ext>
            </a:extLst>
          </p:cNvPr>
          <p:cNvSpPr/>
          <p:nvPr/>
        </p:nvSpPr>
        <p:spPr>
          <a:xfrm>
            <a:off x="370702" y="342900"/>
            <a:ext cx="7030996" cy="5143500"/>
          </a:xfrm>
          <a:prstGeom prst="snip2SameRect">
            <a:avLst>
              <a:gd name="adj1" fmla="val 6918"/>
              <a:gd name="adj2" fmla="val 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18BF0B7-E096-6641-B7E5-3DE5456F7953}"/>
              </a:ext>
            </a:extLst>
          </p:cNvPr>
          <p:cNvSpPr/>
          <p:nvPr/>
        </p:nvSpPr>
        <p:spPr>
          <a:xfrm>
            <a:off x="370702" y="368710"/>
            <a:ext cx="7058797" cy="9346790"/>
          </a:xfrm>
          <a:prstGeom prst="roundRect">
            <a:avLst>
              <a:gd name="adj" fmla="val 6429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1EF87B51-FAF2-3043-B59E-2638AE572C5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5800" y="5669312"/>
            <a:ext cx="1828800" cy="1828800"/>
          </a:xfr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2D390CF-D2F7-EF4C-A254-73A07DA7BDE3}"/>
              </a:ext>
            </a:extLst>
          </p:cNvPr>
          <p:cNvPicPr>
            <a:picLocks noGrp="1" noChangeAspect="1"/>
          </p:cNvPicPr>
          <p:nvPr>
            <p:ph sz="half" idx="14"/>
          </p:nvPr>
        </p:nvPicPr>
        <p:blipFill>
          <a:blip r:embed="rId3"/>
          <a:stretch>
            <a:fillRect/>
          </a:stretch>
        </p:blipFill>
        <p:spPr>
          <a:xfrm>
            <a:off x="2971799" y="5669312"/>
            <a:ext cx="1828800" cy="1828800"/>
          </a:xfrm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BBBD9FF0-49D4-2C4D-BE51-35A04C617A5E}"/>
              </a:ext>
            </a:extLst>
          </p:cNvPr>
          <p:cNvPicPr>
            <a:picLocks noGrp="1" noChangeAspect="1"/>
          </p:cNvPicPr>
          <p:nvPr>
            <p:ph sz="half" idx="15"/>
          </p:nvPr>
        </p:nvPicPr>
        <p:blipFill>
          <a:blip r:embed="rId4"/>
          <a:stretch>
            <a:fillRect/>
          </a:stretch>
        </p:blipFill>
        <p:spPr>
          <a:xfrm>
            <a:off x="5257798" y="5669311"/>
            <a:ext cx="1828801" cy="1828801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Step 6. Ballot Preparation</a:t>
            </a:r>
            <a:br>
              <a:rPr lang="en-US" dirty="0"/>
            </a:br>
            <a:r>
              <a:rPr lang="en-US" dirty="0"/>
              <a:t>Ballot Duplication</a:t>
            </a:r>
          </a:p>
        </p:txBody>
      </p:sp>
      <p:sp>
        <p:nvSpPr>
          <p:cNvPr id="37" name="Content Placeholder 36">
            <a:extLst>
              <a:ext uri="{FF2B5EF4-FFF2-40B4-BE49-F238E27FC236}">
                <a16:creationId xmlns:a16="http://schemas.microsoft.com/office/drawing/2014/main" id="{0F6D9026-3F9E-BE4D-A165-649178212A1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Scan for more information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9F2CA84C-BDE4-9C42-823A-923DCF24B96A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44" name="Content Placeholder 8">
            <a:extLst>
              <a:ext uri="{FF2B5EF4-FFF2-40B4-BE49-F238E27FC236}">
                <a16:creationId xmlns:a16="http://schemas.microsoft.com/office/drawing/2014/main" id="{F805635B-E45B-C446-8E35-7D199717EF9E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5">
            <a:alphaModFix amt="50000"/>
          </a:blip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18312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Same Side Corner Rectangle 8">
            <a:extLst>
              <a:ext uri="{FF2B5EF4-FFF2-40B4-BE49-F238E27FC236}">
                <a16:creationId xmlns:a16="http://schemas.microsoft.com/office/drawing/2014/main" id="{5E383CA2-22E8-074E-9927-57D97B2FD110}"/>
              </a:ext>
            </a:extLst>
          </p:cNvPr>
          <p:cNvSpPr/>
          <p:nvPr/>
        </p:nvSpPr>
        <p:spPr>
          <a:xfrm>
            <a:off x="370702" y="342900"/>
            <a:ext cx="7030996" cy="5143500"/>
          </a:xfrm>
          <a:prstGeom prst="snip2SameRect">
            <a:avLst>
              <a:gd name="adj1" fmla="val 6918"/>
              <a:gd name="adj2" fmla="val 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FEF3C02-00A4-564F-BCE0-F37D968BECD5}"/>
              </a:ext>
            </a:extLst>
          </p:cNvPr>
          <p:cNvSpPr/>
          <p:nvPr/>
        </p:nvSpPr>
        <p:spPr>
          <a:xfrm>
            <a:off x="370702" y="368710"/>
            <a:ext cx="7058797" cy="9346790"/>
          </a:xfrm>
          <a:prstGeom prst="roundRect">
            <a:avLst>
              <a:gd name="adj" fmla="val 6429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9C6C25FD-F2B1-5249-8059-621B926179C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5800" y="5669311"/>
            <a:ext cx="1828799" cy="1828799"/>
          </a:xfr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6046B86-EBDB-D646-A02E-060E1C027BF3}"/>
              </a:ext>
            </a:extLst>
          </p:cNvPr>
          <p:cNvPicPr>
            <a:picLocks noGrp="1" noChangeAspect="1"/>
          </p:cNvPicPr>
          <p:nvPr>
            <p:ph sz="half" idx="14"/>
          </p:nvPr>
        </p:nvPicPr>
        <p:blipFill>
          <a:blip r:embed="rId3"/>
          <a:stretch>
            <a:fillRect/>
          </a:stretch>
        </p:blipFill>
        <p:spPr>
          <a:xfrm>
            <a:off x="2971800" y="5669311"/>
            <a:ext cx="1828799" cy="1828799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ACB39CB-11FF-4547-A379-FF9EE46E6B21}"/>
              </a:ext>
            </a:extLst>
          </p:cNvPr>
          <p:cNvPicPr>
            <a:picLocks noGrp="1" noChangeAspect="1"/>
          </p:cNvPicPr>
          <p:nvPr>
            <p:ph sz="half" idx="15"/>
          </p:nvPr>
        </p:nvPicPr>
        <p:blipFill>
          <a:blip r:embed="rId4"/>
          <a:stretch>
            <a:fillRect/>
          </a:stretch>
        </p:blipFill>
        <p:spPr>
          <a:xfrm>
            <a:off x="5257800" y="5669310"/>
            <a:ext cx="1828799" cy="1828799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7. Ballot Tabulation</a:t>
            </a:r>
          </a:p>
        </p:txBody>
      </p:sp>
      <p:sp>
        <p:nvSpPr>
          <p:cNvPr id="37" name="Content Placeholder 36">
            <a:extLst>
              <a:ext uri="{FF2B5EF4-FFF2-40B4-BE49-F238E27FC236}">
                <a16:creationId xmlns:a16="http://schemas.microsoft.com/office/drawing/2014/main" id="{0F6D9026-3F9E-BE4D-A165-649178212A1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Scan for more information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9F2CA84C-BDE4-9C42-823A-923DCF24B96A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44" name="Content Placeholder 8">
            <a:extLst>
              <a:ext uri="{FF2B5EF4-FFF2-40B4-BE49-F238E27FC236}">
                <a16:creationId xmlns:a16="http://schemas.microsoft.com/office/drawing/2014/main" id="{F805635B-E45B-C446-8E35-7D199717EF9E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5">
            <a:alphaModFix amt="50000"/>
          </a:blip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26753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Same Side Corner Rectangle 8">
            <a:extLst>
              <a:ext uri="{FF2B5EF4-FFF2-40B4-BE49-F238E27FC236}">
                <a16:creationId xmlns:a16="http://schemas.microsoft.com/office/drawing/2014/main" id="{6E43548F-2318-EC49-89FB-F5CDA4521365}"/>
              </a:ext>
            </a:extLst>
          </p:cNvPr>
          <p:cNvSpPr/>
          <p:nvPr/>
        </p:nvSpPr>
        <p:spPr>
          <a:xfrm>
            <a:off x="370702" y="342900"/>
            <a:ext cx="7030996" cy="5143500"/>
          </a:xfrm>
          <a:prstGeom prst="snip2SameRect">
            <a:avLst>
              <a:gd name="adj1" fmla="val 6918"/>
              <a:gd name="adj2" fmla="val 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BB35EE9-FA40-F64A-B6CE-466F667C6D4C}"/>
              </a:ext>
            </a:extLst>
          </p:cNvPr>
          <p:cNvSpPr/>
          <p:nvPr/>
        </p:nvSpPr>
        <p:spPr>
          <a:xfrm>
            <a:off x="370702" y="368710"/>
            <a:ext cx="7058797" cy="9346790"/>
          </a:xfrm>
          <a:prstGeom prst="roundRect">
            <a:avLst>
              <a:gd name="adj" fmla="val 6429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731492D9-1914-6A43-80DD-A2F0BAE18A5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5800" y="5669312"/>
            <a:ext cx="1828800" cy="1828800"/>
          </a:xfrm>
        </p:spPr>
      </p:pic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BF973940-6689-854D-B32F-F07000D7B62B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D5728FC4-E755-2549-A7E4-7DAAC5FE7ABF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9. Audit</a:t>
            </a:r>
          </a:p>
        </p:txBody>
      </p:sp>
      <p:sp>
        <p:nvSpPr>
          <p:cNvPr id="37" name="Content Placeholder 36">
            <a:extLst>
              <a:ext uri="{FF2B5EF4-FFF2-40B4-BE49-F238E27FC236}">
                <a16:creationId xmlns:a16="http://schemas.microsoft.com/office/drawing/2014/main" id="{0F6D9026-3F9E-BE4D-A165-649178212A1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Scan for more information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9F2CA84C-BDE4-9C42-823A-923DCF24B96A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44" name="Content Placeholder 8">
            <a:extLst>
              <a:ext uri="{FF2B5EF4-FFF2-40B4-BE49-F238E27FC236}">
                <a16:creationId xmlns:a16="http://schemas.microsoft.com/office/drawing/2014/main" id="{F805635B-E45B-C446-8E35-7D199717EF9E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3">
            <a:alphaModFix amt="50000"/>
          </a:blip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90343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Same Side Corner Rectangle 8">
            <a:extLst>
              <a:ext uri="{FF2B5EF4-FFF2-40B4-BE49-F238E27FC236}">
                <a16:creationId xmlns:a16="http://schemas.microsoft.com/office/drawing/2014/main" id="{5D6D09A2-4374-C849-8293-AB13995BE3B2}"/>
              </a:ext>
            </a:extLst>
          </p:cNvPr>
          <p:cNvSpPr/>
          <p:nvPr/>
        </p:nvSpPr>
        <p:spPr>
          <a:xfrm>
            <a:off x="370702" y="342900"/>
            <a:ext cx="7030996" cy="5143500"/>
          </a:xfrm>
          <a:prstGeom prst="snip2SameRect">
            <a:avLst>
              <a:gd name="adj1" fmla="val 6918"/>
              <a:gd name="adj2" fmla="val 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BDE499C-E7CB-3B46-B3F9-525C864DE460}"/>
              </a:ext>
            </a:extLst>
          </p:cNvPr>
          <p:cNvSpPr/>
          <p:nvPr/>
        </p:nvSpPr>
        <p:spPr>
          <a:xfrm>
            <a:off x="370702" y="368710"/>
            <a:ext cx="7058797" cy="9346790"/>
          </a:xfrm>
          <a:prstGeom prst="roundRect">
            <a:avLst>
              <a:gd name="adj" fmla="val 6429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0C77F903-6E45-A94A-BF1B-8814D50D0E2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5801" y="5669312"/>
            <a:ext cx="1828800" cy="1828800"/>
          </a:xfr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7F24E9E-9C2F-774E-8A9F-76AD8572C1D8}"/>
              </a:ext>
            </a:extLst>
          </p:cNvPr>
          <p:cNvPicPr>
            <a:picLocks noGrp="1" noChangeAspect="1"/>
          </p:cNvPicPr>
          <p:nvPr>
            <p:ph sz="half" idx="14"/>
          </p:nvPr>
        </p:nvPicPr>
        <p:blipFill>
          <a:blip r:embed="rId3"/>
          <a:stretch>
            <a:fillRect/>
          </a:stretch>
        </p:blipFill>
        <p:spPr>
          <a:xfrm>
            <a:off x="2971800" y="5669312"/>
            <a:ext cx="1828800" cy="1828800"/>
          </a:xfrm>
        </p:spPr>
      </p:pic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D5728FC4-E755-2549-A7E4-7DAAC5FE7ABF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10. Canvass of Election Results</a:t>
            </a:r>
          </a:p>
        </p:txBody>
      </p:sp>
      <p:sp>
        <p:nvSpPr>
          <p:cNvPr id="37" name="Content Placeholder 36">
            <a:extLst>
              <a:ext uri="{FF2B5EF4-FFF2-40B4-BE49-F238E27FC236}">
                <a16:creationId xmlns:a16="http://schemas.microsoft.com/office/drawing/2014/main" id="{0F6D9026-3F9E-BE4D-A165-649178212A1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Scan for more information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9F2CA84C-BDE4-9C42-823A-923DCF24B96A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44" name="Content Placeholder 8">
            <a:extLst>
              <a:ext uri="{FF2B5EF4-FFF2-40B4-BE49-F238E27FC236}">
                <a16:creationId xmlns:a16="http://schemas.microsoft.com/office/drawing/2014/main" id="{F805635B-E45B-C446-8E35-7D199717EF9E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4">
            <a:alphaModFix amt="50000"/>
          </a:blip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0395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114</Words>
  <Application>Microsoft Macintosh PowerPoint</Application>
  <PresentationFormat>Custom</PresentationFormat>
  <Paragraphs>24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Noto Sans</vt:lpstr>
      <vt:lpstr>Open Sans</vt:lpstr>
      <vt:lpstr>Office Theme</vt:lpstr>
      <vt:lpstr>Step 2. Election Equipment Testing</vt:lpstr>
      <vt:lpstr>Step 4. Verify voter eligibility</vt:lpstr>
      <vt:lpstr>Step 5. Ballot Collection</vt:lpstr>
      <vt:lpstr>Step 6. Ballot Preparation</vt:lpstr>
      <vt:lpstr>Step 6. Ballot Preparation Ballot Duplication</vt:lpstr>
      <vt:lpstr>Step 7. Ballot Tabulation</vt:lpstr>
      <vt:lpstr>Step 9. Audit</vt:lpstr>
      <vt:lpstr>Step 10. Canvass of Election 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 #. Process Step Title</dc:title>
  <dc:creator>Pendlewinski Pendlewinski</dc:creator>
  <cp:lastModifiedBy>Pendlewinski Pendlewinski</cp:lastModifiedBy>
  <cp:revision>17</cp:revision>
  <dcterms:created xsi:type="dcterms:W3CDTF">2022-02-16T19:19:24Z</dcterms:created>
  <dcterms:modified xsi:type="dcterms:W3CDTF">2022-02-25T16:33:03Z</dcterms:modified>
</cp:coreProperties>
</file>