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2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8"/>
    <p:restoredTop sz="95801"/>
  </p:normalViewPr>
  <p:slideViewPr>
    <p:cSldViewPr snapToGrid="0" snapToObjects="1">
      <p:cViewPr varScale="1">
        <p:scale>
          <a:sx n="94" d="100"/>
          <a:sy n="94" d="100"/>
        </p:scale>
        <p:origin x="2160" y="192"/>
      </p:cViewPr>
      <p:guideLst>
        <p:guide orient="horz" pos="4562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274A3-7578-7740-8972-FBF8B45DC814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43000"/>
            <a:ext cx="3990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476C6-B468-AC4B-A939-CFF9A1ACE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0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vy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697089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199" y="533400"/>
            <a:ext cx="4141695" cy="6781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Click to edit Master title style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7EC26BD-44FD-A94E-B448-8B083A4B677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309430" y="6157067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Content Placeholder 20">
            <a:extLst>
              <a:ext uri="{FF2B5EF4-FFF2-40B4-BE49-F238E27FC236}">
                <a16:creationId xmlns:a16="http://schemas.microsoft.com/office/drawing/2014/main" id="{330F9CBC-893E-0640-9015-90A6ABCF6438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8230328" y="61722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9E8F9DD-ADF2-2148-AABA-2F9A6247222A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915128" y="2969878"/>
            <a:ext cx="1828072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428638A-98D0-2F41-AD06-03D17B6C79E1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14400" y="5242667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394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85800"/>
            <a:ext cx="8001000" cy="640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9600">
                <a:solidFill>
                  <a:schemeClr val="tx1"/>
                </a:solidFill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Click to edit Master title style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A052C359-653C-F64D-98B9-4B6AA637ED46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8001000" y="6858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16">
            <a:extLst>
              <a:ext uri="{FF2B5EF4-FFF2-40B4-BE49-F238E27FC236}">
                <a16:creationId xmlns:a16="http://schemas.microsoft.com/office/drawing/2014/main" id="{CF07CE0C-A999-9F42-B48E-E0D5A98A276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764597" y="1702471"/>
            <a:ext cx="1626368" cy="70455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553"/>
            </a:lvl1pPr>
          </a:lstStyle>
          <a:p>
            <a:pPr marL="0" lvl="0" indent="0">
              <a:buNone/>
            </a:pPr>
            <a:r>
              <a:rPr lang="en-US" sz="1553" dirty="0"/>
              <a:t>Click to edit Master text styles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A3050C0D-6CF5-2A4E-9D99-80A155D4E4A4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764597" y="6858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797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6" userDrawn="1">
          <p15:clr>
            <a:srgbClr val="FBAE40"/>
          </p15:clr>
        </p15:guide>
        <p15:guide id="2" pos="561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29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1005826" rtl="0" eaLnBrk="1" latinLnBrk="0" hangingPunct="1">
        <a:lnSpc>
          <a:spcPct val="90000"/>
        </a:lnSpc>
        <a:spcBef>
          <a:spcPct val="0"/>
        </a:spcBef>
        <a:buNone/>
        <a:defRPr lang="en-US" sz="7200" b="1" kern="1200" smtClean="0">
          <a:solidFill>
            <a:schemeClr val="bg1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51457" indent="-251457" algn="l" defTabSz="1005826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02913" indent="0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57283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760196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26310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76602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35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84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76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1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2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3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5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6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47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392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05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pos="186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6150" userDrawn="1">
          <p15:clr>
            <a:srgbClr val="F26B43"/>
          </p15:clr>
        </p15:guide>
        <p15:guide id="5" orient="horz" pos="120" userDrawn="1">
          <p15:clr>
            <a:srgbClr val="F26B43"/>
          </p15:clr>
        </p15:guide>
        <p15:guide id="6" orient="horz" pos="4752" userDrawn="1">
          <p15:clr>
            <a:srgbClr val="F26B43"/>
          </p15:clr>
        </p15:guide>
        <p15:guide id="7" orient="horz" pos="4608" userDrawn="1">
          <p15:clr>
            <a:srgbClr val="F26B43"/>
          </p15:clr>
        </p15:guide>
        <p15:guide id="8" pos="576" userDrawn="1">
          <p15:clr>
            <a:srgbClr val="F26B43"/>
          </p15:clr>
        </p15:guide>
        <p15:guide id="9" pos="5777" userDrawn="1">
          <p15:clr>
            <a:srgbClr val="F26B43"/>
          </p15:clr>
        </p15:guide>
        <p15:guide id="11" pos="3168" userDrawn="1">
          <p15:clr>
            <a:srgbClr val="F26B43"/>
          </p15:clr>
        </p15:guide>
        <p15:guide id="12" orient="horz" pos="2448" userDrawn="1">
          <p15:clr>
            <a:srgbClr val="F26B43"/>
          </p15:clr>
        </p15:guide>
        <p15:guide id="13" orient="horz" pos="4464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708ACAE-EA8E-6045-872B-AAEDCF3A6300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2. </a:t>
            </a:r>
            <a:br>
              <a:rPr lang="en-US" dirty="0"/>
            </a:br>
            <a:r>
              <a:rPr lang="en-US" dirty="0"/>
              <a:t>Election Equipment Testing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3595427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C98FB7F-8733-6D4C-8086-6ED0706CB7F8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/>
              <a:t>Step 4. </a:t>
            </a:r>
            <a:br>
              <a:rPr lang="en-US" sz="6600" dirty="0"/>
            </a:br>
            <a:r>
              <a:rPr lang="en-US" sz="6600" dirty="0"/>
              <a:t>Verify voter eligibility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236105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DE07D55-5048-204E-9BC2-DD747D04778A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5. </a:t>
            </a:r>
            <a:br>
              <a:rPr lang="en-US" dirty="0"/>
            </a:br>
            <a:r>
              <a:rPr lang="en-US" dirty="0"/>
              <a:t>Ballot collection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369451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03894A1-BCC9-F848-9650-276A0E423C8A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6. </a:t>
            </a:r>
            <a:br>
              <a:rPr lang="en-US" dirty="0"/>
            </a:br>
            <a:r>
              <a:rPr lang="en-US" dirty="0"/>
              <a:t>Ballot preparation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894311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F3A4B5A-118D-054D-80FF-72496EE33240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Step 6. Ballot Preparation</a:t>
            </a:r>
            <a:br>
              <a:rPr lang="en-US" dirty="0"/>
            </a:br>
            <a:r>
              <a:rPr lang="en-US" dirty="0"/>
              <a:t>Ballot Duplication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514428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F5B70AF-1588-5640-BC5E-722C0BA3FB62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7. </a:t>
            </a:r>
            <a:br>
              <a:rPr lang="en-US" dirty="0"/>
            </a:br>
            <a:r>
              <a:rPr lang="en-US" dirty="0"/>
              <a:t>Ballot tabulation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2269423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168F36-7646-E24C-86C3-A12CD2F41DCA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9. </a:t>
            </a:r>
            <a:br>
              <a:rPr lang="en-US" dirty="0"/>
            </a:br>
            <a:r>
              <a:rPr lang="en-US" dirty="0"/>
              <a:t>Audit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4120900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BCA0321-640E-124B-9250-E5B37B98CB0A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10. </a:t>
            </a:r>
            <a:br>
              <a:rPr lang="en-US" dirty="0"/>
            </a:br>
            <a:r>
              <a:rPr lang="en-US" dirty="0"/>
              <a:t>Canvass of Election Results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alphaModFix amt="50000"/>
          </a:blip>
          <a:stretch>
            <a:fillRect/>
          </a:stretch>
        </p:blipFill>
        <p:spPr/>
      </p:pic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</p:spTree>
    <p:extLst>
      <p:ext uri="{BB962C8B-B14F-4D97-AF65-F5344CB8AC3E}">
        <p14:creationId xmlns:p14="http://schemas.microsoft.com/office/powerpoint/2010/main" val="380540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D-EAC-Election Process Communication-TEMPLATE-Overhead Sign-Vertical" id="{090FC1B2-B562-0946-BAFE-A4772FAD3822}" vid="{D01B4EFF-DF68-B340-B638-0BDC75CBD6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85</Words>
  <Application>Microsoft Macintosh PowerPoint</Application>
  <PresentationFormat>Custom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Noto Sans</vt:lpstr>
      <vt:lpstr>Open Sans</vt:lpstr>
      <vt:lpstr>Office Theme</vt:lpstr>
      <vt:lpstr>Step 2.  Election Equipment Testing</vt:lpstr>
      <vt:lpstr>Step 4.  Verify voter eligibility</vt:lpstr>
      <vt:lpstr>Step 5.  Ballot collection</vt:lpstr>
      <vt:lpstr>Step 6.  Ballot preparation</vt:lpstr>
      <vt:lpstr>Step 6. Ballot Preparation Ballot Duplication</vt:lpstr>
      <vt:lpstr>Step 7.  Ballot tabulation</vt:lpstr>
      <vt:lpstr>Step 9.  Audit</vt:lpstr>
      <vt:lpstr>Step 10.  Canvass of Election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#. Process Step Title</dc:title>
  <dc:creator>Pendlewinski Pendlewinski</dc:creator>
  <cp:lastModifiedBy>Pendlewinski Pendlewinski</cp:lastModifiedBy>
  <cp:revision>15</cp:revision>
  <dcterms:created xsi:type="dcterms:W3CDTF">2022-02-16T20:08:27Z</dcterms:created>
  <dcterms:modified xsi:type="dcterms:W3CDTF">2022-02-25T17:57:05Z</dcterms:modified>
</cp:coreProperties>
</file>