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
  </p:notesMasterIdLst>
  <p:handoutMasterIdLst>
    <p:handoutMasterId r:id="rId4"/>
  </p:handoutMasterIdLst>
  <p:sldIdLst>
    <p:sldId id="256" r:id="rId2"/>
  </p:sldIdLst>
  <p:sldSz cx="21945600" cy="16459200"/>
  <p:notesSz cx="6858000" cy="9144000"/>
  <p:defaultTextStyle>
    <a:defPPr>
      <a:defRPr lang="en-US"/>
    </a:defPPr>
    <a:lvl1pPr marL="0" algn="l" defTabSz="984717" rtl="0" eaLnBrk="1" latinLnBrk="0" hangingPunct="1">
      <a:defRPr sz="3877" kern="1200">
        <a:solidFill>
          <a:schemeClr val="tx1"/>
        </a:solidFill>
        <a:latin typeface="+mn-lt"/>
        <a:ea typeface="+mn-ea"/>
        <a:cs typeface="+mn-cs"/>
      </a:defRPr>
    </a:lvl1pPr>
    <a:lvl2pPr marL="984717" algn="l" defTabSz="984717" rtl="0" eaLnBrk="1" latinLnBrk="0" hangingPunct="1">
      <a:defRPr sz="3877" kern="1200">
        <a:solidFill>
          <a:schemeClr val="tx1"/>
        </a:solidFill>
        <a:latin typeface="+mn-lt"/>
        <a:ea typeface="+mn-ea"/>
        <a:cs typeface="+mn-cs"/>
      </a:defRPr>
    </a:lvl2pPr>
    <a:lvl3pPr marL="1969435" algn="l" defTabSz="984717" rtl="0" eaLnBrk="1" latinLnBrk="0" hangingPunct="1">
      <a:defRPr sz="3877" kern="1200">
        <a:solidFill>
          <a:schemeClr val="tx1"/>
        </a:solidFill>
        <a:latin typeface="+mn-lt"/>
        <a:ea typeface="+mn-ea"/>
        <a:cs typeface="+mn-cs"/>
      </a:defRPr>
    </a:lvl3pPr>
    <a:lvl4pPr marL="2954152" algn="l" defTabSz="984717" rtl="0" eaLnBrk="1" latinLnBrk="0" hangingPunct="1">
      <a:defRPr sz="3877" kern="1200">
        <a:solidFill>
          <a:schemeClr val="tx1"/>
        </a:solidFill>
        <a:latin typeface="+mn-lt"/>
        <a:ea typeface="+mn-ea"/>
        <a:cs typeface="+mn-cs"/>
      </a:defRPr>
    </a:lvl4pPr>
    <a:lvl5pPr marL="3938869" algn="l" defTabSz="984717" rtl="0" eaLnBrk="1" latinLnBrk="0" hangingPunct="1">
      <a:defRPr sz="3877" kern="1200">
        <a:solidFill>
          <a:schemeClr val="tx1"/>
        </a:solidFill>
        <a:latin typeface="+mn-lt"/>
        <a:ea typeface="+mn-ea"/>
        <a:cs typeface="+mn-cs"/>
      </a:defRPr>
    </a:lvl5pPr>
    <a:lvl6pPr marL="4923587" algn="l" defTabSz="984717" rtl="0" eaLnBrk="1" latinLnBrk="0" hangingPunct="1">
      <a:defRPr sz="3877" kern="1200">
        <a:solidFill>
          <a:schemeClr val="tx1"/>
        </a:solidFill>
        <a:latin typeface="+mn-lt"/>
        <a:ea typeface="+mn-ea"/>
        <a:cs typeface="+mn-cs"/>
      </a:defRPr>
    </a:lvl6pPr>
    <a:lvl7pPr marL="5908304" algn="l" defTabSz="984717" rtl="0" eaLnBrk="1" latinLnBrk="0" hangingPunct="1">
      <a:defRPr sz="3877" kern="1200">
        <a:solidFill>
          <a:schemeClr val="tx1"/>
        </a:solidFill>
        <a:latin typeface="+mn-lt"/>
        <a:ea typeface="+mn-ea"/>
        <a:cs typeface="+mn-cs"/>
      </a:defRPr>
    </a:lvl7pPr>
    <a:lvl8pPr marL="6893022" algn="l" defTabSz="984717" rtl="0" eaLnBrk="1" latinLnBrk="0" hangingPunct="1">
      <a:defRPr sz="3877" kern="1200">
        <a:solidFill>
          <a:schemeClr val="tx1"/>
        </a:solidFill>
        <a:latin typeface="+mn-lt"/>
        <a:ea typeface="+mn-ea"/>
        <a:cs typeface="+mn-cs"/>
      </a:defRPr>
    </a:lvl8pPr>
    <a:lvl9pPr marL="7877739" algn="l" defTabSz="984717" rtl="0" eaLnBrk="1" latinLnBrk="0" hangingPunct="1">
      <a:defRPr sz="387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661" userDrawn="1">
          <p15:clr>
            <a:srgbClr val="A4A3A4"/>
          </p15:clr>
        </p15:guide>
        <p15:guide id="2" pos="69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74"/>
    <p:restoredTop sz="96405"/>
  </p:normalViewPr>
  <p:slideViewPr>
    <p:cSldViewPr snapToGrid="0" snapToObjects="1">
      <p:cViewPr>
        <p:scale>
          <a:sx n="50" d="100"/>
          <a:sy n="50" d="100"/>
        </p:scale>
        <p:origin x="2832" y="936"/>
      </p:cViewPr>
      <p:guideLst>
        <p:guide orient="horz" pos="9661"/>
        <p:guide pos="6912"/>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showGuides="1">
      <p:cViewPr varScale="1">
        <p:scale>
          <a:sx n="109" d="100"/>
          <a:sy n="109" d="100"/>
        </p:scale>
        <p:origin x="459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2BAEB0-6B81-384C-809B-5649C7EFC51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4F336F9-EB10-024A-9300-2DC10C31B7E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5745CEB-F325-7545-9D2A-23D20D444CD1}" type="datetimeFigureOut">
              <a:rPr lang="en-US" smtClean="0"/>
              <a:t>2/24/22</a:t>
            </a:fld>
            <a:endParaRPr lang="en-US"/>
          </a:p>
        </p:txBody>
      </p:sp>
      <p:sp>
        <p:nvSpPr>
          <p:cNvPr id="4" name="Footer Placeholder 3">
            <a:extLst>
              <a:ext uri="{FF2B5EF4-FFF2-40B4-BE49-F238E27FC236}">
                <a16:creationId xmlns:a16="http://schemas.microsoft.com/office/drawing/2014/main" id="{79B8AC60-8F80-E14C-ADCB-F50CE0849FE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9367F5C-5FF0-A144-9C41-DF63DBA42B5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ADD9F5-B846-0D41-B737-1DC694FA558D}" type="slidenum">
              <a:rPr lang="en-US" smtClean="0"/>
              <a:t>‹#›</a:t>
            </a:fld>
            <a:endParaRPr lang="en-US"/>
          </a:p>
        </p:txBody>
      </p:sp>
    </p:spTree>
    <p:extLst>
      <p:ext uri="{BB962C8B-B14F-4D97-AF65-F5344CB8AC3E}">
        <p14:creationId xmlns:p14="http://schemas.microsoft.com/office/powerpoint/2010/main" val="2984304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274A3-7578-7740-8972-FBF8B45DC814}" type="datetimeFigureOut">
              <a:rPr lang="en-US" smtClean="0"/>
              <a:t>2/24/22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476C6-B468-AC4B-A939-CFF9A1ACE4F2}" type="slidenum">
              <a:rPr lang="en-US" smtClean="0"/>
              <a:t>‹#›</a:t>
            </a:fld>
            <a:endParaRPr lang="en-US"/>
          </a:p>
        </p:txBody>
      </p:sp>
    </p:spTree>
    <p:extLst>
      <p:ext uri="{BB962C8B-B14F-4D97-AF65-F5344CB8AC3E}">
        <p14:creationId xmlns:p14="http://schemas.microsoft.com/office/powerpoint/2010/main" val="2298104087"/>
      </p:ext>
    </p:extLst>
  </p:cSld>
  <p:clrMap bg1="lt1" tx1="dk1" bg2="lt2" tx2="dk2" accent1="accent1" accent2="accent2" accent3="accent3" accent4="accent4" accent5="accent5" accent6="accent6" hlink="hlink" folHlink="folHlink"/>
  <p:notesStyle>
    <a:lvl1pPr marL="0" algn="l" defTabSz="1969435" rtl="0" eaLnBrk="1" latinLnBrk="0" hangingPunct="1">
      <a:defRPr sz="2585" kern="1200">
        <a:solidFill>
          <a:schemeClr val="tx1"/>
        </a:solidFill>
        <a:latin typeface="+mn-lt"/>
        <a:ea typeface="+mn-ea"/>
        <a:cs typeface="+mn-cs"/>
      </a:defRPr>
    </a:lvl1pPr>
    <a:lvl2pPr marL="984717" algn="l" defTabSz="1969435" rtl="0" eaLnBrk="1" latinLnBrk="0" hangingPunct="1">
      <a:defRPr sz="2585" kern="1200">
        <a:solidFill>
          <a:schemeClr val="tx1"/>
        </a:solidFill>
        <a:latin typeface="+mn-lt"/>
        <a:ea typeface="+mn-ea"/>
        <a:cs typeface="+mn-cs"/>
      </a:defRPr>
    </a:lvl2pPr>
    <a:lvl3pPr marL="1969435" algn="l" defTabSz="1969435" rtl="0" eaLnBrk="1" latinLnBrk="0" hangingPunct="1">
      <a:defRPr sz="2585" kern="1200">
        <a:solidFill>
          <a:schemeClr val="tx1"/>
        </a:solidFill>
        <a:latin typeface="+mn-lt"/>
        <a:ea typeface="+mn-ea"/>
        <a:cs typeface="+mn-cs"/>
      </a:defRPr>
    </a:lvl3pPr>
    <a:lvl4pPr marL="2954152" algn="l" defTabSz="1969435" rtl="0" eaLnBrk="1" latinLnBrk="0" hangingPunct="1">
      <a:defRPr sz="2585" kern="1200">
        <a:solidFill>
          <a:schemeClr val="tx1"/>
        </a:solidFill>
        <a:latin typeface="+mn-lt"/>
        <a:ea typeface="+mn-ea"/>
        <a:cs typeface="+mn-cs"/>
      </a:defRPr>
    </a:lvl4pPr>
    <a:lvl5pPr marL="3938869" algn="l" defTabSz="1969435" rtl="0" eaLnBrk="1" latinLnBrk="0" hangingPunct="1">
      <a:defRPr sz="2585" kern="1200">
        <a:solidFill>
          <a:schemeClr val="tx1"/>
        </a:solidFill>
        <a:latin typeface="+mn-lt"/>
        <a:ea typeface="+mn-ea"/>
        <a:cs typeface="+mn-cs"/>
      </a:defRPr>
    </a:lvl5pPr>
    <a:lvl6pPr marL="4923587" algn="l" defTabSz="1969435" rtl="0" eaLnBrk="1" latinLnBrk="0" hangingPunct="1">
      <a:defRPr sz="2585" kern="1200">
        <a:solidFill>
          <a:schemeClr val="tx1"/>
        </a:solidFill>
        <a:latin typeface="+mn-lt"/>
        <a:ea typeface="+mn-ea"/>
        <a:cs typeface="+mn-cs"/>
      </a:defRPr>
    </a:lvl6pPr>
    <a:lvl7pPr marL="5908304" algn="l" defTabSz="1969435" rtl="0" eaLnBrk="1" latinLnBrk="0" hangingPunct="1">
      <a:defRPr sz="2585" kern="1200">
        <a:solidFill>
          <a:schemeClr val="tx1"/>
        </a:solidFill>
        <a:latin typeface="+mn-lt"/>
        <a:ea typeface="+mn-ea"/>
        <a:cs typeface="+mn-cs"/>
      </a:defRPr>
    </a:lvl7pPr>
    <a:lvl8pPr marL="6893022" algn="l" defTabSz="1969435" rtl="0" eaLnBrk="1" latinLnBrk="0" hangingPunct="1">
      <a:defRPr sz="2585" kern="1200">
        <a:solidFill>
          <a:schemeClr val="tx1"/>
        </a:solidFill>
        <a:latin typeface="+mn-lt"/>
        <a:ea typeface="+mn-ea"/>
        <a:cs typeface="+mn-cs"/>
      </a:defRPr>
    </a:lvl8pPr>
    <a:lvl9pPr marL="7877739" algn="l" defTabSz="1969435" rtl="0" eaLnBrk="1" latinLnBrk="0" hangingPunct="1">
      <a:defRPr sz="258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98476C6-B468-AC4B-A939-CFF9A1ACE4F2}" type="slidenum">
              <a:rPr lang="en-US" smtClean="0"/>
              <a:t>1</a:t>
            </a:fld>
            <a:endParaRPr lang="en-US"/>
          </a:p>
        </p:txBody>
      </p:sp>
    </p:spTree>
    <p:extLst>
      <p:ext uri="{BB962C8B-B14F-4D97-AF65-F5344CB8AC3E}">
        <p14:creationId xmlns:p14="http://schemas.microsoft.com/office/powerpoint/2010/main" val="40920671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ge 1">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3897A93-B20D-F54F-AD7D-17331B8E36B8}"/>
              </a:ext>
            </a:extLst>
          </p:cNvPr>
          <p:cNvPicPr>
            <a:picLocks noChangeAspect="1"/>
          </p:cNvPicPr>
          <p:nvPr userDrawn="1"/>
        </p:nvPicPr>
        <p:blipFill>
          <a:blip r:embed="rId2"/>
          <a:stretch>
            <a:fillRect/>
          </a:stretch>
        </p:blipFill>
        <p:spPr>
          <a:xfrm>
            <a:off x="0" y="0"/>
            <a:ext cx="21945600" cy="16459200"/>
          </a:xfrm>
          <a:prstGeom prst="rect">
            <a:avLst/>
          </a:prstGeom>
        </p:spPr>
      </p:pic>
      <p:sp>
        <p:nvSpPr>
          <p:cNvPr id="8" name="Rectangle 7">
            <a:extLst>
              <a:ext uri="{FF2B5EF4-FFF2-40B4-BE49-F238E27FC236}">
                <a16:creationId xmlns:a16="http://schemas.microsoft.com/office/drawing/2014/main" id="{7CD4D384-13B9-874A-8CD2-1FA150FEC630}"/>
              </a:ext>
            </a:extLst>
          </p:cNvPr>
          <p:cNvSpPr/>
          <p:nvPr userDrawn="1"/>
        </p:nvSpPr>
        <p:spPr>
          <a:xfrm>
            <a:off x="0" y="1"/>
            <a:ext cx="21945600" cy="2743200"/>
          </a:xfrm>
          <a:prstGeom prst="rect">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Content Placeholder 3">
            <a:extLst>
              <a:ext uri="{FF2B5EF4-FFF2-40B4-BE49-F238E27FC236}">
                <a16:creationId xmlns:a16="http://schemas.microsoft.com/office/drawing/2014/main" id="{9ACDF043-62C9-EB4D-A76D-181931490225}"/>
              </a:ext>
            </a:extLst>
          </p:cNvPr>
          <p:cNvSpPr>
            <a:spLocks noGrp="1"/>
          </p:cNvSpPr>
          <p:nvPr>
            <p:ph sz="half" idx="19" hasCustomPrompt="1"/>
          </p:nvPr>
        </p:nvSpPr>
        <p:spPr>
          <a:xfrm>
            <a:off x="2743200" y="914400"/>
            <a:ext cx="9712960" cy="1828801"/>
          </a:xfrm>
          <a:prstGeom prst="rect">
            <a:avLst/>
          </a:prstGeom>
        </p:spPr>
        <p:txBody>
          <a:bodyPr/>
          <a:lstStyle>
            <a:lvl1pPr marL="0" indent="0">
              <a:buNone/>
              <a:defRPr sz="6000"/>
            </a:lvl1pPr>
            <a:lvl2pPr marL="635938" indent="0">
              <a:buFont typeface="Arial" panose="020B0604020202020204" pitchFamily="34" charset="0"/>
              <a:buNone/>
              <a:defRPr sz="3273"/>
            </a:lvl2pPr>
            <a:lvl3pPr marL="1271876" indent="0">
              <a:buNone/>
              <a:defRPr sz="3273"/>
            </a:lvl3pPr>
            <a:lvl4pPr marL="1907813" indent="0">
              <a:buNone/>
              <a:defRPr sz="3273"/>
            </a:lvl4pPr>
            <a:lvl5pPr marL="2543751" indent="0">
              <a:buNone/>
              <a:defRPr sz="3273"/>
            </a:lvl5pPr>
          </a:lstStyle>
          <a:p>
            <a:pPr lvl="0"/>
            <a:r>
              <a:rPr lang="en-US" b="1" dirty="0">
                <a:effectLst/>
                <a:latin typeface="Noto Sans" panose="020B0502040504020204" pitchFamily="34" charset="0"/>
              </a:rPr>
              <a:t>Click to edit Master title style</a:t>
            </a:r>
            <a:endParaRPr lang="en-US" dirty="0"/>
          </a:p>
        </p:txBody>
      </p:sp>
      <p:sp>
        <p:nvSpPr>
          <p:cNvPr id="38" name="Content Placeholder 3">
            <a:extLst>
              <a:ext uri="{FF2B5EF4-FFF2-40B4-BE49-F238E27FC236}">
                <a16:creationId xmlns:a16="http://schemas.microsoft.com/office/drawing/2014/main" id="{2F49C3C9-DC67-B147-8D32-B686028F9BF7}"/>
              </a:ext>
            </a:extLst>
          </p:cNvPr>
          <p:cNvSpPr>
            <a:spLocks noGrp="1"/>
          </p:cNvSpPr>
          <p:nvPr>
            <p:ph sz="half" idx="35"/>
          </p:nvPr>
        </p:nvSpPr>
        <p:spPr>
          <a:xfrm>
            <a:off x="1828800" y="537210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7" name="Picture Placeholder 6">
            <a:extLst>
              <a:ext uri="{FF2B5EF4-FFF2-40B4-BE49-F238E27FC236}">
                <a16:creationId xmlns:a16="http://schemas.microsoft.com/office/drawing/2014/main" id="{749F769A-6BD8-CB40-82EF-732F7A16DA96}"/>
              </a:ext>
            </a:extLst>
          </p:cNvPr>
          <p:cNvSpPr>
            <a:spLocks noGrp="1"/>
          </p:cNvSpPr>
          <p:nvPr>
            <p:ph type="pic" sz="quarter" idx="36"/>
          </p:nvPr>
        </p:nvSpPr>
        <p:spPr>
          <a:xfrm>
            <a:off x="1872343" y="2971800"/>
            <a:ext cx="2286000" cy="2286000"/>
          </a:xfrm>
          <a:prstGeom prst="rect">
            <a:avLst/>
          </a:prstGeom>
          <a:solidFill>
            <a:schemeClr val="bg2"/>
          </a:solidFill>
        </p:spPr>
        <p:txBody>
          <a:bodyPr/>
          <a:lstStyle/>
          <a:p>
            <a:endParaRPr lang="en-US"/>
          </a:p>
        </p:txBody>
      </p:sp>
      <p:sp>
        <p:nvSpPr>
          <p:cNvPr id="28" name="Picture Placeholder 6">
            <a:extLst>
              <a:ext uri="{FF2B5EF4-FFF2-40B4-BE49-F238E27FC236}">
                <a16:creationId xmlns:a16="http://schemas.microsoft.com/office/drawing/2014/main" id="{D05A81A0-19C4-FD46-8ED0-B7EACF1CB418}"/>
              </a:ext>
            </a:extLst>
          </p:cNvPr>
          <p:cNvSpPr>
            <a:spLocks noGrp="1"/>
          </p:cNvSpPr>
          <p:nvPr>
            <p:ph type="pic" sz="quarter" idx="38"/>
          </p:nvPr>
        </p:nvSpPr>
        <p:spPr>
          <a:xfrm>
            <a:off x="5068389" y="2971800"/>
            <a:ext cx="2286000" cy="2286000"/>
          </a:xfrm>
          <a:prstGeom prst="rect">
            <a:avLst/>
          </a:prstGeom>
          <a:solidFill>
            <a:schemeClr val="bg2"/>
          </a:solidFill>
        </p:spPr>
        <p:txBody>
          <a:bodyPr/>
          <a:lstStyle/>
          <a:p>
            <a:endParaRPr lang="en-US"/>
          </a:p>
        </p:txBody>
      </p:sp>
      <p:sp>
        <p:nvSpPr>
          <p:cNvPr id="30" name="Picture Placeholder 6">
            <a:extLst>
              <a:ext uri="{FF2B5EF4-FFF2-40B4-BE49-F238E27FC236}">
                <a16:creationId xmlns:a16="http://schemas.microsoft.com/office/drawing/2014/main" id="{6FAA33A7-4FBF-3240-88F1-5084402B3918}"/>
              </a:ext>
            </a:extLst>
          </p:cNvPr>
          <p:cNvSpPr>
            <a:spLocks noGrp="1"/>
          </p:cNvSpPr>
          <p:nvPr>
            <p:ph type="pic" sz="quarter" idx="40"/>
          </p:nvPr>
        </p:nvSpPr>
        <p:spPr>
          <a:xfrm>
            <a:off x="8264435" y="2971800"/>
            <a:ext cx="2286000" cy="2286000"/>
          </a:xfrm>
          <a:prstGeom prst="rect">
            <a:avLst/>
          </a:prstGeom>
          <a:solidFill>
            <a:schemeClr val="bg2"/>
          </a:solidFill>
        </p:spPr>
        <p:txBody>
          <a:bodyPr/>
          <a:lstStyle/>
          <a:p>
            <a:endParaRPr lang="en-US"/>
          </a:p>
        </p:txBody>
      </p:sp>
      <p:sp>
        <p:nvSpPr>
          <p:cNvPr id="33" name="Picture Placeholder 6">
            <a:extLst>
              <a:ext uri="{FF2B5EF4-FFF2-40B4-BE49-F238E27FC236}">
                <a16:creationId xmlns:a16="http://schemas.microsoft.com/office/drawing/2014/main" id="{33384DC6-7BFE-0145-8B9E-E8E1A2DE915D}"/>
              </a:ext>
            </a:extLst>
          </p:cNvPr>
          <p:cNvSpPr>
            <a:spLocks noGrp="1"/>
          </p:cNvSpPr>
          <p:nvPr>
            <p:ph type="pic" sz="quarter" idx="42"/>
          </p:nvPr>
        </p:nvSpPr>
        <p:spPr>
          <a:xfrm>
            <a:off x="11460481" y="2971800"/>
            <a:ext cx="2286000" cy="2286000"/>
          </a:xfrm>
          <a:prstGeom prst="rect">
            <a:avLst/>
          </a:prstGeom>
          <a:solidFill>
            <a:schemeClr val="bg2"/>
          </a:solidFill>
        </p:spPr>
        <p:txBody>
          <a:bodyPr/>
          <a:lstStyle/>
          <a:p>
            <a:endParaRPr lang="en-US"/>
          </a:p>
        </p:txBody>
      </p:sp>
      <p:sp>
        <p:nvSpPr>
          <p:cNvPr id="35" name="Picture Placeholder 6">
            <a:extLst>
              <a:ext uri="{FF2B5EF4-FFF2-40B4-BE49-F238E27FC236}">
                <a16:creationId xmlns:a16="http://schemas.microsoft.com/office/drawing/2014/main" id="{07CA7710-FB85-6544-AE4A-C5D240873EC1}"/>
              </a:ext>
            </a:extLst>
          </p:cNvPr>
          <p:cNvSpPr>
            <a:spLocks noGrp="1"/>
          </p:cNvSpPr>
          <p:nvPr>
            <p:ph type="pic" sz="quarter" idx="44"/>
          </p:nvPr>
        </p:nvSpPr>
        <p:spPr>
          <a:xfrm>
            <a:off x="14656527" y="2971800"/>
            <a:ext cx="2286000" cy="2286000"/>
          </a:xfrm>
          <a:prstGeom prst="rect">
            <a:avLst/>
          </a:prstGeom>
          <a:solidFill>
            <a:schemeClr val="bg2"/>
          </a:solidFill>
        </p:spPr>
        <p:txBody>
          <a:bodyPr/>
          <a:lstStyle/>
          <a:p>
            <a:endParaRPr lang="en-US"/>
          </a:p>
        </p:txBody>
      </p:sp>
      <p:sp>
        <p:nvSpPr>
          <p:cNvPr id="36" name="Content Placeholder 3">
            <a:extLst>
              <a:ext uri="{FF2B5EF4-FFF2-40B4-BE49-F238E27FC236}">
                <a16:creationId xmlns:a16="http://schemas.microsoft.com/office/drawing/2014/main" id="{F6EDDA0C-45B7-3548-94D9-D8C986F8E939}"/>
              </a:ext>
            </a:extLst>
          </p:cNvPr>
          <p:cNvSpPr>
            <a:spLocks noGrp="1"/>
          </p:cNvSpPr>
          <p:nvPr>
            <p:ph sz="half" idx="45"/>
          </p:nvPr>
        </p:nvSpPr>
        <p:spPr>
          <a:xfrm>
            <a:off x="12801600" y="457201"/>
            <a:ext cx="4343400" cy="2057400"/>
          </a:xfrm>
          <a:prstGeom prst="rect">
            <a:avLst/>
          </a:prstGeom>
        </p:spPr>
        <p:txBody>
          <a:bodyPr/>
          <a:lstStyle>
            <a:lvl1pPr marL="0" indent="0">
              <a:buNone/>
              <a:defRPr sz="1600" b="0"/>
            </a:lvl1pPr>
            <a:lvl2pPr marL="20782" indent="0">
              <a:tabLst/>
              <a:defRPr sz="1600" b="0"/>
            </a:lvl2pPr>
            <a:lvl3pPr marL="381875" indent="-179248">
              <a:tabLst/>
              <a:defRPr sz="1600" b="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42" name="Picture Placeholder 6">
            <a:extLst>
              <a:ext uri="{FF2B5EF4-FFF2-40B4-BE49-F238E27FC236}">
                <a16:creationId xmlns:a16="http://schemas.microsoft.com/office/drawing/2014/main" id="{D3E8AAC2-4C87-9741-8AC4-B5CC097F0EC8}"/>
              </a:ext>
            </a:extLst>
          </p:cNvPr>
          <p:cNvSpPr>
            <a:spLocks noGrp="1"/>
          </p:cNvSpPr>
          <p:nvPr>
            <p:ph type="pic" sz="quarter" idx="46"/>
          </p:nvPr>
        </p:nvSpPr>
        <p:spPr>
          <a:xfrm>
            <a:off x="17852571" y="2971800"/>
            <a:ext cx="2286000" cy="2286000"/>
          </a:xfrm>
          <a:prstGeom prst="rect">
            <a:avLst/>
          </a:prstGeom>
          <a:solidFill>
            <a:schemeClr val="bg2"/>
          </a:solidFill>
        </p:spPr>
        <p:txBody>
          <a:bodyPr/>
          <a:lstStyle/>
          <a:p>
            <a:endParaRPr lang="en-US"/>
          </a:p>
        </p:txBody>
      </p:sp>
      <p:sp>
        <p:nvSpPr>
          <p:cNvPr id="44" name="Picture Placeholder 6">
            <a:extLst>
              <a:ext uri="{FF2B5EF4-FFF2-40B4-BE49-F238E27FC236}">
                <a16:creationId xmlns:a16="http://schemas.microsoft.com/office/drawing/2014/main" id="{5DFD5E5C-FDF7-C34B-A694-A69478A66465}"/>
              </a:ext>
            </a:extLst>
          </p:cNvPr>
          <p:cNvSpPr>
            <a:spLocks noGrp="1"/>
          </p:cNvSpPr>
          <p:nvPr>
            <p:ph type="pic" sz="quarter" idx="48"/>
          </p:nvPr>
        </p:nvSpPr>
        <p:spPr>
          <a:xfrm>
            <a:off x="1828800" y="9873343"/>
            <a:ext cx="2286000" cy="2286000"/>
          </a:xfrm>
          <a:prstGeom prst="rect">
            <a:avLst/>
          </a:prstGeom>
          <a:solidFill>
            <a:schemeClr val="bg2"/>
          </a:solidFill>
        </p:spPr>
        <p:txBody>
          <a:bodyPr/>
          <a:lstStyle/>
          <a:p>
            <a:endParaRPr lang="en-US"/>
          </a:p>
        </p:txBody>
      </p:sp>
      <p:sp>
        <p:nvSpPr>
          <p:cNvPr id="46" name="Picture Placeholder 6">
            <a:extLst>
              <a:ext uri="{FF2B5EF4-FFF2-40B4-BE49-F238E27FC236}">
                <a16:creationId xmlns:a16="http://schemas.microsoft.com/office/drawing/2014/main" id="{33E2E776-0846-A141-881E-7D92DD6F2269}"/>
              </a:ext>
            </a:extLst>
          </p:cNvPr>
          <p:cNvSpPr>
            <a:spLocks noGrp="1"/>
          </p:cNvSpPr>
          <p:nvPr>
            <p:ph type="pic" sz="quarter" idx="50"/>
          </p:nvPr>
        </p:nvSpPr>
        <p:spPr>
          <a:xfrm>
            <a:off x="5033554" y="9873343"/>
            <a:ext cx="2286000" cy="2286000"/>
          </a:xfrm>
          <a:prstGeom prst="rect">
            <a:avLst/>
          </a:prstGeom>
          <a:solidFill>
            <a:schemeClr val="bg2"/>
          </a:solidFill>
        </p:spPr>
        <p:txBody>
          <a:bodyPr/>
          <a:lstStyle/>
          <a:p>
            <a:endParaRPr lang="en-US"/>
          </a:p>
        </p:txBody>
      </p:sp>
      <p:sp>
        <p:nvSpPr>
          <p:cNvPr id="48" name="Picture Placeholder 6">
            <a:extLst>
              <a:ext uri="{FF2B5EF4-FFF2-40B4-BE49-F238E27FC236}">
                <a16:creationId xmlns:a16="http://schemas.microsoft.com/office/drawing/2014/main" id="{B44D4496-1E95-6242-8ABE-064CA5644E92}"/>
              </a:ext>
            </a:extLst>
          </p:cNvPr>
          <p:cNvSpPr>
            <a:spLocks noGrp="1"/>
          </p:cNvSpPr>
          <p:nvPr>
            <p:ph type="pic" sz="quarter" idx="52"/>
          </p:nvPr>
        </p:nvSpPr>
        <p:spPr>
          <a:xfrm>
            <a:off x="8238308" y="9873343"/>
            <a:ext cx="2286000" cy="2286000"/>
          </a:xfrm>
          <a:prstGeom prst="rect">
            <a:avLst/>
          </a:prstGeom>
          <a:solidFill>
            <a:schemeClr val="bg2"/>
          </a:solidFill>
        </p:spPr>
        <p:txBody>
          <a:bodyPr/>
          <a:lstStyle/>
          <a:p>
            <a:endParaRPr lang="en-US"/>
          </a:p>
        </p:txBody>
      </p:sp>
      <p:sp>
        <p:nvSpPr>
          <p:cNvPr id="50" name="Picture Placeholder 6">
            <a:extLst>
              <a:ext uri="{FF2B5EF4-FFF2-40B4-BE49-F238E27FC236}">
                <a16:creationId xmlns:a16="http://schemas.microsoft.com/office/drawing/2014/main" id="{13F3E2EE-1A55-9B42-BBF5-A90A9BDFC6CE}"/>
              </a:ext>
            </a:extLst>
          </p:cNvPr>
          <p:cNvSpPr>
            <a:spLocks noGrp="1"/>
          </p:cNvSpPr>
          <p:nvPr>
            <p:ph type="pic" sz="quarter" idx="54"/>
          </p:nvPr>
        </p:nvSpPr>
        <p:spPr>
          <a:xfrm>
            <a:off x="11443062" y="9873343"/>
            <a:ext cx="2286000" cy="2286000"/>
          </a:xfrm>
          <a:prstGeom prst="rect">
            <a:avLst/>
          </a:prstGeom>
          <a:solidFill>
            <a:schemeClr val="bg2"/>
          </a:solidFill>
        </p:spPr>
        <p:txBody>
          <a:bodyPr/>
          <a:lstStyle/>
          <a:p>
            <a:endParaRPr lang="en-US"/>
          </a:p>
        </p:txBody>
      </p:sp>
      <p:sp>
        <p:nvSpPr>
          <p:cNvPr id="52" name="Picture Placeholder 6">
            <a:extLst>
              <a:ext uri="{FF2B5EF4-FFF2-40B4-BE49-F238E27FC236}">
                <a16:creationId xmlns:a16="http://schemas.microsoft.com/office/drawing/2014/main" id="{91A2042E-765C-8743-98D4-288D1648A630}"/>
              </a:ext>
            </a:extLst>
          </p:cNvPr>
          <p:cNvSpPr>
            <a:spLocks noGrp="1"/>
          </p:cNvSpPr>
          <p:nvPr>
            <p:ph type="pic" sz="quarter" idx="56"/>
          </p:nvPr>
        </p:nvSpPr>
        <p:spPr>
          <a:xfrm>
            <a:off x="14647816" y="9873343"/>
            <a:ext cx="2286000" cy="2286000"/>
          </a:xfrm>
          <a:prstGeom prst="rect">
            <a:avLst/>
          </a:prstGeom>
          <a:solidFill>
            <a:schemeClr val="bg2"/>
          </a:solidFill>
        </p:spPr>
        <p:txBody>
          <a:bodyPr/>
          <a:lstStyle/>
          <a:p>
            <a:endParaRPr lang="en-US"/>
          </a:p>
        </p:txBody>
      </p:sp>
      <p:sp>
        <p:nvSpPr>
          <p:cNvPr id="54" name="Picture Placeholder 6">
            <a:extLst>
              <a:ext uri="{FF2B5EF4-FFF2-40B4-BE49-F238E27FC236}">
                <a16:creationId xmlns:a16="http://schemas.microsoft.com/office/drawing/2014/main" id="{50A8AFDB-A712-244E-8318-93C9C1488CF7}"/>
              </a:ext>
            </a:extLst>
          </p:cNvPr>
          <p:cNvSpPr>
            <a:spLocks noGrp="1"/>
          </p:cNvSpPr>
          <p:nvPr>
            <p:ph type="pic" sz="quarter" idx="58"/>
          </p:nvPr>
        </p:nvSpPr>
        <p:spPr>
          <a:xfrm>
            <a:off x="17852571" y="9873343"/>
            <a:ext cx="2286000" cy="2286000"/>
          </a:xfrm>
          <a:prstGeom prst="rect">
            <a:avLst/>
          </a:prstGeom>
          <a:solidFill>
            <a:schemeClr val="bg2"/>
          </a:solidFill>
        </p:spPr>
        <p:txBody>
          <a:bodyPr/>
          <a:lstStyle/>
          <a:p>
            <a:endParaRPr lang="en-US"/>
          </a:p>
        </p:txBody>
      </p:sp>
      <p:sp>
        <p:nvSpPr>
          <p:cNvPr id="55" name="Picture Placeholder 6">
            <a:extLst>
              <a:ext uri="{FF2B5EF4-FFF2-40B4-BE49-F238E27FC236}">
                <a16:creationId xmlns:a16="http://schemas.microsoft.com/office/drawing/2014/main" id="{D0243605-5D97-5F4A-9AF4-A23BF407EB26}"/>
              </a:ext>
            </a:extLst>
          </p:cNvPr>
          <p:cNvSpPr>
            <a:spLocks noGrp="1"/>
          </p:cNvSpPr>
          <p:nvPr>
            <p:ph type="pic" sz="quarter" idx="59" hasCustomPrompt="1"/>
          </p:nvPr>
        </p:nvSpPr>
        <p:spPr>
          <a:xfrm>
            <a:off x="914400" y="939800"/>
            <a:ext cx="1371600" cy="1371600"/>
          </a:xfrm>
          <a:prstGeom prst="rect">
            <a:avLst/>
          </a:prstGeom>
          <a:noFill/>
        </p:spPr>
        <p:txBody>
          <a:bodyPr/>
          <a:lstStyle/>
          <a:p>
            <a:r>
              <a:rPr lang="en-US" dirty="0"/>
              <a:t>Insert County Logo</a:t>
            </a:r>
          </a:p>
        </p:txBody>
      </p:sp>
      <p:sp>
        <p:nvSpPr>
          <p:cNvPr id="56" name="Content Placeholder 3">
            <a:extLst>
              <a:ext uri="{FF2B5EF4-FFF2-40B4-BE49-F238E27FC236}">
                <a16:creationId xmlns:a16="http://schemas.microsoft.com/office/drawing/2014/main" id="{44BBAD45-4A5D-1248-B107-F9F3222B935D}"/>
              </a:ext>
            </a:extLst>
          </p:cNvPr>
          <p:cNvSpPr>
            <a:spLocks noGrp="1"/>
          </p:cNvSpPr>
          <p:nvPr>
            <p:ph sz="half" idx="60"/>
          </p:nvPr>
        </p:nvSpPr>
        <p:spPr>
          <a:xfrm>
            <a:off x="17373600" y="457201"/>
            <a:ext cx="3657600" cy="2057400"/>
          </a:xfrm>
          <a:prstGeom prst="rect">
            <a:avLst/>
          </a:prstGeom>
        </p:spPr>
        <p:txBody>
          <a:bodyPr/>
          <a:lstStyle>
            <a:lvl1pPr marL="0" indent="0">
              <a:buNone/>
              <a:defRPr sz="1200" b="1"/>
            </a:lvl1pPr>
            <a:lvl2pPr marL="20782" indent="0">
              <a:tabLst/>
              <a:defRPr sz="1200" b="0"/>
            </a:lvl2pPr>
            <a:lvl3pPr marL="381875" indent="-179248">
              <a:tabLst/>
              <a:defRPr sz="1200" b="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57" name="Content Placeholder 3">
            <a:extLst>
              <a:ext uri="{FF2B5EF4-FFF2-40B4-BE49-F238E27FC236}">
                <a16:creationId xmlns:a16="http://schemas.microsoft.com/office/drawing/2014/main" id="{317F51FF-1A32-C04C-9F29-2A3C8B6D6972}"/>
              </a:ext>
            </a:extLst>
          </p:cNvPr>
          <p:cNvSpPr>
            <a:spLocks noGrp="1"/>
          </p:cNvSpPr>
          <p:nvPr>
            <p:ph sz="half" idx="61"/>
          </p:nvPr>
        </p:nvSpPr>
        <p:spPr>
          <a:xfrm>
            <a:off x="5031232" y="537210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58" name="Content Placeholder 3">
            <a:extLst>
              <a:ext uri="{FF2B5EF4-FFF2-40B4-BE49-F238E27FC236}">
                <a16:creationId xmlns:a16="http://schemas.microsoft.com/office/drawing/2014/main" id="{21CF6216-14F5-0447-AAD6-7F2CC666CF38}"/>
              </a:ext>
            </a:extLst>
          </p:cNvPr>
          <p:cNvSpPr>
            <a:spLocks noGrp="1"/>
          </p:cNvSpPr>
          <p:nvPr>
            <p:ph sz="half" idx="62"/>
          </p:nvPr>
        </p:nvSpPr>
        <p:spPr>
          <a:xfrm>
            <a:off x="8233664" y="537210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59" name="Content Placeholder 3">
            <a:extLst>
              <a:ext uri="{FF2B5EF4-FFF2-40B4-BE49-F238E27FC236}">
                <a16:creationId xmlns:a16="http://schemas.microsoft.com/office/drawing/2014/main" id="{E233C8A8-4CB6-B641-90D8-D6CCBB747D1B}"/>
              </a:ext>
            </a:extLst>
          </p:cNvPr>
          <p:cNvSpPr>
            <a:spLocks noGrp="1"/>
          </p:cNvSpPr>
          <p:nvPr>
            <p:ph sz="half" idx="63"/>
          </p:nvPr>
        </p:nvSpPr>
        <p:spPr>
          <a:xfrm>
            <a:off x="11436096" y="537210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60" name="Content Placeholder 3">
            <a:extLst>
              <a:ext uri="{FF2B5EF4-FFF2-40B4-BE49-F238E27FC236}">
                <a16:creationId xmlns:a16="http://schemas.microsoft.com/office/drawing/2014/main" id="{830841B3-289B-DD45-A67C-1DCF76C604A0}"/>
              </a:ext>
            </a:extLst>
          </p:cNvPr>
          <p:cNvSpPr>
            <a:spLocks noGrp="1"/>
          </p:cNvSpPr>
          <p:nvPr>
            <p:ph sz="half" idx="64"/>
          </p:nvPr>
        </p:nvSpPr>
        <p:spPr>
          <a:xfrm>
            <a:off x="14638528" y="537210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61" name="Content Placeholder 3">
            <a:extLst>
              <a:ext uri="{FF2B5EF4-FFF2-40B4-BE49-F238E27FC236}">
                <a16:creationId xmlns:a16="http://schemas.microsoft.com/office/drawing/2014/main" id="{C5DECAA3-E5DB-2B4C-BA8C-04769A83304B}"/>
              </a:ext>
            </a:extLst>
          </p:cNvPr>
          <p:cNvSpPr>
            <a:spLocks noGrp="1"/>
          </p:cNvSpPr>
          <p:nvPr>
            <p:ph sz="half" idx="65"/>
          </p:nvPr>
        </p:nvSpPr>
        <p:spPr>
          <a:xfrm>
            <a:off x="17840960" y="537210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62" name="Content Placeholder 3">
            <a:extLst>
              <a:ext uri="{FF2B5EF4-FFF2-40B4-BE49-F238E27FC236}">
                <a16:creationId xmlns:a16="http://schemas.microsoft.com/office/drawing/2014/main" id="{2BD94207-9EE7-5E44-8915-25EFDD66A144}"/>
              </a:ext>
            </a:extLst>
          </p:cNvPr>
          <p:cNvSpPr>
            <a:spLocks noGrp="1"/>
          </p:cNvSpPr>
          <p:nvPr>
            <p:ph sz="half" idx="66"/>
          </p:nvPr>
        </p:nvSpPr>
        <p:spPr>
          <a:xfrm>
            <a:off x="1828800" y="1224026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63" name="Content Placeholder 3">
            <a:extLst>
              <a:ext uri="{FF2B5EF4-FFF2-40B4-BE49-F238E27FC236}">
                <a16:creationId xmlns:a16="http://schemas.microsoft.com/office/drawing/2014/main" id="{26BA0907-F55D-6642-891F-A3E1E4050AF9}"/>
              </a:ext>
            </a:extLst>
          </p:cNvPr>
          <p:cNvSpPr>
            <a:spLocks noGrp="1"/>
          </p:cNvSpPr>
          <p:nvPr>
            <p:ph sz="half" idx="67"/>
          </p:nvPr>
        </p:nvSpPr>
        <p:spPr>
          <a:xfrm>
            <a:off x="5031232" y="1224026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64" name="Content Placeholder 3">
            <a:extLst>
              <a:ext uri="{FF2B5EF4-FFF2-40B4-BE49-F238E27FC236}">
                <a16:creationId xmlns:a16="http://schemas.microsoft.com/office/drawing/2014/main" id="{E4FD1B1A-9B80-1247-81C0-4689330ACCCC}"/>
              </a:ext>
            </a:extLst>
          </p:cNvPr>
          <p:cNvSpPr>
            <a:spLocks noGrp="1"/>
          </p:cNvSpPr>
          <p:nvPr>
            <p:ph sz="half" idx="68"/>
          </p:nvPr>
        </p:nvSpPr>
        <p:spPr>
          <a:xfrm>
            <a:off x="8233664" y="1224026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65" name="Content Placeholder 3">
            <a:extLst>
              <a:ext uri="{FF2B5EF4-FFF2-40B4-BE49-F238E27FC236}">
                <a16:creationId xmlns:a16="http://schemas.microsoft.com/office/drawing/2014/main" id="{A3B44D8F-A67B-AC45-8E06-C8DEC4CD76DA}"/>
              </a:ext>
            </a:extLst>
          </p:cNvPr>
          <p:cNvSpPr>
            <a:spLocks noGrp="1"/>
          </p:cNvSpPr>
          <p:nvPr>
            <p:ph sz="half" idx="69"/>
          </p:nvPr>
        </p:nvSpPr>
        <p:spPr>
          <a:xfrm>
            <a:off x="11436096" y="1224026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66" name="Content Placeholder 3">
            <a:extLst>
              <a:ext uri="{FF2B5EF4-FFF2-40B4-BE49-F238E27FC236}">
                <a16:creationId xmlns:a16="http://schemas.microsoft.com/office/drawing/2014/main" id="{1829A85D-4335-0E41-B348-3EB174D70ACE}"/>
              </a:ext>
            </a:extLst>
          </p:cNvPr>
          <p:cNvSpPr>
            <a:spLocks noGrp="1"/>
          </p:cNvSpPr>
          <p:nvPr>
            <p:ph sz="half" idx="70"/>
          </p:nvPr>
        </p:nvSpPr>
        <p:spPr>
          <a:xfrm>
            <a:off x="14638528" y="1224026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
        <p:nvSpPr>
          <p:cNvPr id="67" name="Content Placeholder 3">
            <a:extLst>
              <a:ext uri="{FF2B5EF4-FFF2-40B4-BE49-F238E27FC236}">
                <a16:creationId xmlns:a16="http://schemas.microsoft.com/office/drawing/2014/main" id="{8C3FB8E0-6106-644C-B81A-4FA2B96460BB}"/>
              </a:ext>
            </a:extLst>
          </p:cNvPr>
          <p:cNvSpPr>
            <a:spLocks noGrp="1"/>
          </p:cNvSpPr>
          <p:nvPr>
            <p:ph sz="half" idx="71"/>
          </p:nvPr>
        </p:nvSpPr>
        <p:spPr>
          <a:xfrm>
            <a:off x="17840960" y="12240260"/>
            <a:ext cx="2971800" cy="3387003"/>
          </a:xfrm>
          <a:prstGeom prst="rect">
            <a:avLst/>
          </a:prstGeom>
        </p:spPr>
        <p:txBody>
          <a:bodyPr/>
          <a:lstStyle>
            <a:lvl1pPr marL="0" indent="0">
              <a:lnSpc>
                <a:spcPct val="100000"/>
              </a:lnSpc>
              <a:spcBef>
                <a:spcPts val="0"/>
              </a:spcBef>
              <a:spcAft>
                <a:spcPts val="500"/>
              </a:spcAft>
              <a:buNone/>
              <a:defRPr sz="1800" b="1"/>
            </a:lvl1pPr>
            <a:lvl2pPr marL="20782" indent="0">
              <a:lnSpc>
                <a:spcPct val="100000"/>
              </a:lnSpc>
              <a:spcBef>
                <a:spcPts val="0"/>
              </a:spcBef>
              <a:spcAft>
                <a:spcPts val="500"/>
              </a:spcAft>
              <a:tabLst/>
              <a:defRPr sz="1400"/>
            </a:lvl2pPr>
            <a:lvl3pPr marL="381875" indent="-179248">
              <a:lnSpc>
                <a:spcPct val="100000"/>
              </a:lnSpc>
              <a:spcBef>
                <a:spcPts val="0"/>
              </a:spcBef>
              <a:tabLst/>
              <a:defRPr sz="1400"/>
            </a:lvl3pPr>
            <a:lvl4pPr>
              <a:defRPr sz="1473"/>
            </a:lvl4pPr>
            <a:lvl5pPr>
              <a:defRPr sz="1473"/>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13945625"/>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9299308"/>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1271876" rtl="0" eaLnBrk="1" latinLnBrk="0" hangingPunct="1">
        <a:lnSpc>
          <a:spcPct val="90000"/>
        </a:lnSpc>
        <a:spcBef>
          <a:spcPct val="0"/>
        </a:spcBef>
        <a:buNone/>
        <a:defRPr lang="en-US" sz="13091" b="1" kern="1200" smtClean="0">
          <a:solidFill>
            <a:schemeClr val="bg1"/>
          </a:solidFill>
          <a:effectLst/>
          <a:latin typeface="Open Sans" panose="020B0606030504020204" pitchFamily="34" charset="0"/>
          <a:ea typeface="Open Sans" panose="020B0606030504020204" pitchFamily="34" charset="0"/>
          <a:cs typeface="Open Sans" panose="020B0606030504020204" pitchFamily="34" charset="0"/>
        </a:defRPr>
      </a:lvl1pPr>
    </p:titleStyle>
    <p:bodyStyle>
      <a:lvl1pPr marL="317969" indent="-317969" algn="l" defTabSz="1271876" rtl="0" eaLnBrk="1" latinLnBrk="0" hangingPunct="1">
        <a:lnSpc>
          <a:spcPct val="90000"/>
        </a:lnSpc>
        <a:spcBef>
          <a:spcPts val="1391"/>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35938" indent="0" algn="l" defTabSz="1271876" rtl="0" eaLnBrk="1" latinLnBrk="0" hangingPunct="1">
        <a:lnSpc>
          <a:spcPct val="90000"/>
        </a:lnSpc>
        <a:spcBef>
          <a:spcPts val="695"/>
        </a:spcBef>
        <a:buFont typeface="Arial" panose="020B0604020202020204" pitchFamily="34" charset="0"/>
        <a:buNone/>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589844" indent="-317969" algn="l" defTabSz="1271876" rtl="0" eaLnBrk="1" latinLnBrk="0" hangingPunct="1">
        <a:lnSpc>
          <a:spcPct val="90000"/>
        </a:lnSpc>
        <a:spcBef>
          <a:spcPts val="695"/>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225782" indent="-317969" algn="l" defTabSz="1271876" rtl="0" eaLnBrk="1" latinLnBrk="0" hangingPunct="1">
        <a:lnSpc>
          <a:spcPct val="90000"/>
        </a:lnSpc>
        <a:spcBef>
          <a:spcPts val="695"/>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861720" indent="-317969" algn="l" defTabSz="1271876" rtl="0" eaLnBrk="1" latinLnBrk="0" hangingPunct="1">
        <a:lnSpc>
          <a:spcPct val="90000"/>
        </a:lnSpc>
        <a:spcBef>
          <a:spcPts val="695"/>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3497658" indent="-317969" algn="l" defTabSz="1271876" rtl="0" eaLnBrk="1" latinLnBrk="0" hangingPunct="1">
        <a:lnSpc>
          <a:spcPct val="90000"/>
        </a:lnSpc>
        <a:spcBef>
          <a:spcPts val="695"/>
        </a:spcBef>
        <a:buFont typeface="Arial" panose="020B0604020202020204" pitchFamily="34" charset="0"/>
        <a:buChar char="•"/>
        <a:defRPr sz="2504" kern="1200">
          <a:solidFill>
            <a:schemeClr val="tx1"/>
          </a:solidFill>
          <a:latin typeface="+mn-lt"/>
          <a:ea typeface="+mn-ea"/>
          <a:cs typeface="+mn-cs"/>
        </a:defRPr>
      </a:lvl6pPr>
      <a:lvl7pPr marL="4133595" indent="-317969" algn="l" defTabSz="1271876" rtl="0" eaLnBrk="1" latinLnBrk="0" hangingPunct="1">
        <a:lnSpc>
          <a:spcPct val="90000"/>
        </a:lnSpc>
        <a:spcBef>
          <a:spcPts val="695"/>
        </a:spcBef>
        <a:buFont typeface="Arial" panose="020B0604020202020204" pitchFamily="34" charset="0"/>
        <a:buChar char="•"/>
        <a:defRPr sz="2504" kern="1200">
          <a:solidFill>
            <a:schemeClr val="tx1"/>
          </a:solidFill>
          <a:latin typeface="+mn-lt"/>
          <a:ea typeface="+mn-ea"/>
          <a:cs typeface="+mn-cs"/>
        </a:defRPr>
      </a:lvl7pPr>
      <a:lvl8pPr marL="4769533" indent="-317969" algn="l" defTabSz="1271876" rtl="0" eaLnBrk="1" latinLnBrk="0" hangingPunct="1">
        <a:lnSpc>
          <a:spcPct val="90000"/>
        </a:lnSpc>
        <a:spcBef>
          <a:spcPts val="695"/>
        </a:spcBef>
        <a:buFont typeface="Arial" panose="020B0604020202020204" pitchFamily="34" charset="0"/>
        <a:buChar char="•"/>
        <a:defRPr sz="2504" kern="1200">
          <a:solidFill>
            <a:schemeClr val="tx1"/>
          </a:solidFill>
          <a:latin typeface="+mn-lt"/>
          <a:ea typeface="+mn-ea"/>
          <a:cs typeface="+mn-cs"/>
        </a:defRPr>
      </a:lvl8pPr>
      <a:lvl9pPr marL="5405471" indent="-317969" algn="l" defTabSz="1271876" rtl="0" eaLnBrk="1" latinLnBrk="0" hangingPunct="1">
        <a:lnSpc>
          <a:spcPct val="90000"/>
        </a:lnSpc>
        <a:spcBef>
          <a:spcPts val="695"/>
        </a:spcBef>
        <a:buFont typeface="Arial" panose="020B0604020202020204" pitchFamily="34" charset="0"/>
        <a:buChar char="•"/>
        <a:defRPr sz="2504" kern="1200">
          <a:solidFill>
            <a:schemeClr val="tx1"/>
          </a:solidFill>
          <a:latin typeface="+mn-lt"/>
          <a:ea typeface="+mn-ea"/>
          <a:cs typeface="+mn-cs"/>
        </a:defRPr>
      </a:lvl9pPr>
    </p:bodyStyle>
    <p:otherStyle>
      <a:defPPr>
        <a:defRPr lang="en-US"/>
      </a:defPPr>
      <a:lvl1pPr marL="0" algn="l" defTabSz="1271876" rtl="0" eaLnBrk="1" latinLnBrk="0" hangingPunct="1">
        <a:defRPr sz="2504" kern="1200">
          <a:solidFill>
            <a:schemeClr val="tx1"/>
          </a:solidFill>
          <a:latin typeface="+mn-lt"/>
          <a:ea typeface="+mn-ea"/>
          <a:cs typeface="+mn-cs"/>
        </a:defRPr>
      </a:lvl1pPr>
      <a:lvl2pPr marL="635938" algn="l" defTabSz="1271876" rtl="0" eaLnBrk="1" latinLnBrk="0" hangingPunct="1">
        <a:defRPr sz="2504" kern="1200">
          <a:solidFill>
            <a:schemeClr val="tx1"/>
          </a:solidFill>
          <a:latin typeface="+mn-lt"/>
          <a:ea typeface="+mn-ea"/>
          <a:cs typeface="+mn-cs"/>
        </a:defRPr>
      </a:lvl2pPr>
      <a:lvl3pPr marL="1271876" algn="l" defTabSz="1271876" rtl="0" eaLnBrk="1" latinLnBrk="0" hangingPunct="1">
        <a:defRPr sz="2504" kern="1200">
          <a:solidFill>
            <a:schemeClr val="tx1"/>
          </a:solidFill>
          <a:latin typeface="+mn-lt"/>
          <a:ea typeface="+mn-ea"/>
          <a:cs typeface="+mn-cs"/>
        </a:defRPr>
      </a:lvl3pPr>
      <a:lvl4pPr marL="1907813" algn="l" defTabSz="1271876" rtl="0" eaLnBrk="1" latinLnBrk="0" hangingPunct="1">
        <a:defRPr sz="2504" kern="1200">
          <a:solidFill>
            <a:schemeClr val="tx1"/>
          </a:solidFill>
          <a:latin typeface="+mn-lt"/>
          <a:ea typeface="+mn-ea"/>
          <a:cs typeface="+mn-cs"/>
        </a:defRPr>
      </a:lvl4pPr>
      <a:lvl5pPr marL="2543751" algn="l" defTabSz="1271876" rtl="0" eaLnBrk="1" latinLnBrk="0" hangingPunct="1">
        <a:defRPr sz="2504" kern="1200">
          <a:solidFill>
            <a:schemeClr val="tx1"/>
          </a:solidFill>
          <a:latin typeface="+mn-lt"/>
          <a:ea typeface="+mn-ea"/>
          <a:cs typeface="+mn-cs"/>
        </a:defRPr>
      </a:lvl5pPr>
      <a:lvl6pPr marL="3179689" algn="l" defTabSz="1271876" rtl="0" eaLnBrk="1" latinLnBrk="0" hangingPunct="1">
        <a:defRPr sz="2504" kern="1200">
          <a:solidFill>
            <a:schemeClr val="tx1"/>
          </a:solidFill>
          <a:latin typeface="+mn-lt"/>
          <a:ea typeface="+mn-ea"/>
          <a:cs typeface="+mn-cs"/>
        </a:defRPr>
      </a:lvl6pPr>
      <a:lvl7pPr marL="3815627" algn="l" defTabSz="1271876" rtl="0" eaLnBrk="1" latinLnBrk="0" hangingPunct="1">
        <a:defRPr sz="2504" kern="1200">
          <a:solidFill>
            <a:schemeClr val="tx1"/>
          </a:solidFill>
          <a:latin typeface="+mn-lt"/>
          <a:ea typeface="+mn-ea"/>
          <a:cs typeface="+mn-cs"/>
        </a:defRPr>
      </a:lvl7pPr>
      <a:lvl8pPr marL="4451564" algn="l" defTabSz="1271876" rtl="0" eaLnBrk="1" latinLnBrk="0" hangingPunct="1">
        <a:defRPr sz="2504" kern="1200">
          <a:solidFill>
            <a:schemeClr val="tx1"/>
          </a:solidFill>
          <a:latin typeface="+mn-lt"/>
          <a:ea typeface="+mn-ea"/>
          <a:cs typeface="+mn-cs"/>
        </a:defRPr>
      </a:lvl8pPr>
      <a:lvl9pPr marL="5087502" algn="l" defTabSz="1271876" rtl="0" eaLnBrk="1" latinLnBrk="0" hangingPunct="1">
        <a:defRPr sz="25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704" userDrawn="1">
          <p15:clr>
            <a:srgbClr val="F26B43"/>
          </p15:clr>
        </p15:guide>
        <p15:guide id="2" pos="576" userDrawn="1">
          <p15:clr>
            <a:srgbClr val="F26B43"/>
          </p15:clr>
        </p15:guide>
        <p15:guide id="3" pos="5184" userDrawn="1">
          <p15:clr>
            <a:srgbClr val="F26B43"/>
          </p15:clr>
        </p15:guide>
        <p15:guide id="4" pos="13248" userDrawn="1">
          <p15:clr>
            <a:srgbClr val="F26B43"/>
          </p15:clr>
        </p15:guide>
        <p15:guide id="7" orient="horz" pos="6192" userDrawn="1">
          <p15:clr>
            <a:srgbClr val="F26B43"/>
          </p15:clr>
        </p15:guide>
        <p15:guide id="8" pos="1152" userDrawn="1">
          <p15:clr>
            <a:srgbClr val="F26B43"/>
          </p15:clr>
        </p15:guide>
        <p15:guide id="10" orient="horz" pos="3384" userDrawn="1">
          <p15:clr>
            <a:srgbClr val="F26B43"/>
          </p15:clr>
        </p15:guide>
        <p15:guide id="11" orient="horz" pos="1872" userDrawn="1">
          <p15:clr>
            <a:srgbClr val="F26B43"/>
          </p15:clr>
        </p15:guide>
        <p15:guide id="13" orient="horz" pos="576" userDrawn="1">
          <p15:clr>
            <a:srgbClr val="F26B43"/>
          </p15:clr>
        </p15:guide>
        <p15:guide id="14" orient="horz" pos="9792" userDrawn="1">
          <p15:clr>
            <a:srgbClr val="F26B43"/>
          </p15:clr>
        </p15:guide>
        <p15:guide id="15" pos="7200" userDrawn="1">
          <p15:clr>
            <a:srgbClr val="F26B43"/>
          </p15:clr>
        </p15:guide>
        <p15:guide id="16" orient="horz" pos="288" userDrawn="1">
          <p15:clr>
            <a:srgbClr val="F26B43"/>
          </p15:clr>
        </p15:guide>
        <p15:guide id="17" pos="288" userDrawn="1">
          <p15:clr>
            <a:srgbClr val="F26B43"/>
          </p15:clr>
        </p15:guide>
        <p15:guide id="18" pos="13536" userDrawn="1">
          <p15:clr>
            <a:srgbClr val="F26B43"/>
          </p15:clr>
        </p15:guide>
        <p15:guide id="19" orient="horz" pos="10080" userDrawn="1">
          <p15:clr>
            <a:srgbClr val="F26B43"/>
          </p15:clr>
        </p15:guide>
        <p15:guide id="20" pos="3168" userDrawn="1">
          <p15:clr>
            <a:srgbClr val="F26B43"/>
          </p15:clr>
        </p15:guide>
        <p15:guide id="21" pos="9216" userDrawn="1">
          <p15:clr>
            <a:srgbClr val="F26B43"/>
          </p15:clr>
        </p15:guide>
        <p15:guide id="22" pos="11232"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579D99-47E4-1E4C-BCF7-50F7D1CBB609}"/>
              </a:ext>
            </a:extLst>
          </p:cNvPr>
          <p:cNvSpPr>
            <a:spLocks noGrp="1"/>
          </p:cNvSpPr>
          <p:nvPr>
            <p:ph sz="half" idx="19"/>
          </p:nvPr>
        </p:nvSpPr>
        <p:spPr/>
        <p:txBody>
          <a:bodyPr/>
          <a:lstStyle/>
          <a:p>
            <a:r>
              <a:rPr lang="en-US" b="1" dirty="0"/>
              <a:t>Election Processing in </a:t>
            </a:r>
            <a:r>
              <a:rPr lang="en-US" b="1" dirty="0">
                <a:highlight>
                  <a:srgbClr val="00FFFF"/>
                </a:highlight>
              </a:rPr>
              <a:t>COUNTY, STATE</a:t>
            </a:r>
            <a:endParaRPr lang="en-US" dirty="0">
              <a:highlight>
                <a:srgbClr val="00FFFF"/>
              </a:highlight>
            </a:endParaRPr>
          </a:p>
        </p:txBody>
      </p:sp>
      <p:sp>
        <p:nvSpPr>
          <p:cNvPr id="3" name="Content Placeholder 2">
            <a:extLst>
              <a:ext uri="{FF2B5EF4-FFF2-40B4-BE49-F238E27FC236}">
                <a16:creationId xmlns:a16="http://schemas.microsoft.com/office/drawing/2014/main" id="{A57A8677-3876-EE4C-954F-0C2599FF2DA7}"/>
              </a:ext>
            </a:extLst>
          </p:cNvPr>
          <p:cNvSpPr>
            <a:spLocks noGrp="1"/>
          </p:cNvSpPr>
          <p:nvPr>
            <p:ph sz="half" idx="35"/>
          </p:nvPr>
        </p:nvSpPr>
        <p:spPr>
          <a:xfrm>
            <a:off x="1828800" y="5382260"/>
            <a:ext cx="2971800" cy="3387003"/>
          </a:xfrm>
        </p:spPr>
        <p:txBody>
          <a:bodyPr/>
          <a:lstStyle/>
          <a:p>
            <a:r>
              <a:rPr lang="en-US" dirty="0"/>
              <a:t>Step 1.</a:t>
            </a:r>
            <a:br>
              <a:rPr lang="en-US" dirty="0"/>
            </a:br>
            <a:r>
              <a:rPr lang="en-US" dirty="0"/>
              <a:t>Voter Registration</a:t>
            </a:r>
          </a:p>
          <a:p>
            <a:pPr lvl="1"/>
            <a:r>
              <a:rPr lang="en-US" dirty="0"/>
              <a:t>To register to vote, you are required to provide valid identification proving that you are eligible to vote. We review and verify that information, then put it into our voter registration database.</a:t>
            </a:r>
          </a:p>
          <a:p>
            <a:pPr lvl="1"/>
            <a:r>
              <a:rPr lang="en-US" dirty="0">
                <a:highlight>
                  <a:srgbClr val="00FFFF"/>
                </a:highlight>
              </a:rPr>
              <a:t>Election Law §</a:t>
            </a:r>
          </a:p>
        </p:txBody>
      </p:sp>
      <p:pic>
        <p:nvPicPr>
          <p:cNvPr id="32" name="Picture Placeholder 31">
            <a:extLst>
              <a:ext uri="{FF2B5EF4-FFF2-40B4-BE49-F238E27FC236}">
                <a16:creationId xmlns:a16="http://schemas.microsoft.com/office/drawing/2014/main" id="{78E0F5FA-F997-8245-AC2D-35F0CA291956}"/>
              </a:ext>
            </a:extLst>
          </p:cNvPr>
          <p:cNvPicPr>
            <a:picLocks noGrp="1" noChangeAspect="1"/>
          </p:cNvPicPr>
          <p:nvPr>
            <p:ph type="pic" sz="quarter" idx="36"/>
          </p:nvPr>
        </p:nvPicPr>
        <p:blipFill>
          <a:blip r:embed="rId3"/>
          <a:srcRect/>
          <a:stretch>
            <a:fillRect/>
          </a:stretch>
        </p:blipFill>
        <p:spPr>
          <a:xfrm>
            <a:off x="1828800" y="2971800"/>
            <a:ext cx="2286000" cy="2286000"/>
          </a:xfrm>
        </p:spPr>
      </p:pic>
      <p:pic>
        <p:nvPicPr>
          <p:cNvPr id="34" name="Picture Placeholder 33">
            <a:extLst>
              <a:ext uri="{FF2B5EF4-FFF2-40B4-BE49-F238E27FC236}">
                <a16:creationId xmlns:a16="http://schemas.microsoft.com/office/drawing/2014/main" id="{F588713A-2B1D-CC4E-B9D0-15E115A76739}"/>
              </a:ext>
            </a:extLst>
          </p:cNvPr>
          <p:cNvPicPr>
            <a:picLocks noGrp="1" noChangeAspect="1"/>
          </p:cNvPicPr>
          <p:nvPr>
            <p:ph type="pic" sz="quarter" idx="38"/>
          </p:nvPr>
        </p:nvPicPr>
        <p:blipFill>
          <a:blip r:embed="rId4"/>
          <a:srcRect/>
          <a:stretch>
            <a:fillRect/>
          </a:stretch>
        </p:blipFill>
        <p:spPr>
          <a:xfrm>
            <a:off x="5046663" y="2971800"/>
            <a:ext cx="2286000" cy="2286000"/>
          </a:xfrm>
        </p:spPr>
      </p:pic>
      <p:pic>
        <p:nvPicPr>
          <p:cNvPr id="36" name="Picture Placeholder 35">
            <a:extLst>
              <a:ext uri="{FF2B5EF4-FFF2-40B4-BE49-F238E27FC236}">
                <a16:creationId xmlns:a16="http://schemas.microsoft.com/office/drawing/2014/main" id="{2C75B79F-C6E0-BE47-922C-CBE5A0F034E2}"/>
              </a:ext>
            </a:extLst>
          </p:cNvPr>
          <p:cNvPicPr>
            <a:picLocks noGrp="1" noChangeAspect="1"/>
          </p:cNvPicPr>
          <p:nvPr>
            <p:ph type="pic" sz="quarter" idx="40"/>
          </p:nvPr>
        </p:nvPicPr>
        <p:blipFill>
          <a:blip r:embed="rId5"/>
          <a:srcRect/>
          <a:stretch>
            <a:fillRect/>
          </a:stretch>
        </p:blipFill>
        <p:spPr>
          <a:xfrm>
            <a:off x="8237538" y="2971800"/>
            <a:ext cx="2286000" cy="2286000"/>
          </a:xfrm>
        </p:spPr>
      </p:pic>
      <p:pic>
        <p:nvPicPr>
          <p:cNvPr id="38" name="Picture Placeholder 37">
            <a:extLst>
              <a:ext uri="{FF2B5EF4-FFF2-40B4-BE49-F238E27FC236}">
                <a16:creationId xmlns:a16="http://schemas.microsoft.com/office/drawing/2014/main" id="{2A868501-7C08-E743-8117-3D1779BC8028}"/>
              </a:ext>
            </a:extLst>
          </p:cNvPr>
          <p:cNvPicPr>
            <a:picLocks noGrp="1" noChangeAspect="1"/>
          </p:cNvPicPr>
          <p:nvPr>
            <p:ph type="pic" sz="quarter" idx="42"/>
          </p:nvPr>
        </p:nvPicPr>
        <p:blipFill>
          <a:blip r:embed="rId6"/>
          <a:srcRect/>
          <a:stretch>
            <a:fillRect/>
          </a:stretch>
        </p:blipFill>
        <p:spPr>
          <a:xfrm>
            <a:off x="11436350" y="2971800"/>
            <a:ext cx="2286000" cy="2286000"/>
          </a:xfrm>
        </p:spPr>
      </p:pic>
      <p:pic>
        <p:nvPicPr>
          <p:cNvPr id="54" name="Picture Placeholder 53">
            <a:extLst>
              <a:ext uri="{FF2B5EF4-FFF2-40B4-BE49-F238E27FC236}">
                <a16:creationId xmlns:a16="http://schemas.microsoft.com/office/drawing/2014/main" id="{C51F0A7F-A278-F248-A286-28F7AEB72A40}"/>
              </a:ext>
            </a:extLst>
          </p:cNvPr>
          <p:cNvPicPr>
            <a:picLocks noGrp="1" noChangeAspect="1"/>
          </p:cNvPicPr>
          <p:nvPr>
            <p:ph type="pic" sz="quarter" idx="44"/>
          </p:nvPr>
        </p:nvPicPr>
        <p:blipFill>
          <a:blip r:embed="rId7"/>
          <a:srcRect/>
          <a:stretch>
            <a:fillRect/>
          </a:stretch>
        </p:blipFill>
        <p:spPr>
          <a:xfrm>
            <a:off x="14630400" y="2971800"/>
            <a:ext cx="2286000" cy="2286000"/>
          </a:xfrm>
        </p:spPr>
      </p:pic>
      <p:sp>
        <p:nvSpPr>
          <p:cNvPr id="9" name="Content Placeholder 8">
            <a:extLst>
              <a:ext uri="{FF2B5EF4-FFF2-40B4-BE49-F238E27FC236}">
                <a16:creationId xmlns:a16="http://schemas.microsoft.com/office/drawing/2014/main" id="{EBD66D0E-34EB-454D-AD84-BFA356FDF7C8}"/>
              </a:ext>
            </a:extLst>
          </p:cNvPr>
          <p:cNvSpPr>
            <a:spLocks noGrp="1"/>
          </p:cNvSpPr>
          <p:nvPr>
            <p:ph sz="half" idx="45"/>
          </p:nvPr>
        </p:nvSpPr>
        <p:spPr/>
        <p:txBody>
          <a:bodyPr/>
          <a:lstStyle/>
          <a:p>
            <a:r>
              <a:rPr lang="en-US" dirty="0"/>
              <a:t>Thank you for participating in the civic process by coming to observe election processing in person! </a:t>
            </a:r>
          </a:p>
          <a:p>
            <a:r>
              <a:rPr lang="en-US" b="1" dirty="0"/>
              <a:t>Have questions?</a:t>
            </a:r>
            <a:br>
              <a:rPr lang="en-US" dirty="0"/>
            </a:br>
            <a:r>
              <a:rPr lang="en-US" dirty="0"/>
              <a:t>Ask the Election Officer in charge, </a:t>
            </a:r>
            <a:br>
              <a:rPr lang="en-US" dirty="0"/>
            </a:br>
            <a:r>
              <a:rPr lang="en-US" dirty="0"/>
              <a:t>or learn more on </a:t>
            </a:r>
            <a:br>
              <a:rPr lang="en-US" dirty="0"/>
            </a:br>
            <a:r>
              <a:rPr lang="en-US" u="sng" dirty="0" err="1">
                <a:highlight>
                  <a:srgbClr val="00FFFF"/>
                </a:highlight>
              </a:rPr>
              <a:t>county.website.gov</a:t>
            </a:r>
            <a:endParaRPr lang="en-US" u="sng" dirty="0">
              <a:highlight>
                <a:srgbClr val="00FFFF"/>
              </a:highlight>
            </a:endParaRPr>
          </a:p>
          <a:p>
            <a:endParaRPr lang="en-US" dirty="0"/>
          </a:p>
        </p:txBody>
      </p:sp>
      <p:pic>
        <p:nvPicPr>
          <p:cNvPr id="56" name="Picture Placeholder 55">
            <a:extLst>
              <a:ext uri="{FF2B5EF4-FFF2-40B4-BE49-F238E27FC236}">
                <a16:creationId xmlns:a16="http://schemas.microsoft.com/office/drawing/2014/main" id="{2A1D3E37-DC73-D047-B459-C0706614EA16}"/>
              </a:ext>
            </a:extLst>
          </p:cNvPr>
          <p:cNvPicPr>
            <a:picLocks noGrp="1" noChangeAspect="1"/>
          </p:cNvPicPr>
          <p:nvPr>
            <p:ph type="pic" sz="quarter" idx="46"/>
          </p:nvPr>
        </p:nvPicPr>
        <p:blipFill>
          <a:blip r:embed="rId8"/>
          <a:srcRect/>
          <a:stretch>
            <a:fillRect/>
          </a:stretch>
        </p:blipFill>
        <p:spPr/>
      </p:pic>
      <p:pic>
        <p:nvPicPr>
          <p:cNvPr id="58" name="Picture Placeholder 57">
            <a:extLst>
              <a:ext uri="{FF2B5EF4-FFF2-40B4-BE49-F238E27FC236}">
                <a16:creationId xmlns:a16="http://schemas.microsoft.com/office/drawing/2014/main" id="{29E89400-B2C3-2F4C-8A54-55AB23A77CC8}"/>
              </a:ext>
            </a:extLst>
          </p:cNvPr>
          <p:cNvPicPr>
            <a:picLocks noGrp="1" noChangeAspect="1"/>
          </p:cNvPicPr>
          <p:nvPr>
            <p:ph type="pic" sz="quarter" idx="48"/>
          </p:nvPr>
        </p:nvPicPr>
        <p:blipFill>
          <a:blip r:embed="rId9"/>
          <a:srcRect/>
          <a:stretch>
            <a:fillRect/>
          </a:stretch>
        </p:blipFill>
        <p:spPr>
          <a:xfrm>
            <a:off x="1828800" y="9829800"/>
            <a:ext cx="2286000" cy="2286000"/>
          </a:xfrm>
        </p:spPr>
      </p:pic>
      <p:pic>
        <p:nvPicPr>
          <p:cNvPr id="60" name="Picture Placeholder 59">
            <a:extLst>
              <a:ext uri="{FF2B5EF4-FFF2-40B4-BE49-F238E27FC236}">
                <a16:creationId xmlns:a16="http://schemas.microsoft.com/office/drawing/2014/main" id="{8FFB0AE3-99B4-3945-A20B-80BBCC7AB25D}"/>
              </a:ext>
            </a:extLst>
          </p:cNvPr>
          <p:cNvPicPr>
            <a:picLocks noGrp="1" noChangeAspect="1"/>
          </p:cNvPicPr>
          <p:nvPr>
            <p:ph type="pic" sz="quarter" idx="50"/>
          </p:nvPr>
        </p:nvPicPr>
        <p:blipFill>
          <a:blip r:embed="rId10"/>
          <a:srcRect/>
          <a:stretch>
            <a:fillRect/>
          </a:stretch>
        </p:blipFill>
        <p:spPr>
          <a:xfrm>
            <a:off x="5033963" y="9829800"/>
            <a:ext cx="2286000" cy="2286000"/>
          </a:xfrm>
        </p:spPr>
      </p:pic>
      <p:pic>
        <p:nvPicPr>
          <p:cNvPr id="62" name="Picture Placeholder 61">
            <a:extLst>
              <a:ext uri="{FF2B5EF4-FFF2-40B4-BE49-F238E27FC236}">
                <a16:creationId xmlns:a16="http://schemas.microsoft.com/office/drawing/2014/main" id="{B5114C78-F3B0-024C-B40C-79787B4EDD7A}"/>
              </a:ext>
            </a:extLst>
          </p:cNvPr>
          <p:cNvPicPr>
            <a:picLocks noGrp="1" noChangeAspect="1"/>
          </p:cNvPicPr>
          <p:nvPr>
            <p:ph type="pic" sz="quarter" idx="52"/>
          </p:nvPr>
        </p:nvPicPr>
        <p:blipFill>
          <a:blip r:embed="rId11"/>
          <a:srcRect/>
          <a:stretch>
            <a:fillRect/>
          </a:stretch>
        </p:blipFill>
        <p:spPr>
          <a:xfrm>
            <a:off x="8237538" y="9829800"/>
            <a:ext cx="2286000" cy="2286000"/>
          </a:xfrm>
        </p:spPr>
      </p:pic>
      <p:pic>
        <p:nvPicPr>
          <p:cNvPr id="64" name="Picture Placeholder 63">
            <a:extLst>
              <a:ext uri="{FF2B5EF4-FFF2-40B4-BE49-F238E27FC236}">
                <a16:creationId xmlns:a16="http://schemas.microsoft.com/office/drawing/2014/main" id="{F792918E-B394-4247-ADF5-93605B039AED}"/>
              </a:ext>
            </a:extLst>
          </p:cNvPr>
          <p:cNvPicPr>
            <a:picLocks noGrp="1" noChangeAspect="1"/>
          </p:cNvPicPr>
          <p:nvPr>
            <p:ph type="pic" sz="quarter" idx="54"/>
          </p:nvPr>
        </p:nvPicPr>
        <p:blipFill>
          <a:blip r:embed="rId12"/>
          <a:srcRect/>
          <a:stretch>
            <a:fillRect/>
          </a:stretch>
        </p:blipFill>
        <p:spPr>
          <a:xfrm>
            <a:off x="11442700" y="9829800"/>
            <a:ext cx="2286000" cy="2286000"/>
          </a:xfrm>
        </p:spPr>
      </p:pic>
      <p:pic>
        <p:nvPicPr>
          <p:cNvPr id="66" name="Picture Placeholder 65">
            <a:extLst>
              <a:ext uri="{FF2B5EF4-FFF2-40B4-BE49-F238E27FC236}">
                <a16:creationId xmlns:a16="http://schemas.microsoft.com/office/drawing/2014/main" id="{FF9D601C-B413-5747-9E2C-8AEE28BE03A1}"/>
              </a:ext>
            </a:extLst>
          </p:cNvPr>
          <p:cNvPicPr>
            <a:picLocks noGrp="1" noChangeAspect="1"/>
          </p:cNvPicPr>
          <p:nvPr>
            <p:ph type="pic" sz="quarter" idx="56"/>
          </p:nvPr>
        </p:nvPicPr>
        <p:blipFill>
          <a:blip r:embed="rId13"/>
          <a:srcRect/>
          <a:stretch>
            <a:fillRect/>
          </a:stretch>
        </p:blipFill>
        <p:spPr>
          <a:xfrm>
            <a:off x="14647863" y="9829800"/>
            <a:ext cx="2286000" cy="2286000"/>
          </a:xfrm>
        </p:spPr>
      </p:pic>
      <p:pic>
        <p:nvPicPr>
          <p:cNvPr id="68" name="Picture Placeholder 67">
            <a:extLst>
              <a:ext uri="{FF2B5EF4-FFF2-40B4-BE49-F238E27FC236}">
                <a16:creationId xmlns:a16="http://schemas.microsoft.com/office/drawing/2014/main" id="{799781F0-F352-6242-B7D6-A66DD54300BC}"/>
              </a:ext>
            </a:extLst>
          </p:cNvPr>
          <p:cNvPicPr>
            <a:picLocks noGrp="1" noChangeAspect="1"/>
          </p:cNvPicPr>
          <p:nvPr>
            <p:ph type="pic" sz="quarter" idx="58"/>
          </p:nvPr>
        </p:nvPicPr>
        <p:blipFill>
          <a:blip r:embed="rId14"/>
          <a:srcRect/>
          <a:stretch>
            <a:fillRect/>
          </a:stretch>
        </p:blipFill>
        <p:spPr>
          <a:xfrm>
            <a:off x="17853025" y="9829800"/>
            <a:ext cx="2286000" cy="2286000"/>
          </a:xfrm>
        </p:spPr>
      </p:pic>
      <p:sp>
        <p:nvSpPr>
          <p:cNvPr id="17" name="Picture Placeholder 16">
            <a:extLst>
              <a:ext uri="{FF2B5EF4-FFF2-40B4-BE49-F238E27FC236}">
                <a16:creationId xmlns:a16="http://schemas.microsoft.com/office/drawing/2014/main" id="{36A8EAE1-27C8-9147-A585-62C998B91645}"/>
              </a:ext>
            </a:extLst>
          </p:cNvPr>
          <p:cNvSpPr>
            <a:spLocks noGrp="1"/>
          </p:cNvSpPr>
          <p:nvPr>
            <p:ph type="pic" sz="quarter" idx="59"/>
          </p:nvPr>
        </p:nvSpPr>
        <p:spPr>
          <a:xfrm>
            <a:off x="910354" y="914400"/>
            <a:ext cx="1371600" cy="1371600"/>
          </a:xfrm>
          <a:ln>
            <a:solidFill>
              <a:schemeClr val="tx1"/>
            </a:solidFill>
          </a:ln>
        </p:spPr>
      </p:sp>
      <p:sp>
        <p:nvSpPr>
          <p:cNvPr id="18" name="Content Placeholder 17">
            <a:extLst>
              <a:ext uri="{FF2B5EF4-FFF2-40B4-BE49-F238E27FC236}">
                <a16:creationId xmlns:a16="http://schemas.microsoft.com/office/drawing/2014/main" id="{47D86BF0-23EB-7343-B765-81FCE9B8EAEC}"/>
              </a:ext>
            </a:extLst>
          </p:cNvPr>
          <p:cNvSpPr>
            <a:spLocks noGrp="1"/>
          </p:cNvSpPr>
          <p:nvPr>
            <p:ph sz="half" idx="60"/>
          </p:nvPr>
        </p:nvSpPr>
        <p:spPr/>
        <p:txBody>
          <a:bodyPr/>
          <a:lstStyle/>
          <a:p>
            <a:r>
              <a:rPr lang="en-US" dirty="0">
                <a:highlight>
                  <a:srgbClr val="00FFFF"/>
                </a:highlight>
              </a:rPr>
              <a:t>In STATE, post-election processing is open to:</a:t>
            </a:r>
          </a:p>
          <a:p>
            <a:pPr marL="202627" lvl="2" indent="0">
              <a:buNone/>
            </a:pPr>
            <a:r>
              <a:rPr lang="en-US" dirty="0">
                <a:highlight>
                  <a:srgbClr val="00FFFF"/>
                </a:highlight>
              </a:rPr>
              <a:t>• Partisan citizen observers</a:t>
            </a:r>
            <a:br>
              <a:rPr lang="en-US" dirty="0">
                <a:highlight>
                  <a:srgbClr val="00FFFF"/>
                </a:highlight>
              </a:rPr>
            </a:br>
            <a:r>
              <a:rPr lang="en-US" dirty="0">
                <a:highlight>
                  <a:srgbClr val="00FFFF"/>
                </a:highlight>
              </a:rPr>
              <a:t>• Nonpartisan citizen observes</a:t>
            </a:r>
            <a:br>
              <a:rPr lang="en-US" dirty="0">
                <a:highlight>
                  <a:srgbClr val="00FFFF"/>
                </a:highlight>
              </a:rPr>
            </a:br>
            <a:r>
              <a:rPr lang="en-US" dirty="0">
                <a:highlight>
                  <a:srgbClr val="00FFFF"/>
                </a:highlight>
              </a:rPr>
              <a:t>• International nonpartisan observers</a:t>
            </a:r>
            <a:br>
              <a:rPr lang="en-US" dirty="0">
                <a:highlight>
                  <a:srgbClr val="00FFFF"/>
                </a:highlight>
              </a:rPr>
            </a:br>
            <a:r>
              <a:rPr lang="en-US" dirty="0">
                <a:highlight>
                  <a:srgbClr val="00FFFF"/>
                </a:highlight>
              </a:rPr>
              <a:t>• Academic research observers</a:t>
            </a:r>
          </a:p>
          <a:p>
            <a:r>
              <a:rPr lang="en-US" dirty="0">
                <a:highlight>
                  <a:srgbClr val="00FFFF"/>
                </a:highlight>
              </a:rPr>
              <a:t>As an observer, you are required to to follow these rules:</a:t>
            </a:r>
          </a:p>
          <a:p>
            <a:pPr marL="202627" lvl="2" indent="0">
              <a:buNone/>
            </a:pPr>
            <a:r>
              <a:rPr lang="en-US" dirty="0">
                <a:highlight>
                  <a:srgbClr val="00FFFF"/>
                </a:highlight>
              </a:rPr>
              <a:t>• Fill</a:t>
            </a:r>
            <a:br>
              <a:rPr lang="en-US" dirty="0">
                <a:highlight>
                  <a:srgbClr val="00FFFF"/>
                </a:highlight>
              </a:rPr>
            </a:br>
            <a:r>
              <a:rPr lang="en-US" dirty="0">
                <a:highlight>
                  <a:srgbClr val="00FFFF"/>
                </a:highlight>
              </a:rPr>
              <a:t>• These</a:t>
            </a:r>
            <a:br>
              <a:rPr lang="en-US" dirty="0">
                <a:highlight>
                  <a:srgbClr val="00FFFF"/>
                </a:highlight>
              </a:rPr>
            </a:br>
            <a:r>
              <a:rPr lang="en-US" dirty="0">
                <a:highlight>
                  <a:srgbClr val="00FFFF"/>
                </a:highlight>
              </a:rPr>
              <a:t>• Out</a:t>
            </a:r>
          </a:p>
        </p:txBody>
      </p:sp>
      <p:sp>
        <p:nvSpPr>
          <p:cNvPr id="19" name="Content Placeholder 18">
            <a:extLst>
              <a:ext uri="{FF2B5EF4-FFF2-40B4-BE49-F238E27FC236}">
                <a16:creationId xmlns:a16="http://schemas.microsoft.com/office/drawing/2014/main" id="{BABADB60-6D96-B143-90C5-29E7BE7D23D9}"/>
              </a:ext>
            </a:extLst>
          </p:cNvPr>
          <p:cNvSpPr>
            <a:spLocks noGrp="1"/>
          </p:cNvSpPr>
          <p:nvPr>
            <p:ph sz="half" idx="61"/>
          </p:nvPr>
        </p:nvSpPr>
        <p:spPr>
          <a:xfrm>
            <a:off x="5031232" y="5382260"/>
            <a:ext cx="2971800" cy="3387003"/>
          </a:xfrm>
        </p:spPr>
        <p:txBody>
          <a:bodyPr/>
          <a:lstStyle/>
          <a:p>
            <a:r>
              <a:rPr lang="en-US" dirty="0"/>
              <a:t>Step 2.</a:t>
            </a:r>
            <a:br>
              <a:rPr lang="en-US" dirty="0"/>
            </a:br>
            <a:r>
              <a:rPr lang="en-US" dirty="0"/>
              <a:t>Election Equipment Testing</a:t>
            </a:r>
          </a:p>
          <a:p>
            <a:pPr lvl="1"/>
            <a:r>
              <a:rPr lang="en-US" dirty="0"/>
              <a:t>We use election equipment that meets </a:t>
            </a:r>
            <a:r>
              <a:rPr lang="en-US" dirty="0">
                <a:highlight>
                  <a:srgbClr val="00FFFF"/>
                </a:highlight>
              </a:rPr>
              <a:t>State and Federal </a:t>
            </a:r>
            <a:r>
              <a:rPr lang="en-US" dirty="0"/>
              <a:t>standards. We test our election equipment before each election. </a:t>
            </a:r>
          </a:p>
          <a:p>
            <a:pPr lvl="1"/>
            <a:r>
              <a:rPr lang="en-US" dirty="0">
                <a:highlight>
                  <a:srgbClr val="00FFFF"/>
                </a:highlight>
              </a:rPr>
              <a:t>Election Law §</a:t>
            </a:r>
          </a:p>
          <a:p>
            <a:endParaRPr lang="en-US" dirty="0"/>
          </a:p>
        </p:txBody>
      </p:sp>
      <p:sp>
        <p:nvSpPr>
          <p:cNvPr id="20" name="Content Placeholder 19">
            <a:extLst>
              <a:ext uri="{FF2B5EF4-FFF2-40B4-BE49-F238E27FC236}">
                <a16:creationId xmlns:a16="http://schemas.microsoft.com/office/drawing/2014/main" id="{D2E5864A-CA95-1D49-BFFD-1F543D5C87AA}"/>
              </a:ext>
            </a:extLst>
          </p:cNvPr>
          <p:cNvSpPr>
            <a:spLocks noGrp="1"/>
          </p:cNvSpPr>
          <p:nvPr>
            <p:ph sz="half" idx="62"/>
          </p:nvPr>
        </p:nvSpPr>
        <p:spPr>
          <a:xfrm>
            <a:off x="8233664" y="5382260"/>
            <a:ext cx="2971800" cy="3387003"/>
          </a:xfrm>
        </p:spPr>
        <p:txBody>
          <a:bodyPr/>
          <a:lstStyle/>
          <a:p>
            <a:r>
              <a:rPr lang="en-US" dirty="0"/>
              <a:t>Step 3.</a:t>
            </a:r>
            <a:br>
              <a:rPr lang="en-US" dirty="0"/>
            </a:br>
            <a:r>
              <a:rPr lang="en-US" dirty="0"/>
              <a:t>Mail Ballot Request and Voting</a:t>
            </a:r>
          </a:p>
          <a:p>
            <a:pPr lvl="1"/>
            <a:r>
              <a:rPr lang="en-US" dirty="0">
                <a:highlight>
                  <a:srgbClr val="00FFFF"/>
                </a:highlight>
              </a:rPr>
              <a:t>In STATE, registered voters can choose to vote by mail, early in-person, or in-person on Election Day. To vote by mail, voters are required to request a ballot and have a valid excuse to vote by mail. We send registered Uniformed and Overseas Civilian voters their ballots by mail, email, fax, or online portal.</a:t>
            </a:r>
          </a:p>
          <a:p>
            <a:pPr lvl="1"/>
            <a:r>
              <a:rPr lang="en-US" dirty="0">
                <a:highlight>
                  <a:srgbClr val="00FFFF"/>
                </a:highlight>
              </a:rPr>
              <a:t>Election Law §</a:t>
            </a:r>
          </a:p>
          <a:p>
            <a:endParaRPr lang="en-US" dirty="0"/>
          </a:p>
        </p:txBody>
      </p:sp>
      <p:sp>
        <p:nvSpPr>
          <p:cNvPr id="21" name="Content Placeholder 20">
            <a:extLst>
              <a:ext uri="{FF2B5EF4-FFF2-40B4-BE49-F238E27FC236}">
                <a16:creationId xmlns:a16="http://schemas.microsoft.com/office/drawing/2014/main" id="{75DC0891-2DF2-D046-84C4-28C50A1D37CB}"/>
              </a:ext>
            </a:extLst>
          </p:cNvPr>
          <p:cNvSpPr>
            <a:spLocks noGrp="1"/>
          </p:cNvSpPr>
          <p:nvPr>
            <p:ph sz="half" idx="63"/>
          </p:nvPr>
        </p:nvSpPr>
        <p:spPr>
          <a:xfrm>
            <a:off x="11436096" y="5382260"/>
            <a:ext cx="2971800" cy="3387003"/>
          </a:xfrm>
        </p:spPr>
        <p:txBody>
          <a:bodyPr/>
          <a:lstStyle/>
          <a:p>
            <a:r>
              <a:rPr lang="en-US" dirty="0"/>
              <a:t>Step 4. Verify voter eligibility</a:t>
            </a:r>
          </a:p>
          <a:p>
            <a:pPr lvl="1"/>
            <a:r>
              <a:rPr lang="en-US" dirty="0"/>
              <a:t>We verify that every in-person voter is eligible to vote before giving them a ballot. </a:t>
            </a:r>
            <a:r>
              <a:rPr lang="en-US" dirty="0">
                <a:highlight>
                  <a:srgbClr val="00FFFF"/>
                </a:highlight>
              </a:rPr>
              <a:t>We only send mail ballots to registered voters who have requested a ballot. </a:t>
            </a:r>
            <a:r>
              <a:rPr lang="en-US" dirty="0"/>
              <a:t>We verify voter eligibility again when we collect mail ballots.</a:t>
            </a:r>
          </a:p>
          <a:p>
            <a:pPr lvl="1"/>
            <a:r>
              <a:rPr lang="en-US" dirty="0">
                <a:highlight>
                  <a:srgbClr val="00FFFF"/>
                </a:highlight>
              </a:rPr>
              <a:t>Election Law §</a:t>
            </a:r>
          </a:p>
          <a:p>
            <a:endParaRPr lang="en-US" dirty="0"/>
          </a:p>
        </p:txBody>
      </p:sp>
      <p:sp>
        <p:nvSpPr>
          <p:cNvPr id="22" name="Content Placeholder 21">
            <a:extLst>
              <a:ext uri="{FF2B5EF4-FFF2-40B4-BE49-F238E27FC236}">
                <a16:creationId xmlns:a16="http://schemas.microsoft.com/office/drawing/2014/main" id="{7606830C-2328-AB4B-B51E-4FB18C14A4BD}"/>
              </a:ext>
            </a:extLst>
          </p:cNvPr>
          <p:cNvSpPr>
            <a:spLocks noGrp="1"/>
          </p:cNvSpPr>
          <p:nvPr>
            <p:ph sz="half" idx="64"/>
          </p:nvPr>
        </p:nvSpPr>
        <p:spPr>
          <a:xfrm>
            <a:off x="14638528" y="5382260"/>
            <a:ext cx="2971800" cy="3387003"/>
          </a:xfrm>
        </p:spPr>
        <p:txBody>
          <a:bodyPr/>
          <a:lstStyle/>
          <a:p>
            <a:r>
              <a:rPr lang="en-US" dirty="0"/>
              <a:t>Step 5.</a:t>
            </a:r>
            <a:br>
              <a:rPr lang="en-US" dirty="0"/>
            </a:br>
            <a:r>
              <a:rPr lang="en-US" dirty="0"/>
              <a:t>Ballot Collection</a:t>
            </a:r>
          </a:p>
          <a:p>
            <a:pPr lvl="1"/>
            <a:r>
              <a:rPr lang="en-US" dirty="0">
                <a:highlight>
                  <a:srgbClr val="00FFFF"/>
                </a:highlight>
              </a:rPr>
              <a:t>In STATE, we collect all ballots at a central location for ballot tabulation. </a:t>
            </a:r>
          </a:p>
          <a:p>
            <a:pPr lvl="1"/>
            <a:r>
              <a:rPr lang="en-US" dirty="0">
                <a:highlight>
                  <a:srgbClr val="00FFFF"/>
                </a:highlight>
              </a:rPr>
              <a:t>Election Law § </a:t>
            </a:r>
          </a:p>
          <a:p>
            <a:pPr lvl="1"/>
            <a:r>
              <a:rPr lang="en-US" b="1" dirty="0"/>
              <a:t>Happening in </a:t>
            </a:r>
            <a:r>
              <a:rPr lang="en-US" b="1" dirty="0">
                <a:highlight>
                  <a:srgbClr val="00FFFF"/>
                </a:highlight>
              </a:rPr>
              <a:t>Room ###.</a:t>
            </a:r>
          </a:p>
          <a:p>
            <a:endParaRPr lang="en-US" dirty="0"/>
          </a:p>
        </p:txBody>
      </p:sp>
      <p:sp>
        <p:nvSpPr>
          <p:cNvPr id="23" name="Content Placeholder 22">
            <a:extLst>
              <a:ext uri="{FF2B5EF4-FFF2-40B4-BE49-F238E27FC236}">
                <a16:creationId xmlns:a16="http://schemas.microsoft.com/office/drawing/2014/main" id="{2B95614D-D460-D14D-87F3-F192A8C15C0B}"/>
              </a:ext>
            </a:extLst>
          </p:cNvPr>
          <p:cNvSpPr>
            <a:spLocks noGrp="1"/>
          </p:cNvSpPr>
          <p:nvPr>
            <p:ph sz="half" idx="65"/>
          </p:nvPr>
        </p:nvSpPr>
        <p:spPr>
          <a:xfrm>
            <a:off x="17840960" y="5382260"/>
            <a:ext cx="2971800" cy="4114801"/>
          </a:xfrm>
        </p:spPr>
        <p:txBody>
          <a:bodyPr/>
          <a:lstStyle/>
          <a:p>
            <a:r>
              <a:rPr lang="en-US" dirty="0"/>
              <a:t>Step 6. </a:t>
            </a:r>
            <a:br>
              <a:rPr lang="en-US" dirty="0"/>
            </a:br>
            <a:r>
              <a:rPr lang="en-US" dirty="0"/>
              <a:t>Process ballots</a:t>
            </a:r>
          </a:p>
          <a:p>
            <a:pPr lvl="1"/>
            <a:r>
              <a:rPr lang="en-US" dirty="0">
                <a:highlight>
                  <a:srgbClr val="00FFFF"/>
                </a:highlight>
              </a:rPr>
              <a:t>We process mail and Uniformed and Overseas Citizen ballots to prepare them for scanning and tabulation. If a ballot is damaged or contains machine-unreadable marks, we flag it for manual review. Our goal is to count all eligible ballots as voters intend.</a:t>
            </a:r>
          </a:p>
          <a:p>
            <a:pPr lvl="1"/>
            <a:r>
              <a:rPr lang="en-US" dirty="0">
                <a:highlight>
                  <a:srgbClr val="00FFFF"/>
                </a:highlight>
              </a:rPr>
              <a:t>Election Law §</a:t>
            </a:r>
          </a:p>
          <a:p>
            <a:pPr lvl="1"/>
            <a:r>
              <a:rPr lang="en-US" b="1" dirty="0"/>
              <a:t>Opening mail ballots </a:t>
            </a:r>
            <a:r>
              <a:rPr lang="en-US" dirty="0"/>
              <a:t>happening in </a:t>
            </a:r>
            <a:r>
              <a:rPr lang="en-US" dirty="0">
                <a:highlight>
                  <a:srgbClr val="00FFFF"/>
                </a:highlight>
              </a:rPr>
              <a:t>Room ###.</a:t>
            </a:r>
          </a:p>
          <a:p>
            <a:pPr lvl="1"/>
            <a:r>
              <a:rPr lang="en-US" b="1" dirty="0"/>
              <a:t>Manual Processing and </a:t>
            </a:r>
            <a:br>
              <a:rPr lang="en-US" b="1" dirty="0"/>
            </a:br>
            <a:r>
              <a:rPr lang="en-US" b="1" dirty="0"/>
              <a:t>Ballot Duplication </a:t>
            </a:r>
            <a:r>
              <a:rPr lang="en-US" dirty="0"/>
              <a:t>happening </a:t>
            </a:r>
            <a:br>
              <a:rPr lang="en-US" dirty="0"/>
            </a:br>
            <a:r>
              <a:rPr lang="en-US" dirty="0"/>
              <a:t>in </a:t>
            </a:r>
            <a:r>
              <a:rPr lang="en-US" dirty="0">
                <a:highlight>
                  <a:srgbClr val="00FFFF"/>
                </a:highlight>
              </a:rPr>
              <a:t>Room ###.</a:t>
            </a:r>
          </a:p>
        </p:txBody>
      </p:sp>
      <p:sp>
        <p:nvSpPr>
          <p:cNvPr id="24" name="Content Placeholder 23">
            <a:extLst>
              <a:ext uri="{FF2B5EF4-FFF2-40B4-BE49-F238E27FC236}">
                <a16:creationId xmlns:a16="http://schemas.microsoft.com/office/drawing/2014/main" id="{A65D4D02-CF35-5343-A4D0-958A7736931A}"/>
              </a:ext>
            </a:extLst>
          </p:cNvPr>
          <p:cNvSpPr>
            <a:spLocks noGrp="1"/>
          </p:cNvSpPr>
          <p:nvPr>
            <p:ph sz="half" idx="66"/>
          </p:nvPr>
        </p:nvSpPr>
        <p:spPr/>
        <p:txBody>
          <a:bodyPr/>
          <a:lstStyle/>
          <a:p>
            <a:r>
              <a:rPr lang="en-US" dirty="0"/>
              <a:t>Step 7. </a:t>
            </a:r>
            <a:br>
              <a:rPr lang="en-US" dirty="0"/>
            </a:br>
            <a:r>
              <a:rPr lang="en-US" dirty="0"/>
              <a:t>Ballot Tabulation</a:t>
            </a:r>
          </a:p>
          <a:p>
            <a:pPr lvl="1"/>
            <a:r>
              <a:rPr lang="en-US" dirty="0"/>
              <a:t>We scan and count all the valid votes to determine the results of each contest in the election. </a:t>
            </a:r>
            <a:r>
              <a:rPr lang="en-US" dirty="0">
                <a:highlight>
                  <a:srgbClr val="00FFFF"/>
                </a:highlight>
              </a:rPr>
              <a:t>In STATE, we tabulate in-person ballots at the poll sites where the vote was cast. </a:t>
            </a:r>
          </a:p>
          <a:p>
            <a:pPr lvl="1"/>
            <a:r>
              <a:rPr lang="en-US" dirty="0">
                <a:highlight>
                  <a:srgbClr val="00FFFF"/>
                </a:highlight>
              </a:rPr>
              <a:t>Election Law §</a:t>
            </a:r>
          </a:p>
          <a:p>
            <a:pPr lvl="1"/>
            <a:r>
              <a:rPr lang="en-US" b="1" dirty="0"/>
              <a:t>Happening in Room ###.</a:t>
            </a:r>
          </a:p>
          <a:p>
            <a:endParaRPr lang="en-US" dirty="0"/>
          </a:p>
        </p:txBody>
      </p:sp>
      <p:sp>
        <p:nvSpPr>
          <p:cNvPr id="25" name="Content Placeholder 24">
            <a:extLst>
              <a:ext uri="{FF2B5EF4-FFF2-40B4-BE49-F238E27FC236}">
                <a16:creationId xmlns:a16="http://schemas.microsoft.com/office/drawing/2014/main" id="{6F49081B-5F90-5347-9BC2-40DD581C15ED}"/>
              </a:ext>
            </a:extLst>
          </p:cNvPr>
          <p:cNvSpPr>
            <a:spLocks noGrp="1"/>
          </p:cNvSpPr>
          <p:nvPr>
            <p:ph sz="half" idx="67"/>
          </p:nvPr>
        </p:nvSpPr>
        <p:spPr/>
        <p:txBody>
          <a:bodyPr/>
          <a:lstStyle/>
          <a:p>
            <a:r>
              <a:rPr lang="en-US" dirty="0"/>
              <a:t>Step 8. </a:t>
            </a:r>
            <a:br>
              <a:rPr lang="en-US" dirty="0"/>
            </a:br>
            <a:r>
              <a:rPr lang="en-US" dirty="0"/>
              <a:t>Unofficial results</a:t>
            </a:r>
          </a:p>
          <a:p>
            <a:pPr lvl="1"/>
            <a:r>
              <a:rPr lang="en-US" dirty="0"/>
              <a:t>We begin publishing unofficial results after the close of polls on Election Day. Unofficial results are published </a:t>
            </a:r>
            <a:r>
              <a:rPr lang="en-US" dirty="0">
                <a:highlight>
                  <a:srgbClr val="00FFFF"/>
                </a:highlight>
              </a:rPr>
              <a:t>HOW OFTEN</a:t>
            </a:r>
            <a:r>
              <a:rPr lang="en-US" dirty="0"/>
              <a:t>. Results are unofficial until after all ballot return deadlines have passed and after we have counted every valid ballot we received.</a:t>
            </a:r>
          </a:p>
          <a:p>
            <a:pPr lvl="1"/>
            <a:r>
              <a:rPr lang="en-US" dirty="0">
                <a:highlight>
                  <a:srgbClr val="00FFFF"/>
                </a:highlight>
              </a:rPr>
              <a:t>Election Law §</a:t>
            </a:r>
          </a:p>
          <a:p>
            <a:pPr lvl="1"/>
            <a:r>
              <a:rPr lang="en-US" b="1" dirty="0"/>
              <a:t>Find unofficial results on </a:t>
            </a:r>
            <a:r>
              <a:rPr lang="en-US" b="1" u="sng" dirty="0">
                <a:highlight>
                  <a:srgbClr val="00FFFF"/>
                </a:highlight>
              </a:rPr>
              <a:t>COUNTY.WEBSITE.GOV</a:t>
            </a:r>
            <a:r>
              <a:rPr lang="en-US" b="1" dirty="0">
                <a:highlight>
                  <a:srgbClr val="00FFFF"/>
                </a:highlight>
              </a:rPr>
              <a:t>.</a:t>
            </a:r>
          </a:p>
          <a:p>
            <a:endParaRPr lang="en-US" dirty="0"/>
          </a:p>
        </p:txBody>
      </p:sp>
      <p:sp>
        <p:nvSpPr>
          <p:cNvPr id="26" name="Content Placeholder 25">
            <a:extLst>
              <a:ext uri="{FF2B5EF4-FFF2-40B4-BE49-F238E27FC236}">
                <a16:creationId xmlns:a16="http://schemas.microsoft.com/office/drawing/2014/main" id="{DE1242AA-C118-4645-BD5E-737FD2209FF6}"/>
              </a:ext>
            </a:extLst>
          </p:cNvPr>
          <p:cNvSpPr>
            <a:spLocks noGrp="1"/>
          </p:cNvSpPr>
          <p:nvPr>
            <p:ph sz="half" idx="68"/>
          </p:nvPr>
        </p:nvSpPr>
        <p:spPr/>
        <p:txBody>
          <a:bodyPr/>
          <a:lstStyle/>
          <a:p>
            <a:r>
              <a:rPr lang="en-US" dirty="0"/>
              <a:t>Step 9. </a:t>
            </a:r>
            <a:br>
              <a:rPr lang="en-US" dirty="0"/>
            </a:br>
            <a:r>
              <a:rPr lang="en-US" dirty="0"/>
              <a:t>Audit</a:t>
            </a:r>
          </a:p>
          <a:p>
            <a:pPr lvl="1"/>
            <a:r>
              <a:rPr lang="en-US" dirty="0"/>
              <a:t>Audits are a normal check and balance that is part of every election. We use audits to confirm that election equipment accurately interpreted and tallied voters’ ballots, that the outcome of the election reflects how voters voted, and that election workers followed procedures.</a:t>
            </a:r>
          </a:p>
          <a:p>
            <a:pPr lvl="1"/>
            <a:r>
              <a:rPr lang="en-US" dirty="0">
                <a:highlight>
                  <a:srgbClr val="00FFFF"/>
                </a:highlight>
              </a:rPr>
              <a:t>Election Law §</a:t>
            </a:r>
          </a:p>
          <a:p>
            <a:endParaRPr lang="en-US" dirty="0"/>
          </a:p>
        </p:txBody>
      </p:sp>
      <p:sp>
        <p:nvSpPr>
          <p:cNvPr id="27" name="Content Placeholder 26">
            <a:extLst>
              <a:ext uri="{FF2B5EF4-FFF2-40B4-BE49-F238E27FC236}">
                <a16:creationId xmlns:a16="http://schemas.microsoft.com/office/drawing/2014/main" id="{4D149DD4-DCC5-464C-8F4A-F1BD9F014DA5}"/>
              </a:ext>
            </a:extLst>
          </p:cNvPr>
          <p:cNvSpPr>
            <a:spLocks noGrp="1"/>
          </p:cNvSpPr>
          <p:nvPr>
            <p:ph sz="half" idx="69"/>
          </p:nvPr>
        </p:nvSpPr>
        <p:spPr/>
        <p:txBody>
          <a:bodyPr/>
          <a:lstStyle/>
          <a:p>
            <a:r>
              <a:rPr lang="en-US" dirty="0"/>
              <a:t>Step 10. </a:t>
            </a:r>
            <a:br>
              <a:rPr lang="en-US" dirty="0"/>
            </a:br>
            <a:r>
              <a:rPr lang="en-US" dirty="0"/>
              <a:t>Canvass of Results</a:t>
            </a:r>
          </a:p>
          <a:p>
            <a:pPr lvl="1"/>
            <a:r>
              <a:rPr lang="en-US" dirty="0"/>
              <a:t>After all valid ballots have been counted, the </a:t>
            </a:r>
            <a:r>
              <a:rPr lang="en-US" dirty="0">
                <a:highlight>
                  <a:srgbClr val="00FFFF"/>
                </a:highlight>
              </a:rPr>
              <a:t>Board of Canvassers</a:t>
            </a:r>
            <a:r>
              <a:rPr lang="en-US" dirty="0"/>
              <a:t> reviews the election, resolves discrepancies, and verifies the outcome of the election. </a:t>
            </a:r>
          </a:p>
          <a:p>
            <a:pPr lvl="1"/>
            <a:r>
              <a:rPr lang="en-US" dirty="0">
                <a:highlight>
                  <a:srgbClr val="00FFFF"/>
                </a:highlight>
              </a:rPr>
              <a:t>Election Law §</a:t>
            </a:r>
          </a:p>
          <a:p>
            <a:endParaRPr lang="en-US" dirty="0"/>
          </a:p>
        </p:txBody>
      </p:sp>
      <p:sp>
        <p:nvSpPr>
          <p:cNvPr id="28" name="Content Placeholder 27">
            <a:extLst>
              <a:ext uri="{FF2B5EF4-FFF2-40B4-BE49-F238E27FC236}">
                <a16:creationId xmlns:a16="http://schemas.microsoft.com/office/drawing/2014/main" id="{B830219B-F5D0-FD48-A8FC-DD5DD53CE009}"/>
              </a:ext>
            </a:extLst>
          </p:cNvPr>
          <p:cNvSpPr>
            <a:spLocks noGrp="1"/>
          </p:cNvSpPr>
          <p:nvPr>
            <p:ph sz="half" idx="70"/>
          </p:nvPr>
        </p:nvSpPr>
        <p:spPr/>
        <p:txBody>
          <a:bodyPr/>
          <a:lstStyle/>
          <a:p>
            <a:r>
              <a:rPr lang="en-US" dirty="0"/>
              <a:t>Step 11. Certification of Official Results</a:t>
            </a:r>
          </a:p>
          <a:p>
            <a:pPr lvl="1"/>
            <a:r>
              <a:rPr lang="en-US" dirty="0"/>
              <a:t>After the </a:t>
            </a:r>
            <a:r>
              <a:rPr lang="en-US" dirty="0">
                <a:highlight>
                  <a:srgbClr val="00FFFF"/>
                </a:highlight>
              </a:rPr>
              <a:t>Board of Canvassers </a:t>
            </a:r>
            <a:r>
              <a:rPr lang="en-US" dirty="0"/>
              <a:t>reviews and verifies the outcome of the election, official election results are certified by the county and state. </a:t>
            </a:r>
          </a:p>
          <a:p>
            <a:pPr lvl="1"/>
            <a:r>
              <a:rPr lang="en-US" dirty="0">
                <a:highlight>
                  <a:srgbClr val="00FFFF"/>
                </a:highlight>
              </a:rPr>
              <a:t>Election Law §</a:t>
            </a:r>
          </a:p>
          <a:p>
            <a:pPr lvl="1"/>
            <a:r>
              <a:rPr lang="en-US" b="1" dirty="0"/>
              <a:t>Certified election results are published </a:t>
            </a:r>
            <a:r>
              <a:rPr lang="en-US" b="1" dirty="0">
                <a:highlight>
                  <a:srgbClr val="00FFFF"/>
                </a:highlight>
              </a:rPr>
              <a:t>WHEN on </a:t>
            </a:r>
            <a:r>
              <a:rPr lang="en-US" b="1" u="sng" dirty="0">
                <a:highlight>
                  <a:srgbClr val="00FFFF"/>
                </a:highlight>
              </a:rPr>
              <a:t>COUNTY.WEBSITE.GOV</a:t>
            </a:r>
            <a:r>
              <a:rPr lang="en-US" b="1" dirty="0">
                <a:highlight>
                  <a:srgbClr val="00FFFF"/>
                </a:highlight>
              </a:rPr>
              <a:t>.</a:t>
            </a:r>
          </a:p>
          <a:p>
            <a:endParaRPr lang="en-US" dirty="0"/>
          </a:p>
        </p:txBody>
      </p:sp>
      <p:sp>
        <p:nvSpPr>
          <p:cNvPr id="29" name="Content Placeholder 28">
            <a:extLst>
              <a:ext uri="{FF2B5EF4-FFF2-40B4-BE49-F238E27FC236}">
                <a16:creationId xmlns:a16="http://schemas.microsoft.com/office/drawing/2014/main" id="{50E2B537-6ACB-9543-AB56-39AC7E9438D6}"/>
              </a:ext>
            </a:extLst>
          </p:cNvPr>
          <p:cNvSpPr>
            <a:spLocks noGrp="1"/>
          </p:cNvSpPr>
          <p:nvPr>
            <p:ph sz="half" idx="71"/>
          </p:nvPr>
        </p:nvSpPr>
        <p:spPr/>
        <p:txBody>
          <a:bodyPr/>
          <a:lstStyle/>
          <a:p>
            <a:r>
              <a:rPr lang="en-US" dirty="0"/>
              <a:t>Step 11. </a:t>
            </a:r>
            <a:br>
              <a:rPr lang="en-US" dirty="0"/>
            </a:br>
            <a:r>
              <a:rPr lang="en-US" dirty="0"/>
              <a:t>Ballot Storage</a:t>
            </a:r>
          </a:p>
          <a:p>
            <a:pPr lvl="1"/>
            <a:r>
              <a:rPr lang="en-US" dirty="0"/>
              <a:t>We securely store all paper ballots and other records as part of the official record for </a:t>
            </a:r>
            <a:r>
              <a:rPr lang="en-US" dirty="0">
                <a:highlight>
                  <a:srgbClr val="00FFFF"/>
                </a:highlight>
              </a:rPr>
              <a:t>## MONTHS</a:t>
            </a:r>
            <a:r>
              <a:rPr lang="en-US" dirty="0"/>
              <a:t>. We store ballots that include federal contests for 22 months. We aren’t allowed to open the boxes during this time. After 22 months, the ballots are destroyed.</a:t>
            </a:r>
          </a:p>
          <a:p>
            <a:pPr lvl="1"/>
            <a:r>
              <a:rPr lang="en-US" dirty="0">
                <a:highlight>
                  <a:srgbClr val="00FFFF"/>
                </a:highlight>
              </a:rPr>
              <a:t>Election Law §</a:t>
            </a:r>
          </a:p>
          <a:p>
            <a:endParaRPr lang="en-US" dirty="0"/>
          </a:p>
        </p:txBody>
      </p:sp>
      <p:sp>
        <p:nvSpPr>
          <p:cNvPr id="30" name="Picture Placeholder 16">
            <a:extLst>
              <a:ext uri="{FF2B5EF4-FFF2-40B4-BE49-F238E27FC236}">
                <a16:creationId xmlns:a16="http://schemas.microsoft.com/office/drawing/2014/main" id="{AAC2C9B5-77C5-B344-8527-0E86A139246E}"/>
              </a:ext>
            </a:extLst>
          </p:cNvPr>
          <p:cNvSpPr txBox="1">
            <a:spLocks/>
          </p:cNvSpPr>
          <p:nvPr/>
        </p:nvSpPr>
        <p:spPr>
          <a:xfrm>
            <a:off x="16230600" y="1485900"/>
            <a:ext cx="685800" cy="685800"/>
          </a:xfrm>
          <a:prstGeom prst="rect">
            <a:avLst/>
          </a:prstGeom>
          <a:noFill/>
          <a:ln>
            <a:solidFill>
              <a:schemeClr val="tx1"/>
            </a:solidFill>
          </a:ln>
        </p:spPr>
        <p:txBody>
          <a:bodyPr/>
          <a:lstStyle/>
          <a:p>
            <a:r>
              <a:rPr lang="en-US" sz="1200" dirty="0">
                <a:highlight>
                  <a:srgbClr val="00FFFF"/>
                </a:highlight>
              </a:rPr>
              <a:t>Insert QR code</a:t>
            </a:r>
          </a:p>
        </p:txBody>
      </p:sp>
    </p:spTree>
    <p:extLst>
      <p:ext uri="{BB962C8B-B14F-4D97-AF65-F5344CB8AC3E}">
        <p14:creationId xmlns:p14="http://schemas.microsoft.com/office/powerpoint/2010/main" val="14471578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CCD-EAC-Election Process Communication-TEMPLATE-Overhead Sign-Vertical" id="{F681DC24-92E3-CC40-A0F5-C688A436E265}" vid="{BC4FEB7C-3273-6441-8ECA-A286B471C39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350</TotalTime>
  <Words>711</Words>
  <Application>Microsoft Macintosh PowerPoint</Application>
  <PresentationFormat>Custom</PresentationFormat>
  <Paragraphs>51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Noto Sans</vt:lpstr>
      <vt:lpstr>Open Sans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 Process Step Title</dc:title>
  <dc:creator>Pendlewinski Pendlewinski</dc:creator>
  <cp:lastModifiedBy>Pendlewinski Pendlewinski</cp:lastModifiedBy>
  <cp:revision>31</cp:revision>
  <dcterms:created xsi:type="dcterms:W3CDTF">2022-02-16T20:41:20Z</dcterms:created>
  <dcterms:modified xsi:type="dcterms:W3CDTF">2022-02-24T20:05:30Z</dcterms:modified>
</cp:coreProperties>
</file>