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100584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168" userDrawn="1">
          <p15:clr>
            <a:srgbClr val="A4A3A4"/>
          </p15:clr>
        </p15:guide>
        <p15:guide id="3" orient="horz"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0"/>
    <p:restoredTop sz="96405"/>
  </p:normalViewPr>
  <p:slideViewPr>
    <p:cSldViewPr snapToGrid="0" snapToObjects="1">
      <p:cViewPr>
        <p:scale>
          <a:sx n="73" d="100"/>
          <a:sy n="73" d="100"/>
        </p:scale>
        <p:origin x="1840" y="704"/>
      </p:cViewPr>
      <p:guideLst>
        <p:guide pos="3168"/>
        <p:guide orient="horz"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274A3-7578-7740-8972-FBF8B45DC814}" type="datetimeFigureOut">
              <a:rPr lang="en-US" smtClean="0"/>
              <a:t>2/25/22</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476C6-B468-AC4B-A939-CFF9A1ACE4F2}" type="slidenum">
              <a:rPr lang="en-US" smtClean="0"/>
              <a:t>‹#›</a:t>
            </a:fld>
            <a:endParaRPr lang="en-US"/>
          </a:p>
        </p:txBody>
      </p:sp>
    </p:spTree>
    <p:extLst>
      <p:ext uri="{BB962C8B-B14F-4D97-AF65-F5344CB8AC3E}">
        <p14:creationId xmlns:p14="http://schemas.microsoft.com/office/powerpoint/2010/main" val="2298104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vy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474247" y="921888"/>
            <a:ext cx="2964312" cy="265176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nip Same Side Corner Rectangle 12">
            <a:extLst>
              <a:ext uri="{FF2B5EF4-FFF2-40B4-BE49-F238E27FC236}">
                <a16:creationId xmlns:a16="http://schemas.microsoft.com/office/drawing/2014/main" id="{49FDD357-340A-0E48-8343-61685F229CF6}"/>
              </a:ext>
            </a:extLst>
          </p:cNvPr>
          <p:cNvSpPr/>
          <p:nvPr userDrawn="1"/>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3657601" y="1179537"/>
            <a:ext cx="5709919" cy="2510720"/>
          </a:xfrm>
          <a:prstGeom prst="rect">
            <a:avLst/>
          </a:prstGeom>
        </p:spPr>
        <p:txBody>
          <a:bodyPr vert="horz" lIns="91440" tIns="45720" rIns="91440" bIns="45720" rtlCol="0" anchor="ctr">
            <a:noAutofit/>
          </a:bodyPr>
          <a:lstStyle>
            <a:lvl1pPr>
              <a:defRPr sz="4800"/>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887508"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727950"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457200" y="4124224"/>
            <a:ext cx="9144000" cy="1700680"/>
          </a:xfrm>
          <a:prstGeom prst="rect">
            <a:avLst/>
          </a:prstGeom>
        </p:spPr>
        <p:txBody>
          <a:bodyPr/>
          <a:lstStyle>
            <a:lvl1pPr marL="0" indent="0">
              <a:buNone/>
              <a:defRPr sz="3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2070850" y="459993"/>
            <a:ext cx="7090499" cy="249583"/>
          </a:xfrm>
          <a:prstGeom prst="rect">
            <a:avLst/>
          </a:prstGeom>
        </p:spPr>
        <p:txBody>
          <a:bodyPr/>
          <a:lstStyle>
            <a:lvl1pPr marL="0" indent="0">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3" name="Content Placeholder 20">
            <a:extLst>
              <a:ext uri="{FF2B5EF4-FFF2-40B4-BE49-F238E27FC236}">
                <a16:creationId xmlns:a16="http://schemas.microsoft.com/office/drawing/2014/main" id="{E25A7F71-EF9E-7E42-B6B3-C109EFCCC1FA}"/>
              </a:ext>
            </a:extLst>
          </p:cNvPr>
          <p:cNvSpPr>
            <a:spLocks noGrp="1"/>
          </p:cNvSpPr>
          <p:nvPr>
            <p:ph sz="half" idx="24"/>
          </p:nvPr>
        </p:nvSpPr>
        <p:spPr>
          <a:xfrm>
            <a:off x="2568391" y="6062928"/>
            <a:ext cx="4235819" cy="685800"/>
          </a:xfrm>
          <a:prstGeom prst="rect">
            <a:avLst/>
          </a:prstGeom>
        </p:spPr>
        <p:txBody>
          <a:bodyPr/>
          <a:lstStyle>
            <a:lvl1pPr marL="0" indent="0">
              <a:buNone/>
              <a:defRPr sz="1200"/>
            </a:lvl1pPr>
          </a:lstStyle>
          <a:p>
            <a:pPr lvl="0"/>
            <a:r>
              <a:rPr lang="en-US" dirty="0"/>
              <a:t>Click to edit Master text styles</a:t>
            </a:r>
          </a:p>
        </p:txBody>
      </p:sp>
      <p:sp>
        <p:nvSpPr>
          <p:cNvPr id="25" name="Content Placeholder 3">
            <a:extLst>
              <a:ext uri="{FF2B5EF4-FFF2-40B4-BE49-F238E27FC236}">
                <a16:creationId xmlns:a16="http://schemas.microsoft.com/office/drawing/2014/main" id="{F93AA5E4-1F5F-124A-A227-D0ADE6FA23C4}"/>
              </a:ext>
            </a:extLst>
          </p:cNvPr>
          <p:cNvSpPr>
            <a:spLocks noGrp="1"/>
          </p:cNvSpPr>
          <p:nvPr>
            <p:ph sz="half" idx="25"/>
          </p:nvPr>
        </p:nvSpPr>
        <p:spPr>
          <a:xfrm>
            <a:off x="457199" y="7068397"/>
            <a:ext cx="7090499" cy="249583"/>
          </a:xfrm>
          <a:prstGeom prst="rect">
            <a:avLst/>
          </a:prstGeom>
        </p:spPr>
        <p:txBody>
          <a:bodyPr/>
          <a:lstStyle>
            <a:lvl1pPr marL="0" indent="0" algn="r">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14" name="Content Placeholder 3">
            <a:extLst>
              <a:ext uri="{FF2B5EF4-FFF2-40B4-BE49-F238E27FC236}">
                <a16:creationId xmlns:a16="http://schemas.microsoft.com/office/drawing/2014/main" id="{A46B6AFB-A156-C247-940C-2E70BD341784}"/>
              </a:ext>
            </a:extLst>
          </p:cNvPr>
          <p:cNvSpPr>
            <a:spLocks noGrp="1"/>
          </p:cNvSpPr>
          <p:nvPr>
            <p:ph sz="half" idx="26"/>
          </p:nvPr>
        </p:nvSpPr>
        <p:spPr>
          <a:xfrm>
            <a:off x="453806" y="459993"/>
            <a:ext cx="1538623" cy="249583"/>
          </a:xfrm>
          <a:prstGeom prst="rect">
            <a:avLst/>
          </a:prstGeom>
        </p:spPr>
        <p:txBody>
          <a:bodyPr/>
          <a:lstStyle>
            <a:lvl1pPr marL="0" indent="0">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15" name="Content Placeholder 3">
            <a:extLst>
              <a:ext uri="{FF2B5EF4-FFF2-40B4-BE49-F238E27FC236}">
                <a16:creationId xmlns:a16="http://schemas.microsoft.com/office/drawing/2014/main" id="{26CAB2B1-57FA-6F49-873A-79A14BC8A4EF}"/>
              </a:ext>
            </a:extLst>
          </p:cNvPr>
          <p:cNvSpPr>
            <a:spLocks noGrp="1"/>
          </p:cNvSpPr>
          <p:nvPr>
            <p:ph sz="half" idx="27"/>
          </p:nvPr>
        </p:nvSpPr>
        <p:spPr>
          <a:xfrm>
            <a:off x="7547698" y="7072549"/>
            <a:ext cx="1538623" cy="249583"/>
          </a:xfrm>
          <a:prstGeom prst="rect">
            <a:avLst/>
          </a:prstGeom>
        </p:spPr>
        <p:txBody>
          <a:bodyPr/>
          <a:lstStyle>
            <a:lvl1pPr marL="0" indent="0">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Tree>
    <p:extLst>
      <p:ext uri="{BB962C8B-B14F-4D97-AF65-F5344CB8AC3E}">
        <p14:creationId xmlns:p14="http://schemas.microsoft.com/office/powerpoint/2010/main" val="1413945625"/>
      </p:ext>
    </p:extLst>
  </p:cSld>
  <p:clrMapOvr>
    <a:masterClrMapping/>
  </p:clrMapOvr>
  <p:extLst>
    <p:ext uri="{DCECCB84-F9BA-43D5-87BE-67443E8EF086}">
      <p15:sldGuideLst xmlns:p15="http://schemas.microsoft.com/office/powerpoint/2012/main">
        <p15:guide id="1" pos="230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ght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671830" y="1104628"/>
            <a:ext cx="2651760" cy="265176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3505200" y="1276351"/>
            <a:ext cx="5862321" cy="2247900"/>
          </a:xfrm>
          <a:prstGeom prst="rect">
            <a:avLst/>
          </a:prstGeom>
        </p:spPr>
        <p:txBody>
          <a:bodyPr vert="horz" lIns="91440" tIns="45720" rIns="91440" bIns="45720" rtlCol="0" anchor="ctr">
            <a:noAutofit/>
          </a:bodyPr>
          <a:lstStyle>
            <a:lvl1pPr>
              <a:defRPr sz="4800">
                <a:solidFill>
                  <a:schemeClr val="tx1"/>
                </a:solidFill>
              </a:defRPr>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887508"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727950"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457200" y="4114800"/>
            <a:ext cx="9144000" cy="1710104"/>
          </a:xfrm>
          <a:prstGeom prst="rect">
            <a:avLst/>
          </a:prstGeom>
        </p:spPr>
        <p:txBody>
          <a:bodyPr/>
          <a:lstStyle>
            <a:lvl1pPr marL="0" indent="0">
              <a:buNone/>
              <a:defRPr sz="3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2070850" y="459993"/>
            <a:ext cx="7090499" cy="249583"/>
          </a:xfrm>
          <a:prstGeom prst="rect">
            <a:avLst/>
          </a:prstGeom>
        </p:spPr>
        <p:txBody>
          <a:bodyPr/>
          <a:lstStyle>
            <a:lvl1pPr marL="0" indent="0">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3" name="Content Placeholder 20">
            <a:extLst>
              <a:ext uri="{FF2B5EF4-FFF2-40B4-BE49-F238E27FC236}">
                <a16:creationId xmlns:a16="http://schemas.microsoft.com/office/drawing/2014/main" id="{E25A7F71-EF9E-7E42-B6B3-C109EFCCC1FA}"/>
              </a:ext>
            </a:extLst>
          </p:cNvPr>
          <p:cNvSpPr>
            <a:spLocks noGrp="1"/>
          </p:cNvSpPr>
          <p:nvPr>
            <p:ph sz="half" idx="24"/>
          </p:nvPr>
        </p:nvSpPr>
        <p:spPr>
          <a:xfrm>
            <a:off x="2568391" y="6062928"/>
            <a:ext cx="4235819" cy="685800"/>
          </a:xfrm>
          <a:prstGeom prst="rect">
            <a:avLst/>
          </a:prstGeom>
        </p:spPr>
        <p:txBody>
          <a:bodyPr/>
          <a:lstStyle>
            <a:lvl1pPr marL="0" indent="0">
              <a:buNone/>
              <a:defRPr sz="1200"/>
            </a:lvl1pPr>
          </a:lstStyle>
          <a:p>
            <a:pPr lvl="0"/>
            <a:r>
              <a:rPr lang="en-US" dirty="0"/>
              <a:t>Click to edit Master text styles</a:t>
            </a:r>
          </a:p>
        </p:txBody>
      </p:sp>
      <p:sp>
        <p:nvSpPr>
          <p:cNvPr id="25" name="Content Placeholder 3">
            <a:extLst>
              <a:ext uri="{FF2B5EF4-FFF2-40B4-BE49-F238E27FC236}">
                <a16:creationId xmlns:a16="http://schemas.microsoft.com/office/drawing/2014/main" id="{F93AA5E4-1F5F-124A-A227-D0ADE6FA23C4}"/>
              </a:ext>
            </a:extLst>
          </p:cNvPr>
          <p:cNvSpPr>
            <a:spLocks noGrp="1"/>
          </p:cNvSpPr>
          <p:nvPr>
            <p:ph sz="half" idx="25"/>
          </p:nvPr>
        </p:nvSpPr>
        <p:spPr>
          <a:xfrm>
            <a:off x="457199" y="7068395"/>
            <a:ext cx="7090499" cy="249583"/>
          </a:xfrm>
          <a:prstGeom prst="rect">
            <a:avLst/>
          </a:prstGeom>
        </p:spPr>
        <p:txBody>
          <a:bodyPr/>
          <a:lstStyle>
            <a:lvl1pPr marL="0" indent="0" algn="r">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16" name="Content Placeholder 3">
            <a:extLst>
              <a:ext uri="{FF2B5EF4-FFF2-40B4-BE49-F238E27FC236}">
                <a16:creationId xmlns:a16="http://schemas.microsoft.com/office/drawing/2014/main" id="{93ACF510-64AD-6B48-B048-F64B93D23956}"/>
              </a:ext>
            </a:extLst>
          </p:cNvPr>
          <p:cNvSpPr>
            <a:spLocks noGrp="1"/>
          </p:cNvSpPr>
          <p:nvPr>
            <p:ph sz="half" idx="27"/>
          </p:nvPr>
        </p:nvSpPr>
        <p:spPr>
          <a:xfrm>
            <a:off x="7559647" y="7068395"/>
            <a:ext cx="1613651" cy="249583"/>
          </a:xfrm>
          <a:prstGeom prst="rect">
            <a:avLst/>
          </a:prstGeom>
        </p:spPr>
        <p:txBody>
          <a:bodyPr/>
          <a:lstStyle>
            <a:lvl1pPr marL="0" indent="0" algn="l">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17" name="Content Placeholder 3">
            <a:extLst>
              <a:ext uri="{FF2B5EF4-FFF2-40B4-BE49-F238E27FC236}">
                <a16:creationId xmlns:a16="http://schemas.microsoft.com/office/drawing/2014/main" id="{5EDBAF08-DB15-5C4D-9517-66E270138DCB}"/>
              </a:ext>
            </a:extLst>
          </p:cNvPr>
          <p:cNvSpPr>
            <a:spLocks noGrp="1"/>
          </p:cNvSpPr>
          <p:nvPr>
            <p:ph sz="half" idx="26"/>
          </p:nvPr>
        </p:nvSpPr>
        <p:spPr>
          <a:xfrm>
            <a:off x="453806" y="459993"/>
            <a:ext cx="1538623" cy="249583"/>
          </a:xfrm>
          <a:prstGeom prst="rect">
            <a:avLst/>
          </a:prstGeom>
        </p:spPr>
        <p:txBody>
          <a:bodyPr/>
          <a:lstStyle>
            <a:lvl1pPr marL="0" indent="0">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2" name="Content Placeholder 3">
            <a:extLst>
              <a:ext uri="{FF2B5EF4-FFF2-40B4-BE49-F238E27FC236}">
                <a16:creationId xmlns:a16="http://schemas.microsoft.com/office/drawing/2014/main" id="{6D9AB2CC-1AC0-304C-93D3-4D10CBFE4E66}"/>
              </a:ext>
            </a:extLst>
          </p:cNvPr>
          <p:cNvSpPr>
            <a:spLocks noGrp="1"/>
          </p:cNvSpPr>
          <p:nvPr>
            <p:ph sz="half" idx="28"/>
          </p:nvPr>
        </p:nvSpPr>
        <p:spPr>
          <a:xfrm>
            <a:off x="7547698" y="7072549"/>
            <a:ext cx="1538623" cy="249583"/>
          </a:xfrm>
          <a:prstGeom prst="rect">
            <a:avLst/>
          </a:prstGeom>
        </p:spPr>
        <p:txBody>
          <a:bodyPr/>
          <a:lstStyle>
            <a:lvl1pPr marL="0" indent="0">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Tree>
    <p:extLst>
      <p:ext uri="{BB962C8B-B14F-4D97-AF65-F5344CB8AC3E}">
        <p14:creationId xmlns:p14="http://schemas.microsoft.com/office/powerpoint/2010/main" val="3483075470"/>
      </p:ext>
    </p:extLst>
  </p:cSld>
  <p:clrMapOvr>
    <a:masterClrMapping/>
  </p:clrMapOvr>
  <p:extLst>
    <p:ext uri="{DCECCB84-F9BA-43D5-87BE-67443E8EF086}">
      <p15:sldGuideLst xmlns:p15="http://schemas.microsoft.com/office/powerpoint/2012/main">
        <p15:guide id="1" pos="2208" userDrawn="1">
          <p15:clr>
            <a:srgbClr val="FBAE40"/>
          </p15:clr>
        </p15:guide>
        <p15:guide id="2" orient="horz" pos="672" userDrawn="1">
          <p15:clr>
            <a:srgbClr val="FBAE40"/>
          </p15:clr>
        </p15:guide>
        <p15:guide id="3" orient="horz" pos="2352" userDrawn="1">
          <p15:clr>
            <a:srgbClr val="FBAE40"/>
          </p15:clr>
        </p15:guide>
        <p15:guide id="4" pos="408"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BB4603-9869-B24E-8602-4B0DC030DB34}"/>
              </a:ext>
            </a:extLst>
          </p:cNvPr>
          <p:cNvSpPr/>
          <p:nvPr userDrawn="1"/>
        </p:nvSpPr>
        <p:spPr>
          <a:xfrm>
            <a:off x="457200" y="5943600"/>
            <a:ext cx="6537960" cy="914400"/>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2" name="Title Placeholder 1"/>
          <p:cNvSpPr>
            <a:spLocks noGrp="1"/>
          </p:cNvSpPr>
          <p:nvPr>
            <p:ph type="title"/>
          </p:nvPr>
        </p:nvSpPr>
        <p:spPr>
          <a:xfrm>
            <a:off x="887507" y="1413164"/>
            <a:ext cx="8283388" cy="2473036"/>
          </a:xfrm>
          <a:prstGeom prst="rect">
            <a:avLst/>
          </a:prstGeom>
        </p:spPr>
        <p:txBody>
          <a:bodyPr vert="horz" lIns="91440" tIns="45720" rIns="91440" bIns="45720" rtlCol="0" anchor="ctr">
            <a:noAutofit/>
          </a:bodyPr>
          <a:lstStyle/>
          <a:p>
            <a:r>
              <a:rPr lang="en-US" b="1" dirty="0">
                <a:effectLst/>
                <a:latin typeface="Noto Sans" panose="020B0502040504020204" pitchFamily="34" charset="0"/>
              </a:rPr>
              <a:t>Step #.</a:t>
            </a:r>
            <a:br>
              <a:rPr lang="en-US" dirty="0">
                <a:effectLst/>
                <a:latin typeface="Noto Sans" panose="020B0502040504020204" pitchFamily="34" charset="0"/>
              </a:rPr>
            </a:br>
            <a:r>
              <a:rPr lang="en-US" b="1" dirty="0">
                <a:effectLst/>
                <a:latin typeface="Noto Sans" panose="020B0502040504020204" pitchFamily="34" charset="0"/>
              </a:rPr>
              <a:t>Process Step Title</a:t>
            </a:r>
            <a:endParaRPr lang="en-US" dirty="0">
              <a:effectLst/>
              <a:latin typeface="Noto Sans" panose="020B0502040504020204" pitchFamily="34" charset="0"/>
            </a:endParaRPr>
          </a:p>
        </p:txBody>
      </p:sp>
    </p:spTree>
    <p:extLst>
      <p:ext uri="{BB962C8B-B14F-4D97-AF65-F5344CB8AC3E}">
        <p14:creationId xmlns:p14="http://schemas.microsoft.com/office/powerpoint/2010/main" val="3719299308"/>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600573" rtl="0" eaLnBrk="1" latinLnBrk="0" hangingPunct="1">
        <a:lnSpc>
          <a:spcPct val="90000"/>
        </a:lnSpc>
        <a:spcBef>
          <a:spcPct val="0"/>
        </a:spcBef>
        <a:buNone/>
        <a:defRPr lang="en-US" sz="6182" b="1" kern="120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defRPr>
      </a:lvl1pPr>
    </p:titleStyle>
    <p:bodyStyle>
      <a:lvl1pPr marL="150143" indent="-150143" algn="l" defTabSz="600573" rtl="0" eaLnBrk="1" latinLnBrk="0" hangingPunct="1">
        <a:lnSpc>
          <a:spcPct val="90000"/>
        </a:lnSpc>
        <a:spcBef>
          <a:spcPts val="657"/>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300287" indent="0" algn="l" defTabSz="600573" rtl="0" eaLnBrk="1" latinLnBrk="0" hangingPunct="1">
        <a:lnSpc>
          <a:spcPct val="90000"/>
        </a:lnSpc>
        <a:spcBef>
          <a:spcPts val="328"/>
        </a:spcBef>
        <a:buFont typeface="Arial" panose="020B0604020202020204" pitchFamily="34" charset="0"/>
        <a:buNone/>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750717" indent="-150143" algn="l" defTabSz="600573" rtl="0" eaLnBrk="1" latinLnBrk="0" hangingPunct="1">
        <a:lnSpc>
          <a:spcPct val="90000"/>
        </a:lnSpc>
        <a:spcBef>
          <a:spcPts val="328"/>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51003" indent="-150143" algn="l" defTabSz="600573" rtl="0" eaLnBrk="1" latinLnBrk="0" hangingPunct="1">
        <a:lnSpc>
          <a:spcPct val="90000"/>
        </a:lnSpc>
        <a:spcBef>
          <a:spcPts val="328"/>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51290" indent="-150143" algn="l" defTabSz="600573" rtl="0" eaLnBrk="1" latinLnBrk="0" hangingPunct="1">
        <a:lnSpc>
          <a:spcPct val="90000"/>
        </a:lnSpc>
        <a:spcBef>
          <a:spcPts val="328"/>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65157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6pPr>
      <a:lvl7pPr marL="1951863"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7pPr>
      <a:lvl8pPr marL="2252150"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8pPr>
      <a:lvl9pPr marL="255243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9pPr>
    </p:bodyStyle>
    <p:otherStyle>
      <a:defPPr>
        <a:defRPr lang="en-US"/>
      </a:defPPr>
      <a:lvl1pPr marL="0" algn="l" defTabSz="600573" rtl="0" eaLnBrk="1" latinLnBrk="0" hangingPunct="1">
        <a:defRPr sz="1182" kern="1200">
          <a:solidFill>
            <a:schemeClr val="tx1"/>
          </a:solidFill>
          <a:latin typeface="+mn-lt"/>
          <a:ea typeface="+mn-ea"/>
          <a:cs typeface="+mn-cs"/>
        </a:defRPr>
      </a:lvl1pPr>
      <a:lvl2pPr marL="300287" algn="l" defTabSz="600573" rtl="0" eaLnBrk="1" latinLnBrk="0" hangingPunct="1">
        <a:defRPr sz="1182" kern="1200">
          <a:solidFill>
            <a:schemeClr val="tx1"/>
          </a:solidFill>
          <a:latin typeface="+mn-lt"/>
          <a:ea typeface="+mn-ea"/>
          <a:cs typeface="+mn-cs"/>
        </a:defRPr>
      </a:lvl2pPr>
      <a:lvl3pPr marL="600573" algn="l" defTabSz="600573" rtl="0" eaLnBrk="1" latinLnBrk="0" hangingPunct="1">
        <a:defRPr sz="1182" kern="1200">
          <a:solidFill>
            <a:schemeClr val="tx1"/>
          </a:solidFill>
          <a:latin typeface="+mn-lt"/>
          <a:ea typeface="+mn-ea"/>
          <a:cs typeface="+mn-cs"/>
        </a:defRPr>
      </a:lvl3pPr>
      <a:lvl4pPr marL="900860" algn="l" defTabSz="600573" rtl="0" eaLnBrk="1" latinLnBrk="0" hangingPunct="1">
        <a:defRPr sz="1182" kern="1200">
          <a:solidFill>
            <a:schemeClr val="tx1"/>
          </a:solidFill>
          <a:latin typeface="+mn-lt"/>
          <a:ea typeface="+mn-ea"/>
          <a:cs typeface="+mn-cs"/>
        </a:defRPr>
      </a:lvl4pPr>
      <a:lvl5pPr marL="1201147" algn="l" defTabSz="600573" rtl="0" eaLnBrk="1" latinLnBrk="0" hangingPunct="1">
        <a:defRPr sz="1182" kern="1200">
          <a:solidFill>
            <a:schemeClr val="tx1"/>
          </a:solidFill>
          <a:latin typeface="+mn-lt"/>
          <a:ea typeface="+mn-ea"/>
          <a:cs typeface="+mn-cs"/>
        </a:defRPr>
      </a:lvl5pPr>
      <a:lvl6pPr marL="1501433" algn="l" defTabSz="600573" rtl="0" eaLnBrk="1" latinLnBrk="0" hangingPunct="1">
        <a:defRPr sz="1182" kern="1200">
          <a:solidFill>
            <a:schemeClr val="tx1"/>
          </a:solidFill>
          <a:latin typeface="+mn-lt"/>
          <a:ea typeface="+mn-ea"/>
          <a:cs typeface="+mn-cs"/>
        </a:defRPr>
      </a:lvl6pPr>
      <a:lvl7pPr marL="1801720" algn="l" defTabSz="600573" rtl="0" eaLnBrk="1" latinLnBrk="0" hangingPunct="1">
        <a:defRPr sz="1182" kern="1200">
          <a:solidFill>
            <a:schemeClr val="tx1"/>
          </a:solidFill>
          <a:latin typeface="+mn-lt"/>
          <a:ea typeface="+mn-ea"/>
          <a:cs typeface="+mn-cs"/>
        </a:defRPr>
      </a:lvl7pPr>
      <a:lvl8pPr marL="2102007" algn="l" defTabSz="600573" rtl="0" eaLnBrk="1" latinLnBrk="0" hangingPunct="1">
        <a:defRPr sz="1182" kern="1200">
          <a:solidFill>
            <a:schemeClr val="tx1"/>
          </a:solidFill>
          <a:latin typeface="+mn-lt"/>
          <a:ea typeface="+mn-ea"/>
          <a:cs typeface="+mn-cs"/>
        </a:defRPr>
      </a:lvl8pPr>
      <a:lvl9pPr marL="2402293" algn="l" defTabSz="600573" rtl="0" eaLnBrk="1" latinLnBrk="0" hangingPunct="1">
        <a:defRPr sz="1182"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 userDrawn="1">
          <p15:clr>
            <a:srgbClr val="F26B43"/>
          </p15:clr>
        </p15:guide>
        <p15:guide id="3" pos="3168" userDrawn="1">
          <p15:clr>
            <a:srgbClr val="F26B43"/>
          </p15:clr>
        </p15:guide>
        <p15:guide id="4" pos="6048" userDrawn="1">
          <p15:clr>
            <a:srgbClr val="F26B43"/>
          </p15:clr>
        </p15:guide>
        <p15:guide id="5" orient="horz" pos="144" userDrawn="1">
          <p15:clr>
            <a:srgbClr val="F26B43"/>
          </p15:clr>
        </p15:guide>
        <p15:guide id="6" orient="horz" pos="4752" userDrawn="1">
          <p15:clr>
            <a:srgbClr val="F26B43"/>
          </p15:clr>
        </p15:guide>
        <p15:guide id="7" orient="horz" pos="2592" userDrawn="1">
          <p15:clr>
            <a:srgbClr val="F26B43"/>
          </p15:clr>
        </p15:guide>
        <p15:guide id="8" pos="559" userDrawn="1">
          <p15:clr>
            <a:srgbClr val="F26B43"/>
          </p15:clr>
        </p15:guide>
        <p15:guide id="9" pos="5777" userDrawn="1">
          <p15:clr>
            <a:srgbClr val="F26B43"/>
          </p15:clr>
        </p15:guide>
        <p15:guide id="10" orient="horz" pos="576" userDrawn="1">
          <p15:clr>
            <a:srgbClr val="F26B43"/>
          </p15:clr>
        </p15:guide>
        <p15:guide id="13" orient="horz" pos="288" userDrawn="1">
          <p15:clr>
            <a:srgbClr val="F26B43"/>
          </p15:clr>
        </p15:guide>
        <p15:guide id="14" orient="horz" pos="4320" userDrawn="1">
          <p15:clr>
            <a:srgbClr val="F26B43"/>
          </p15:clr>
        </p15:guide>
        <p15:guide id="15" orient="horz" pos="2448" userDrawn="1">
          <p15:clr>
            <a:srgbClr val="F26B43"/>
          </p15:clr>
        </p15:guide>
        <p15:guide id="16" orient="horz" pos="460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938EDADA-2A8A-6F45-99FB-08D923D65A18}"/>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84282884-EA5A-7643-96F2-853F527D0F3F}"/>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Content Placeholder 3">
            <a:extLst>
              <a:ext uri="{FF2B5EF4-FFF2-40B4-BE49-F238E27FC236}">
                <a16:creationId xmlns:a16="http://schemas.microsoft.com/office/drawing/2014/main" id="{673594E3-1828-1942-BF25-0D25DF8E86D1}"/>
              </a:ext>
            </a:extLst>
          </p:cNvPr>
          <p:cNvSpPr txBox="1">
            <a:spLocks/>
          </p:cNvSpPr>
          <p:nvPr/>
        </p:nvSpPr>
        <p:spPr>
          <a:xfrm>
            <a:off x="455411" y="459993"/>
            <a:ext cx="1613652" cy="249583"/>
          </a:xfrm>
          <a:prstGeom prst="rect">
            <a:avLst/>
          </a:prstGeom>
        </p:spPr>
        <p:txBody>
          <a:bodyPr/>
          <a:lstStyle>
            <a:lvl1pPr marL="0" indent="0" algn="l" defTabSz="600573" rtl="0" eaLnBrk="1" latinLnBrk="0" hangingPunct="1">
              <a:lnSpc>
                <a:spcPct val="90000"/>
              </a:lnSpc>
              <a:spcBef>
                <a:spcPts val="657"/>
              </a:spcBef>
              <a:buFont typeface="Arial" panose="020B0604020202020204" pitchFamily="34" charset="0"/>
              <a:buNone/>
              <a:defRPr sz="20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30028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00573"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00860"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20114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65157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6pPr>
            <a:lvl7pPr marL="1951863"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7pPr>
            <a:lvl8pPr marL="2252150"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8pPr>
            <a:lvl9pPr marL="255243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9pPr>
          </a:lstStyle>
          <a:p>
            <a:r>
              <a:rPr lang="en-US"/>
              <a:t>Click to edit Master text styles</a:t>
            </a:r>
            <a:endParaRPr lang="en-US" dirty="0"/>
          </a:p>
        </p:txBody>
      </p:sp>
      <p:sp>
        <p:nvSpPr>
          <p:cNvPr id="17" name="Rounded Rectangle 16">
            <a:extLst>
              <a:ext uri="{FF2B5EF4-FFF2-40B4-BE49-F238E27FC236}">
                <a16:creationId xmlns:a16="http://schemas.microsoft.com/office/drawing/2014/main" id="{B2321829-C99E-0344-8B61-E246AC570C87}"/>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5" name="Content Placeholder 4">
            <a:extLst>
              <a:ext uri="{FF2B5EF4-FFF2-40B4-BE49-F238E27FC236}">
                <a16:creationId xmlns:a16="http://schemas.microsoft.com/office/drawing/2014/main" id="{0DA02E31-DAE9-8D40-AB06-CB3C9E029E05}"/>
              </a:ext>
            </a:extLst>
          </p:cNvPr>
          <p:cNvPicPr>
            <a:picLocks noGrp="1" noChangeAspect="1"/>
          </p:cNvPicPr>
          <p:nvPr>
            <p:ph sz="half" idx="2"/>
          </p:nvPr>
        </p:nvPicPr>
        <p:blipFill>
          <a:blip r:embed="rId2"/>
          <a:stretch>
            <a:fillRect/>
          </a:stretch>
        </p:blipFill>
        <p:spPr>
          <a:xfrm>
            <a:off x="647700" y="1077164"/>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2.</a:t>
            </a:r>
            <a:br>
              <a:rPr lang="en-US" dirty="0"/>
            </a:br>
            <a:r>
              <a:rPr lang="en-US" dirty="0"/>
              <a:t>Election Equipment Testing</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use election equipment that meets </a:t>
            </a:r>
            <a:r>
              <a:rPr lang="en-US" dirty="0">
                <a:highlight>
                  <a:srgbClr val="00FFFF"/>
                </a:highlight>
              </a:rPr>
              <a:t>State and Federal standards</a:t>
            </a:r>
            <a:r>
              <a:rPr lang="en-US" dirty="0"/>
              <a:t>. We test our election equipment before each election.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1. Voter Registration</a:t>
            </a:r>
          </a:p>
          <a:p>
            <a:endParaRPr lang="en-US" dirty="0"/>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3. Mail Ballot Request and Voting</a:t>
            </a:r>
          </a:p>
        </p:txBody>
      </p:sp>
      <p:sp>
        <p:nvSpPr>
          <p:cNvPr id="32" name="Content Placeholder 31">
            <a:extLst>
              <a:ext uri="{FF2B5EF4-FFF2-40B4-BE49-F238E27FC236}">
                <a16:creationId xmlns:a16="http://schemas.microsoft.com/office/drawing/2014/main" id="{A5F26681-7395-9D40-BDF5-7E876D2C3039}"/>
              </a:ext>
            </a:extLst>
          </p:cNvPr>
          <p:cNvSpPr>
            <a:spLocks noGrp="1"/>
          </p:cNvSpPr>
          <p:nvPr>
            <p:ph sz="half" idx="27"/>
          </p:nvPr>
        </p:nvSpPr>
        <p:spPr/>
        <p:txBody>
          <a:bodyPr/>
          <a:lstStyle/>
          <a:p>
            <a:endParaRPr lang="en-US"/>
          </a:p>
        </p:txBody>
      </p:sp>
    </p:spTree>
    <p:extLst>
      <p:ext uri="{BB962C8B-B14F-4D97-AF65-F5344CB8AC3E}">
        <p14:creationId xmlns:p14="http://schemas.microsoft.com/office/powerpoint/2010/main" val="188166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A555ABCB-8650-9743-9084-EA2FC76DABDE}"/>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CE679FA5-B3C6-034C-9A92-8018C9E72AF5}"/>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Content Placeholder 3">
            <a:extLst>
              <a:ext uri="{FF2B5EF4-FFF2-40B4-BE49-F238E27FC236}">
                <a16:creationId xmlns:a16="http://schemas.microsoft.com/office/drawing/2014/main" id="{E3808755-3F58-984B-9676-A8AE135A7786}"/>
              </a:ext>
            </a:extLst>
          </p:cNvPr>
          <p:cNvSpPr txBox="1">
            <a:spLocks/>
          </p:cNvSpPr>
          <p:nvPr/>
        </p:nvSpPr>
        <p:spPr>
          <a:xfrm>
            <a:off x="455411" y="459993"/>
            <a:ext cx="1613652" cy="249583"/>
          </a:xfrm>
          <a:prstGeom prst="rect">
            <a:avLst/>
          </a:prstGeom>
        </p:spPr>
        <p:txBody>
          <a:bodyPr/>
          <a:lstStyle>
            <a:lvl1pPr marL="0" indent="0" algn="l" defTabSz="600573" rtl="0" eaLnBrk="1" latinLnBrk="0" hangingPunct="1">
              <a:lnSpc>
                <a:spcPct val="90000"/>
              </a:lnSpc>
              <a:spcBef>
                <a:spcPts val="657"/>
              </a:spcBef>
              <a:buFont typeface="Arial" panose="020B0604020202020204" pitchFamily="34" charset="0"/>
              <a:buNone/>
              <a:defRPr sz="20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30028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00573"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00860"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20114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65157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6pPr>
            <a:lvl7pPr marL="1951863"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7pPr>
            <a:lvl8pPr marL="2252150"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8pPr>
            <a:lvl9pPr marL="255243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9pPr>
          </a:lstStyle>
          <a:p>
            <a:r>
              <a:rPr lang="en-US" dirty="0"/>
              <a:t>Click to edit Master text styles</a:t>
            </a:r>
          </a:p>
        </p:txBody>
      </p:sp>
      <p:sp>
        <p:nvSpPr>
          <p:cNvPr id="17" name="Rounded Rectangle 16">
            <a:extLst>
              <a:ext uri="{FF2B5EF4-FFF2-40B4-BE49-F238E27FC236}">
                <a16:creationId xmlns:a16="http://schemas.microsoft.com/office/drawing/2014/main" id="{DE840DF6-1755-EE4A-804E-349F248E5C33}"/>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DDABA06E-9A21-8D47-892F-216BCE84EB7B}"/>
              </a:ext>
            </a:extLst>
          </p:cNvPr>
          <p:cNvPicPr>
            <a:picLocks noGrp="1" noChangeAspect="1"/>
          </p:cNvPicPr>
          <p:nvPr>
            <p:ph sz="half" idx="2"/>
          </p:nvPr>
        </p:nvPicPr>
        <p:blipFill>
          <a:blip r:embed="rId2"/>
          <a:stretch>
            <a:fillRect/>
          </a:stretch>
        </p:blipFill>
        <p:spPr>
          <a:xfrm>
            <a:off x="647700" y="1063752"/>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4. </a:t>
            </a:r>
            <a:br>
              <a:rPr lang="en-US" dirty="0"/>
            </a:br>
            <a:r>
              <a:rPr lang="en-US" dirty="0"/>
              <a:t>Verify voter eligibility</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2400" dirty="0"/>
              <a:t>We verify that every in-person voter is eligible to vote before giving them a ballot. </a:t>
            </a:r>
            <a:r>
              <a:rPr lang="en-US" sz="2400" dirty="0">
                <a:highlight>
                  <a:srgbClr val="00FFFF"/>
                </a:highlight>
              </a:rPr>
              <a:t>We only send mail ballots to registered voters who have requested a ballot. </a:t>
            </a:r>
            <a:r>
              <a:rPr lang="en-US" sz="2400" dirty="0"/>
              <a:t>We verify voter eligibility again when we collect mail ballots.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3. Mail Ballot Request and Voting</a:t>
            </a:r>
          </a:p>
          <a:p>
            <a:endParaRPr lang="en-US" dirty="0"/>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5. Ballot Collection </a:t>
            </a:r>
          </a:p>
        </p:txBody>
      </p:sp>
      <p:sp>
        <p:nvSpPr>
          <p:cNvPr id="30" name="Content Placeholder 29">
            <a:extLst>
              <a:ext uri="{FF2B5EF4-FFF2-40B4-BE49-F238E27FC236}">
                <a16:creationId xmlns:a16="http://schemas.microsoft.com/office/drawing/2014/main" id="{A495AB72-EE98-5242-B1BA-17D21C49F9C2}"/>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025136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AD58A97F-91C7-F04E-B6FB-8066BC7B06EC}"/>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4F49A82D-7690-E44F-8608-9EE11337EC51}"/>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Content Placeholder 3">
            <a:extLst>
              <a:ext uri="{FF2B5EF4-FFF2-40B4-BE49-F238E27FC236}">
                <a16:creationId xmlns:a16="http://schemas.microsoft.com/office/drawing/2014/main" id="{A5B0FF7E-A74B-D040-AF7D-AB2EFBDDB4ED}"/>
              </a:ext>
            </a:extLst>
          </p:cNvPr>
          <p:cNvSpPr txBox="1">
            <a:spLocks/>
          </p:cNvSpPr>
          <p:nvPr/>
        </p:nvSpPr>
        <p:spPr>
          <a:xfrm>
            <a:off x="455411" y="459993"/>
            <a:ext cx="1613652" cy="249583"/>
          </a:xfrm>
          <a:prstGeom prst="rect">
            <a:avLst/>
          </a:prstGeom>
        </p:spPr>
        <p:txBody>
          <a:bodyPr/>
          <a:lstStyle>
            <a:lvl1pPr marL="0" indent="0" algn="l" defTabSz="600573" rtl="0" eaLnBrk="1" latinLnBrk="0" hangingPunct="1">
              <a:lnSpc>
                <a:spcPct val="90000"/>
              </a:lnSpc>
              <a:spcBef>
                <a:spcPts val="657"/>
              </a:spcBef>
              <a:buFont typeface="Arial" panose="020B0604020202020204" pitchFamily="34" charset="0"/>
              <a:buNone/>
              <a:defRPr sz="20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30028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00573"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00860"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20114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65157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6pPr>
            <a:lvl7pPr marL="1951863"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7pPr>
            <a:lvl8pPr marL="2252150"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8pPr>
            <a:lvl9pPr marL="255243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9pPr>
          </a:lstStyle>
          <a:p>
            <a:r>
              <a:rPr lang="en-US" dirty="0"/>
              <a:t>Room ###</a:t>
            </a:r>
          </a:p>
        </p:txBody>
      </p:sp>
      <p:sp>
        <p:nvSpPr>
          <p:cNvPr id="17" name="Rounded Rectangle 16">
            <a:extLst>
              <a:ext uri="{FF2B5EF4-FFF2-40B4-BE49-F238E27FC236}">
                <a16:creationId xmlns:a16="http://schemas.microsoft.com/office/drawing/2014/main" id="{351E8CC8-5FBB-C741-80DB-54FE304B611E}"/>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5350EDEB-C28D-3B4C-BC99-C1E32554C536}"/>
              </a:ext>
            </a:extLst>
          </p:cNvPr>
          <p:cNvPicPr>
            <a:picLocks noGrp="1" noChangeAspect="1"/>
          </p:cNvPicPr>
          <p:nvPr>
            <p:ph sz="half" idx="2"/>
          </p:nvPr>
        </p:nvPicPr>
        <p:blipFill>
          <a:blip r:embed="rId2"/>
          <a:stretch>
            <a:fillRect/>
          </a:stretch>
        </p:blipFill>
        <p:spPr>
          <a:xfrm>
            <a:off x="647700" y="1066800"/>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5. </a:t>
            </a:r>
            <a:br>
              <a:rPr lang="en-US" dirty="0"/>
            </a:br>
            <a:r>
              <a:rPr lang="en-US" dirty="0"/>
              <a:t>Ballot Collection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2000" dirty="0">
                <a:highlight>
                  <a:srgbClr val="00FFFF"/>
                </a:highlight>
              </a:rPr>
              <a:t>In STATE, we collect all ballots at a central location for ballot tabulation. OR In STATE, we collect mail ballots, Uniformed and Overseas Citizen ballots, provisional ballots at a central location for ballot tabulation. In-person ballots scanned at poll sites are stored on electronic memory devices. These electronic memory devices are brought to the central election facility for tabulation.</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4. Verify voter eligibility</a:t>
            </a:r>
          </a:p>
          <a:p>
            <a:endParaRPr lang="en-US" dirty="0"/>
          </a:p>
          <a:p>
            <a:endParaRPr lang="en-US" dirty="0"/>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6. Ballot Preparation </a:t>
            </a:r>
          </a:p>
        </p:txBody>
      </p:sp>
      <p:sp>
        <p:nvSpPr>
          <p:cNvPr id="20" name="Content Placeholder 19">
            <a:extLst>
              <a:ext uri="{FF2B5EF4-FFF2-40B4-BE49-F238E27FC236}">
                <a16:creationId xmlns:a16="http://schemas.microsoft.com/office/drawing/2014/main" id="{D3626DAE-DF61-9943-91B1-BC7FC71AF8C4}"/>
              </a:ext>
            </a:extLst>
          </p:cNvPr>
          <p:cNvSpPr>
            <a:spLocks noGrp="1"/>
          </p:cNvSpPr>
          <p:nvPr>
            <p:ph sz="half" idx="27"/>
          </p:nvPr>
        </p:nvSpPr>
        <p:spPr>
          <a:xfrm>
            <a:off x="7559675" y="7069138"/>
            <a:ext cx="1612900" cy="249237"/>
          </a:xfrm>
        </p:spPr>
        <p:txBody>
          <a:bodyPr/>
          <a:lstStyle/>
          <a:p>
            <a:r>
              <a:rPr lang="en-US" dirty="0"/>
              <a:t>Room ###</a:t>
            </a:r>
          </a:p>
        </p:txBody>
      </p:sp>
    </p:spTree>
    <p:extLst>
      <p:ext uri="{BB962C8B-B14F-4D97-AF65-F5344CB8AC3E}">
        <p14:creationId xmlns:p14="http://schemas.microsoft.com/office/powerpoint/2010/main" val="2603088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8C977A4D-0A40-E145-9EA7-0EC86CABD13D}"/>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97DEAED0-B41D-C24A-81A6-B8B96714460C}"/>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a:extLst>
              <a:ext uri="{FF2B5EF4-FFF2-40B4-BE49-F238E27FC236}">
                <a16:creationId xmlns:a16="http://schemas.microsoft.com/office/drawing/2014/main" id="{0F35AD1F-EA65-A646-8B3E-4F84062B812C}"/>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C6A601BE-96E0-DF48-8FBB-4BF2C92360D5}"/>
              </a:ext>
            </a:extLst>
          </p:cNvPr>
          <p:cNvPicPr>
            <a:picLocks noGrp="1" noChangeAspect="1"/>
          </p:cNvPicPr>
          <p:nvPr>
            <p:ph sz="half" idx="2"/>
          </p:nvPr>
        </p:nvPicPr>
        <p:blipFill>
          <a:blip r:embed="rId2"/>
          <a:stretch>
            <a:fillRect/>
          </a:stretch>
        </p:blipFill>
        <p:spPr>
          <a:xfrm>
            <a:off x="657289" y="1077145"/>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6. </a:t>
            </a:r>
            <a:br>
              <a:rPr lang="en-US" dirty="0"/>
            </a:br>
            <a:r>
              <a:rPr lang="en-US" dirty="0"/>
              <a:t>Ballot Preparation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2400" dirty="0"/>
              <a:t>We process </a:t>
            </a:r>
            <a:r>
              <a:rPr lang="en-US" sz="2400" dirty="0">
                <a:highlight>
                  <a:srgbClr val="00FFFF"/>
                </a:highlight>
              </a:rPr>
              <a:t>all ballots OR mail and Uniformed and Overseas Citizen ballots </a:t>
            </a:r>
            <a:r>
              <a:rPr lang="en-US" sz="2400" dirty="0"/>
              <a:t>to prepare them for scanning and tabulation. If a ballot is damaged or contains machine-unreadable marks, we flag it for manual review. Our goal is to count all eligible ballots as voters intend.</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5. Ballot Collection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7. Ballot Tabulation </a:t>
            </a:r>
          </a:p>
        </p:txBody>
      </p:sp>
      <p:sp>
        <p:nvSpPr>
          <p:cNvPr id="19" name="Content Placeholder 18">
            <a:extLst>
              <a:ext uri="{FF2B5EF4-FFF2-40B4-BE49-F238E27FC236}">
                <a16:creationId xmlns:a16="http://schemas.microsoft.com/office/drawing/2014/main" id="{92FD0930-ABE6-1E44-BF23-62C59A8F3DF1}"/>
              </a:ext>
            </a:extLst>
          </p:cNvPr>
          <p:cNvSpPr>
            <a:spLocks noGrp="1"/>
          </p:cNvSpPr>
          <p:nvPr>
            <p:ph sz="half" idx="26"/>
          </p:nvPr>
        </p:nvSpPr>
        <p:spPr>
          <a:xfrm>
            <a:off x="454025" y="460375"/>
            <a:ext cx="1538288" cy="249238"/>
          </a:xfrm>
        </p:spPr>
        <p:txBody>
          <a:bodyPr/>
          <a:lstStyle/>
          <a:p>
            <a:r>
              <a:rPr lang="en-US" dirty="0"/>
              <a:t>Room ###</a:t>
            </a:r>
          </a:p>
        </p:txBody>
      </p:sp>
      <p:sp>
        <p:nvSpPr>
          <p:cNvPr id="36" name="Content Placeholder 35">
            <a:extLst>
              <a:ext uri="{FF2B5EF4-FFF2-40B4-BE49-F238E27FC236}">
                <a16:creationId xmlns:a16="http://schemas.microsoft.com/office/drawing/2014/main" id="{55714E80-7AFE-0E4B-A247-7BC9DB51B27C}"/>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177108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1407E6B5-212A-0B4D-A9D0-D1BB45EAEB1B}"/>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CC72D15F-91CB-DB4D-AF36-6B3BB0EF09FB}"/>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a:extLst>
              <a:ext uri="{FF2B5EF4-FFF2-40B4-BE49-F238E27FC236}">
                <a16:creationId xmlns:a16="http://schemas.microsoft.com/office/drawing/2014/main" id="{7DC449EF-D837-0547-989D-30EFCAA30326}"/>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9FE3FAA9-0471-3643-9535-768F6623E41E}"/>
              </a:ext>
            </a:extLst>
          </p:cNvPr>
          <p:cNvPicPr>
            <a:picLocks noGrp="1" noChangeAspect="1"/>
          </p:cNvPicPr>
          <p:nvPr>
            <p:ph sz="half" idx="2"/>
          </p:nvPr>
        </p:nvPicPr>
        <p:blipFill>
          <a:blip r:embed="rId2"/>
          <a:stretch>
            <a:fillRect/>
          </a:stretch>
        </p:blipFill>
        <p:spPr>
          <a:xfrm>
            <a:off x="657289" y="1077145"/>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6. Ballot Preparation</a:t>
            </a:r>
            <a:br>
              <a:rPr lang="en-US" dirty="0"/>
            </a:br>
            <a:r>
              <a:rPr lang="en-US" dirty="0"/>
              <a:t>Ballot Duplication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2800" dirty="0"/>
              <a:t>We use ballot duplication if the ballot scanner can’t read a ballot because it is damaged or has unclear voter intent. We also use ballot duplication for Uniformed and Overseas Citizen ballots.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5. Ballot Collection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7. Ballot Tabulation </a:t>
            </a:r>
          </a:p>
        </p:txBody>
      </p:sp>
      <p:sp>
        <p:nvSpPr>
          <p:cNvPr id="19" name="Content Placeholder 18">
            <a:extLst>
              <a:ext uri="{FF2B5EF4-FFF2-40B4-BE49-F238E27FC236}">
                <a16:creationId xmlns:a16="http://schemas.microsoft.com/office/drawing/2014/main" id="{78ACBB6B-3BF3-0D4C-9D7C-6F48680ECFDA}"/>
              </a:ext>
            </a:extLst>
          </p:cNvPr>
          <p:cNvSpPr>
            <a:spLocks noGrp="1"/>
          </p:cNvSpPr>
          <p:nvPr>
            <p:ph sz="half" idx="26"/>
          </p:nvPr>
        </p:nvSpPr>
        <p:spPr>
          <a:xfrm>
            <a:off x="454025" y="460375"/>
            <a:ext cx="1538288" cy="249238"/>
          </a:xfrm>
        </p:spPr>
        <p:txBody>
          <a:bodyPr/>
          <a:lstStyle/>
          <a:p>
            <a:r>
              <a:rPr lang="en-US" dirty="0"/>
              <a:t>Room ###</a:t>
            </a:r>
          </a:p>
        </p:txBody>
      </p:sp>
      <p:sp>
        <p:nvSpPr>
          <p:cNvPr id="25" name="Content Placeholder 24">
            <a:extLst>
              <a:ext uri="{FF2B5EF4-FFF2-40B4-BE49-F238E27FC236}">
                <a16:creationId xmlns:a16="http://schemas.microsoft.com/office/drawing/2014/main" id="{BFBDB307-5E70-E943-A65B-F85CD2C65035}"/>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619964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761032C7-C947-E043-B2B3-6FC722D4CF13}"/>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4">
            <a:extLst>
              <a:ext uri="{FF2B5EF4-FFF2-40B4-BE49-F238E27FC236}">
                <a16:creationId xmlns:a16="http://schemas.microsoft.com/office/drawing/2014/main" id="{532A7BDB-51FA-0240-97D9-4DE9EF6DA425}"/>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BD42F508-62A6-5940-8650-9DEA63878CA6}"/>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sp>
        <p:nvSpPr>
          <p:cNvPr id="5" name="Rounded Rectangle 4">
            <a:extLst>
              <a:ext uri="{FF2B5EF4-FFF2-40B4-BE49-F238E27FC236}">
                <a16:creationId xmlns:a16="http://schemas.microsoft.com/office/drawing/2014/main" id="{EE15C401-6875-824B-B6FD-5A1109D89E52}"/>
              </a:ext>
            </a:extLst>
          </p:cNvPr>
          <p:cNvSpPr/>
          <p:nvPr/>
        </p:nvSpPr>
        <p:spPr>
          <a:xfrm>
            <a:off x="6217907" y="7016847"/>
            <a:ext cx="2943442" cy="37535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3F7D96AB-A715-734A-910C-3D3F2501E09D}"/>
              </a:ext>
            </a:extLst>
          </p:cNvPr>
          <p:cNvPicPr>
            <a:picLocks noGrp="1" noChangeAspect="1"/>
          </p:cNvPicPr>
          <p:nvPr>
            <p:ph sz="half" idx="2"/>
          </p:nvPr>
        </p:nvPicPr>
        <p:blipFill>
          <a:blip r:embed="rId2"/>
          <a:stretch>
            <a:fillRect/>
          </a:stretch>
        </p:blipFill>
        <p:spPr>
          <a:xfrm>
            <a:off x="655816" y="1071805"/>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7.</a:t>
            </a:r>
            <a:br>
              <a:rPr lang="en-US" dirty="0"/>
            </a:br>
            <a:r>
              <a:rPr lang="en-US" dirty="0"/>
              <a:t>Ballot Tabulation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scan and count all the valid votes to determine the results of each contest in the election. </a:t>
            </a:r>
            <a:r>
              <a:rPr lang="en-US" dirty="0">
                <a:highlight>
                  <a:srgbClr val="00FFFF"/>
                </a:highlight>
              </a:rPr>
              <a:t>In STATE, we tabulate in-person ballots at the poll sites where the vote was cast.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6. Ballot Preparation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a:xfrm>
            <a:off x="457200" y="7068395"/>
            <a:ext cx="5760708" cy="249583"/>
          </a:xfrm>
        </p:spPr>
        <p:txBody>
          <a:bodyPr/>
          <a:lstStyle/>
          <a:p>
            <a:r>
              <a:rPr lang="en-US" dirty="0"/>
              <a:t>Next is Step 8. Unofficial results</a:t>
            </a:r>
          </a:p>
        </p:txBody>
      </p:sp>
      <p:sp>
        <p:nvSpPr>
          <p:cNvPr id="23" name="Content Placeholder 22">
            <a:extLst>
              <a:ext uri="{FF2B5EF4-FFF2-40B4-BE49-F238E27FC236}">
                <a16:creationId xmlns:a16="http://schemas.microsoft.com/office/drawing/2014/main" id="{8F0A0DF9-C5C8-9642-BFC4-1853DE01059A}"/>
              </a:ext>
            </a:extLst>
          </p:cNvPr>
          <p:cNvSpPr>
            <a:spLocks noGrp="1"/>
          </p:cNvSpPr>
          <p:nvPr>
            <p:ph sz="half" idx="26"/>
          </p:nvPr>
        </p:nvSpPr>
        <p:spPr/>
        <p:txBody>
          <a:bodyPr/>
          <a:lstStyle/>
          <a:p>
            <a:r>
              <a:rPr lang="en-US" dirty="0"/>
              <a:t>Room ###</a:t>
            </a:r>
          </a:p>
        </p:txBody>
      </p:sp>
      <p:sp>
        <p:nvSpPr>
          <p:cNvPr id="26" name="Content Placeholder 25">
            <a:extLst>
              <a:ext uri="{FF2B5EF4-FFF2-40B4-BE49-F238E27FC236}">
                <a16:creationId xmlns:a16="http://schemas.microsoft.com/office/drawing/2014/main" id="{E2E067A2-6B6F-0543-96E9-CE6AB320DB65}"/>
              </a:ext>
            </a:extLst>
          </p:cNvPr>
          <p:cNvSpPr>
            <a:spLocks noGrp="1"/>
          </p:cNvSpPr>
          <p:nvPr>
            <p:ph sz="half" idx="27"/>
          </p:nvPr>
        </p:nvSpPr>
        <p:spPr>
          <a:xfrm>
            <a:off x="6217907" y="7068395"/>
            <a:ext cx="2955391" cy="249583"/>
          </a:xfrm>
        </p:spPr>
        <p:txBody>
          <a:bodyPr/>
          <a:lstStyle/>
          <a:p>
            <a:r>
              <a:rPr lang="en-US" u="sng" dirty="0"/>
              <a:t>COUNTY.WEBSITE.GOV</a:t>
            </a:r>
          </a:p>
        </p:txBody>
      </p:sp>
    </p:spTree>
    <p:extLst>
      <p:ext uri="{BB962C8B-B14F-4D97-AF65-F5344CB8AC3E}">
        <p14:creationId xmlns:p14="http://schemas.microsoft.com/office/powerpoint/2010/main" val="2596490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E46D8DEF-47E9-6744-8870-0FB48FA3BF46}"/>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a:extLst>
              <a:ext uri="{FF2B5EF4-FFF2-40B4-BE49-F238E27FC236}">
                <a16:creationId xmlns:a16="http://schemas.microsoft.com/office/drawing/2014/main" id="{346779CD-0E68-0D44-AA31-9E18745925B7}"/>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Content Placeholder 3">
            <a:extLst>
              <a:ext uri="{FF2B5EF4-FFF2-40B4-BE49-F238E27FC236}">
                <a16:creationId xmlns:a16="http://schemas.microsoft.com/office/drawing/2014/main" id="{A0095386-DF26-F64E-AA81-6945FFFC21BC}"/>
              </a:ext>
            </a:extLst>
          </p:cNvPr>
          <p:cNvSpPr txBox="1">
            <a:spLocks/>
          </p:cNvSpPr>
          <p:nvPr/>
        </p:nvSpPr>
        <p:spPr>
          <a:xfrm>
            <a:off x="455411" y="459993"/>
            <a:ext cx="1613652" cy="249583"/>
          </a:xfrm>
          <a:prstGeom prst="rect">
            <a:avLst/>
          </a:prstGeom>
        </p:spPr>
        <p:txBody>
          <a:bodyPr/>
          <a:lstStyle>
            <a:lvl1pPr marL="0" indent="0" algn="l" defTabSz="600573" rtl="0" eaLnBrk="1" latinLnBrk="0" hangingPunct="1">
              <a:lnSpc>
                <a:spcPct val="90000"/>
              </a:lnSpc>
              <a:spcBef>
                <a:spcPts val="657"/>
              </a:spcBef>
              <a:buFont typeface="Arial" panose="020B0604020202020204" pitchFamily="34" charset="0"/>
              <a:buNone/>
              <a:defRPr sz="20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30028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00573"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00860"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201147" indent="0" algn="l" defTabSz="600573" rtl="0" eaLnBrk="1" latinLnBrk="0" hangingPunct="1">
              <a:lnSpc>
                <a:spcPct val="90000"/>
              </a:lnSpc>
              <a:spcBef>
                <a:spcPts val="328"/>
              </a:spcBef>
              <a:buFont typeface="Arial" panose="020B0604020202020204" pitchFamily="34" charset="0"/>
              <a:buNone/>
              <a:defRPr sz="154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65157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6pPr>
            <a:lvl7pPr marL="1951863"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7pPr>
            <a:lvl8pPr marL="2252150"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8pPr>
            <a:lvl9pPr marL="255243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9pPr>
          </a:lstStyle>
          <a:p>
            <a:r>
              <a:rPr lang="en-US"/>
              <a:t>Click to edit Master text styles</a:t>
            </a:r>
            <a:endParaRPr lang="en-US" dirty="0"/>
          </a:p>
        </p:txBody>
      </p:sp>
      <p:sp>
        <p:nvSpPr>
          <p:cNvPr id="18" name="Rounded Rectangle 17">
            <a:extLst>
              <a:ext uri="{FF2B5EF4-FFF2-40B4-BE49-F238E27FC236}">
                <a16:creationId xmlns:a16="http://schemas.microsoft.com/office/drawing/2014/main" id="{28ADA158-2055-BB41-8C5B-DFAAFB72AB3F}"/>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sp>
        <p:nvSpPr>
          <p:cNvPr id="5" name="Rounded Rectangle 4">
            <a:extLst>
              <a:ext uri="{FF2B5EF4-FFF2-40B4-BE49-F238E27FC236}">
                <a16:creationId xmlns:a16="http://schemas.microsoft.com/office/drawing/2014/main" id="{EE15C401-6875-824B-B6FD-5A1109D89E52}"/>
              </a:ext>
            </a:extLst>
          </p:cNvPr>
          <p:cNvSpPr/>
          <p:nvPr/>
        </p:nvSpPr>
        <p:spPr>
          <a:xfrm>
            <a:off x="453806" y="427521"/>
            <a:ext cx="2943442" cy="37535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20477851-718C-5E4B-AF5E-4C855746A5CD}"/>
              </a:ext>
            </a:extLst>
          </p:cNvPr>
          <p:cNvPicPr>
            <a:picLocks noGrp="1" noChangeAspect="1"/>
          </p:cNvPicPr>
          <p:nvPr>
            <p:ph sz="half" idx="2"/>
          </p:nvPr>
        </p:nvPicPr>
        <p:blipFill>
          <a:blip r:embed="rId2"/>
          <a:stretch>
            <a:fillRect/>
          </a:stretch>
        </p:blipFill>
        <p:spPr>
          <a:xfrm>
            <a:off x="647653" y="1071805"/>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9. </a:t>
            </a:r>
            <a:br>
              <a:rPr lang="en-US" dirty="0"/>
            </a:br>
            <a:r>
              <a:rPr lang="en-US" dirty="0"/>
              <a:t>Audit</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2400" dirty="0"/>
              <a:t>Audits are a normal check and balance that is part of every election. We use audits to confirm that election equipment accurately interpreted and tallied voters' ballots, that the outcome of the election reflects how voters voted, and that election workers followed procedures.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a:xfrm>
            <a:off x="3397247" y="459993"/>
            <a:ext cx="5764102" cy="249583"/>
          </a:xfrm>
        </p:spPr>
        <p:txBody>
          <a:bodyPr/>
          <a:lstStyle/>
          <a:p>
            <a:r>
              <a:rPr lang="en-US" dirty="0"/>
              <a:t>Before was Step 8. Unofficial results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10. Canvass of Election Results </a:t>
            </a:r>
          </a:p>
        </p:txBody>
      </p:sp>
      <p:sp>
        <p:nvSpPr>
          <p:cNvPr id="31" name="Content Placeholder 30">
            <a:extLst>
              <a:ext uri="{FF2B5EF4-FFF2-40B4-BE49-F238E27FC236}">
                <a16:creationId xmlns:a16="http://schemas.microsoft.com/office/drawing/2014/main" id="{DFC1AD1D-B839-1E41-96D9-AC525168F5A2}"/>
              </a:ext>
            </a:extLst>
          </p:cNvPr>
          <p:cNvSpPr>
            <a:spLocks noGrp="1"/>
          </p:cNvSpPr>
          <p:nvPr>
            <p:ph sz="half" idx="27"/>
          </p:nvPr>
        </p:nvSpPr>
        <p:spPr/>
        <p:txBody>
          <a:bodyPr/>
          <a:lstStyle/>
          <a:p>
            <a:r>
              <a:rPr lang="en-US" dirty="0"/>
              <a:t>Room ###</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a:xfrm>
            <a:off x="454024" y="460375"/>
            <a:ext cx="2943223" cy="249238"/>
          </a:xfrm>
        </p:spPr>
        <p:txBody>
          <a:bodyPr/>
          <a:lstStyle/>
          <a:p>
            <a:r>
              <a:rPr lang="en-US" u="sng" dirty="0"/>
              <a:t>COUNTY.WEBSITE.GOV</a:t>
            </a:r>
          </a:p>
        </p:txBody>
      </p:sp>
    </p:spTree>
    <p:extLst>
      <p:ext uri="{BB962C8B-B14F-4D97-AF65-F5344CB8AC3E}">
        <p14:creationId xmlns:p14="http://schemas.microsoft.com/office/powerpoint/2010/main" val="232831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CB2306F9-6500-5E4F-A283-3E1126D31EC9}"/>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a:extLst>
              <a:ext uri="{FF2B5EF4-FFF2-40B4-BE49-F238E27FC236}">
                <a16:creationId xmlns:a16="http://schemas.microsoft.com/office/drawing/2014/main" id="{B2D70E40-8AF5-1A4F-AFD1-D68433E656A8}"/>
              </a:ext>
            </a:extLst>
          </p:cNvPr>
          <p:cNvSpPr/>
          <p:nvPr/>
        </p:nvSpPr>
        <p:spPr>
          <a:xfrm>
            <a:off x="7547698" y="702829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8385ACEC-FDC3-D348-B469-BF3ADA8252A9}"/>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81851EFA-94D2-3D45-9325-D9FE3CE68212}"/>
              </a:ext>
            </a:extLst>
          </p:cNvPr>
          <p:cNvPicPr>
            <a:picLocks noGrp="1" noChangeAspect="1"/>
          </p:cNvPicPr>
          <p:nvPr>
            <p:ph sz="half" idx="2"/>
          </p:nvPr>
        </p:nvPicPr>
        <p:blipFill>
          <a:blip r:embed="rId2"/>
          <a:stretch>
            <a:fillRect/>
          </a:stretch>
        </p:blipFill>
        <p:spPr>
          <a:xfrm>
            <a:off x="657289" y="1077145"/>
            <a:ext cx="2670048" cy="2670048"/>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10. </a:t>
            </a:r>
            <a:br>
              <a:rPr lang="en-US" dirty="0"/>
            </a:br>
            <a:r>
              <a:rPr lang="en-US" dirty="0"/>
              <a:t>Canvass of </a:t>
            </a:r>
            <a:br>
              <a:rPr lang="en-US" dirty="0"/>
            </a:br>
            <a:r>
              <a:rPr lang="en-US" dirty="0"/>
              <a:t>Election Results</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After all valid ballots have been counted, the </a:t>
            </a:r>
            <a:r>
              <a:rPr lang="en-US" dirty="0">
                <a:highlight>
                  <a:srgbClr val="00FFFF"/>
                </a:highlight>
              </a:rPr>
              <a:t>Board of Canvassers </a:t>
            </a:r>
            <a:r>
              <a:rPr lang="en-US" dirty="0"/>
              <a:t>reviews the election, resolves discrepancies, and verifies the outcome of the election.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9. Audit</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11. Certification of Official Election Results</a:t>
            </a:r>
          </a:p>
          <a:p>
            <a:endParaRPr lang="en-US" dirty="0"/>
          </a:p>
        </p:txBody>
      </p:sp>
      <p:sp>
        <p:nvSpPr>
          <p:cNvPr id="22" name="Content Placeholder 21">
            <a:extLst>
              <a:ext uri="{FF2B5EF4-FFF2-40B4-BE49-F238E27FC236}">
                <a16:creationId xmlns:a16="http://schemas.microsoft.com/office/drawing/2014/main" id="{464D672F-DA88-3B4D-97B9-4A70C1581F4E}"/>
              </a:ext>
            </a:extLst>
          </p:cNvPr>
          <p:cNvSpPr>
            <a:spLocks noGrp="1"/>
          </p:cNvSpPr>
          <p:nvPr>
            <p:ph sz="half" idx="27"/>
          </p:nvPr>
        </p:nvSpPr>
        <p:spPr/>
        <p:txBody>
          <a:bodyPr/>
          <a:lstStyle/>
          <a:p>
            <a:endParaRPr lang="en-US" dirty="0"/>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a:xfrm>
            <a:off x="454025" y="460375"/>
            <a:ext cx="1538288" cy="249238"/>
          </a:xfrm>
        </p:spPr>
        <p:txBody>
          <a:bodyPr/>
          <a:lstStyle/>
          <a:p>
            <a:r>
              <a:rPr lang="en-US" dirty="0"/>
              <a:t>Room ###</a:t>
            </a:r>
          </a:p>
        </p:txBody>
      </p:sp>
    </p:spTree>
    <p:extLst>
      <p:ext uri="{BB962C8B-B14F-4D97-AF65-F5344CB8AC3E}">
        <p14:creationId xmlns:p14="http://schemas.microsoft.com/office/powerpoint/2010/main" val="39164334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CCD-EAC-Election Process Communication-TEMPLATE-Door Sign-Vertical" id="{D1ED7602-0531-7844-BFB3-E90B4A1286F8}" vid="{1F5D944C-6D2F-BD40-8BE0-0C0DA4EA26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TotalTime>
  <Words>731</Words>
  <Application>Microsoft Macintosh PowerPoint</Application>
  <PresentationFormat>Custom</PresentationFormat>
  <Paragraphs>72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Noto Sans</vt:lpstr>
      <vt:lpstr>Open Sans</vt:lpstr>
      <vt:lpstr>Office Theme</vt:lpstr>
      <vt:lpstr>Step 2. Election Equipment Testing</vt:lpstr>
      <vt:lpstr>Step 4.  Verify voter eligibility</vt:lpstr>
      <vt:lpstr>Step 5.  Ballot Collection</vt:lpstr>
      <vt:lpstr>Step 6.  Ballot Preparation</vt:lpstr>
      <vt:lpstr>Step 6. Ballot Preparation Ballot Duplication</vt:lpstr>
      <vt:lpstr>Step 7. Ballot Tabulation</vt:lpstr>
      <vt:lpstr>Step 9.  Audit</vt:lpstr>
      <vt:lpstr>Step 10.  Canvass of  Election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 Process Step Title</dc:title>
  <dc:creator>Pendlewinski Pendlewinski</dc:creator>
  <cp:lastModifiedBy>Pendlewinski Pendlewinski</cp:lastModifiedBy>
  <cp:revision>28</cp:revision>
  <dcterms:created xsi:type="dcterms:W3CDTF">2022-02-16T20:41:20Z</dcterms:created>
  <dcterms:modified xsi:type="dcterms:W3CDTF">2022-02-25T17:55:35Z</dcterms:modified>
</cp:coreProperties>
</file>