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62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8"/>
    <p:restoredTop sz="95801"/>
  </p:normalViewPr>
  <p:slideViewPr>
    <p:cSldViewPr snapToGrid="0" snapToObjects="1">
      <p:cViewPr varScale="1">
        <p:scale>
          <a:sx n="94" d="100"/>
          <a:sy n="94" d="100"/>
        </p:scale>
        <p:origin x="2160" y="192"/>
      </p:cViewPr>
      <p:guideLst>
        <p:guide orient="horz" pos="4562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274A3-7578-7740-8972-FBF8B45DC814}" type="datetimeFigureOut">
              <a:rPr lang="en-US" smtClean="0"/>
              <a:t>2/25/22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43000"/>
            <a:ext cx="3990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476C6-B468-AC4B-A939-CFF9A1ACE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04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vy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31631D-9A89-D546-B623-782B855DA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697089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254E1E3-713D-F548-A3FB-F083152AD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199" y="533400"/>
            <a:ext cx="4141695" cy="6781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Click to edit Master title style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37EC26BD-44FD-A94E-B448-8B083A4B677D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309430" y="6157067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Content Placeholder 20">
            <a:extLst>
              <a:ext uri="{FF2B5EF4-FFF2-40B4-BE49-F238E27FC236}">
                <a16:creationId xmlns:a16="http://schemas.microsoft.com/office/drawing/2014/main" id="{330F9CBC-893E-0640-9015-90A6ABCF6438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8230328" y="6172200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9E8F9DD-ADF2-2148-AABA-2F9A6247222A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915128" y="2969878"/>
            <a:ext cx="1828072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6428638A-98D0-2F41-AD06-03D17B6C79E1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914400" y="5242667"/>
            <a:ext cx="1828800" cy="182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3945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254E1E3-713D-F548-A3FB-F083152AD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85800"/>
            <a:ext cx="8001000" cy="6400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Click to edit Master title style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8" name="Content Placeholder 20">
            <a:extLst>
              <a:ext uri="{FF2B5EF4-FFF2-40B4-BE49-F238E27FC236}">
                <a16:creationId xmlns:a16="http://schemas.microsoft.com/office/drawing/2014/main" id="{A052C359-653C-F64D-98B9-4B6AA637ED46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8001000" y="685800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16">
            <a:extLst>
              <a:ext uri="{FF2B5EF4-FFF2-40B4-BE49-F238E27FC236}">
                <a16:creationId xmlns:a16="http://schemas.microsoft.com/office/drawing/2014/main" id="{CF07CE0C-A999-9F42-B48E-E0D5A98A276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764597" y="1702471"/>
            <a:ext cx="1626368" cy="70455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553"/>
            </a:lvl1pPr>
          </a:lstStyle>
          <a:p>
            <a:pPr marL="0" lvl="0" indent="0">
              <a:buNone/>
            </a:pPr>
            <a:r>
              <a:rPr lang="en-US" sz="1553" dirty="0"/>
              <a:t>Click to edit Master text styles</a:t>
            </a:r>
          </a:p>
        </p:txBody>
      </p:sp>
      <p:sp>
        <p:nvSpPr>
          <p:cNvPr id="13" name="Content Placeholder 20">
            <a:extLst>
              <a:ext uri="{FF2B5EF4-FFF2-40B4-BE49-F238E27FC236}">
                <a16:creationId xmlns:a16="http://schemas.microsoft.com/office/drawing/2014/main" id="{A3050C0D-6CF5-2A4E-9D99-80A155D4E4A4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6764597" y="685800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797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76" userDrawn="1">
          <p15:clr>
            <a:srgbClr val="FBAE40"/>
          </p15:clr>
        </p15:guide>
        <p15:guide id="2" pos="561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929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l" defTabSz="1005826" rtl="0" eaLnBrk="1" latinLnBrk="0" hangingPunct="1">
        <a:lnSpc>
          <a:spcPct val="90000"/>
        </a:lnSpc>
        <a:spcBef>
          <a:spcPct val="0"/>
        </a:spcBef>
        <a:buNone/>
        <a:defRPr lang="en-US" sz="7200" b="1" kern="1200" smtClean="0">
          <a:solidFill>
            <a:schemeClr val="bg1"/>
          </a:solidFill>
          <a:effectLst/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51457" indent="-251457" algn="l" defTabSz="1005826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02913" indent="0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257283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760196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263109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766022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35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849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762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13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26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39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53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66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479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392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05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 userDrawn="1">
          <p15:clr>
            <a:srgbClr val="F26B43"/>
          </p15:clr>
        </p15:guide>
        <p15:guide id="2" pos="186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6150" userDrawn="1">
          <p15:clr>
            <a:srgbClr val="F26B43"/>
          </p15:clr>
        </p15:guide>
        <p15:guide id="5" orient="horz" pos="120" userDrawn="1">
          <p15:clr>
            <a:srgbClr val="F26B43"/>
          </p15:clr>
        </p15:guide>
        <p15:guide id="6" orient="horz" pos="4752" userDrawn="1">
          <p15:clr>
            <a:srgbClr val="F26B43"/>
          </p15:clr>
        </p15:guide>
        <p15:guide id="7" orient="horz" pos="4608" userDrawn="1">
          <p15:clr>
            <a:srgbClr val="F26B43"/>
          </p15:clr>
        </p15:guide>
        <p15:guide id="8" pos="576" userDrawn="1">
          <p15:clr>
            <a:srgbClr val="F26B43"/>
          </p15:clr>
        </p15:guide>
        <p15:guide id="9" pos="5777" userDrawn="1">
          <p15:clr>
            <a:srgbClr val="F26B43"/>
          </p15:clr>
        </p15:guide>
        <p15:guide id="11" pos="3168" userDrawn="1">
          <p15:clr>
            <a:srgbClr val="F26B43"/>
          </p15:clr>
        </p15:guide>
        <p15:guide id="12" orient="horz" pos="2448" userDrawn="1">
          <p15:clr>
            <a:srgbClr val="F26B43"/>
          </p15:clr>
        </p15:guide>
        <p15:guide id="13" orient="horz" pos="4464" userDrawn="1">
          <p15:clr>
            <a:srgbClr val="F26B43"/>
          </p15:clr>
        </p15:guide>
        <p15:guide id="14" orient="horz" pos="4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ame Side Corner Rectangle 7">
            <a:extLst>
              <a:ext uri="{FF2B5EF4-FFF2-40B4-BE49-F238E27FC236}">
                <a16:creationId xmlns:a16="http://schemas.microsoft.com/office/drawing/2014/main" id="{10192842-0DC1-024A-A304-495AC9DBFE21}"/>
              </a:ext>
            </a:extLst>
          </p:cNvPr>
          <p:cNvSpPr/>
          <p:nvPr/>
        </p:nvSpPr>
        <p:spPr>
          <a:xfrm rot="5400000">
            <a:off x="3516405" y="1351430"/>
            <a:ext cx="7194177" cy="5082988"/>
          </a:xfrm>
          <a:prstGeom prst="snip2SameRect">
            <a:avLst>
              <a:gd name="adj1" fmla="val 8450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82E59E-22FC-534D-9813-552C163D2302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6A2725B-4025-E94E-AD2E-38A58CB2F5F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700933"/>
            <a:ext cx="2743200" cy="27432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Step 2. Election Equipment Testing</a:t>
            </a:r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F823527-474D-5B44-A132-5A6C26024AD3}"/>
              </a:ext>
            </a:extLst>
          </p:cNvPr>
          <p:cNvSpPr>
            <a:spLocks noGrp="1"/>
          </p:cNvSpPr>
          <p:nvPr>
            <p:ph sz="half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9A142FD-D969-CC42-8C8F-CF7137D9DFC6}"/>
              </a:ext>
            </a:extLst>
          </p:cNvPr>
          <p:cNvSpPr>
            <a:spLocks noGrp="1"/>
          </p:cNvSpPr>
          <p:nvPr>
            <p:ph sz="half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27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ame Side Corner Rectangle 7">
            <a:extLst>
              <a:ext uri="{FF2B5EF4-FFF2-40B4-BE49-F238E27FC236}">
                <a16:creationId xmlns:a16="http://schemas.microsoft.com/office/drawing/2014/main" id="{FBB46FBB-D5C5-4149-A6A4-BD39F85E7769}"/>
              </a:ext>
            </a:extLst>
          </p:cNvPr>
          <p:cNvSpPr/>
          <p:nvPr/>
        </p:nvSpPr>
        <p:spPr>
          <a:xfrm rot="5400000">
            <a:off x="3516405" y="1351430"/>
            <a:ext cx="7194177" cy="5082988"/>
          </a:xfrm>
          <a:prstGeom prst="snip2SameRect">
            <a:avLst>
              <a:gd name="adj1" fmla="val 8450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26A85E1-38BB-4E4B-B37D-5D8B9E977466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F8F1659B-244D-464D-A00B-A9C16174EB3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700933"/>
            <a:ext cx="2286000" cy="22860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/>
              <a:t>Step 4. Verify voter eligibility</a:t>
            </a:r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F3E869E-4A0D-F94D-AA22-9C0CE8D9677C}"/>
              </a:ext>
            </a:extLst>
          </p:cNvPr>
          <p:cNvPicPr>
            <a:picLocks noGrp="1" noChangeAspect="1"/>
          </p:cNvPicPr>
          <p:nvPr>
            <p:ph sz="half" idx="19"/>
          </p:nvPr>
        </p:nvPicPr>
        <p:blipFill>
          <a:blip r:embed="rId4"/>
          <a:stretch>
            <a:fillRect/>
          </a:stretch>
        </p:blipFill>
        <p:spPr>
          <a:xfrm>
            <a:off x="914400" y="3190875"/>
            <a:ext cx="2286000" cy="2286000"/>
          </a:xfr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F738307-57BA-664F-9036-8C2EB1CEB002}"/>
              </a:ext>
            </a:extLst>
          </p:cNvPr>
          <p:cNvSpPr>
            <a:spLocks noGrp="1"/>
          </p:cNvSpPr>
          <p:nvPr>
            <p:ph sz="half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5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Same Side Corner Rectangle 8">
            <a:extLst>
              <a:ext uri="{FF2B5EF4-FFF2-40B4-BE49-F238E27FC236}">
                <a16:creationId xmlns:a16="http://schemas.microsoft.com/office/drawing/2014/main" id="{5260D2A6-375C-8A4E-876A-E740FEB3BF7D}"/>
              </a:ext>
            </a:extLst>
          </p:cNvPr>
          <p:cNvSpPr/>
          <p:nvPr/>
        </p:nvSpPr>
        <p:spPr>
          <a:xfrm rot="5400000">
            <a:off x="3516405" y="1351430"/>
            <a:ext cx="7194177" cy="5082988"/>
          </a:xfrm>
          <a:prstGeom prst="snip2SameRect">
            <a:avLst>
              <a:gd name="adj1" fmla="val 8450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1642D8D-E186-D94B-A4E0-51621D1580F1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864DB208-500B-D74E-ADC2-E52A7A3DD8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700933"/>
            <a:ext cx="2743200" cy="27432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Step 5. Ballot collection</a:t>
            </a:r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985996C-24BD-3247-A522-4337538E62B0}"/>
              </a:ext>
            </a:extLst>
          </p:cNvPr>
          <p:cNvSpPr>
            <a:spLocks noGrp="1"/>
          </p:cNvSpPr>
          <p:nvPr>
            <p:ph sz="half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489BC2A-0A79-F34C-85AA-C74C314F9B86}"/>
              </a:ext>
            </a:extLst>
          </p:cNvPr>
          <p:cNvSpPr>
            <a:spLocks noGrp="1"/>
          </p:cNvSpPr>
          <p:nvPr>
            <p:ph sz="half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517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nip Same Side Corner Rectangle 9">
            <a:extLst>
              <a:ext uri="{FF2B5EF4-FFF2-40B4-BE49-F238E27FC236}">
                <a16:creationId xmlns:a16="http://schemas.microsoft.com/office/drawing/2014/main" id="{09E90FFE-7059-4D40-B0CC-96E29B6A4709}"/>
              </a:ext>
            </a:extLst>
          </p:cNvPr>
          <p:cNvSpPr/>
          <p:nvPr/>
        </p:nvSpPr>
        <p:spPr>
          <a:xfrm rot="5400000">
            <a:off x="3516405" y="1351430"/>
            <a:ext cx="7194177" cy="5082988"/>
          </a:xfrm>
          <a:prstGeom prst="snip2SameRect">
            <a:avLst>
              <a:gd name="adj1" fmla="val 8450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ECDC329-2E34-834A-80E2-54D6E55CE890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6AA8F04-B82A-A044-B4E2-5FDE630133C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700933"/>
            <a:ext cx="2286000" cy="22860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Step 6. Ballot preparation</a:t>
            </a:r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45F2BD9-446A-3A4A-928A-2E237D89DF08}"/>
              </a:ext>
            </a:extLst>
          </p:cNvPr>
          <p:cNvPicPr>
            <a:picLocks noGrp="1" noChangeAspect="1"/>
          </p:cNvPicPr>
          <p:nvPr>
            <p:ph sz="half" idx="19"/>
          </p:nvPr>
        </p:nvPicPr>
        <p:blipFill>
          <a:blip r:embed="rId4"/>
          <a:stretch>
            <a:fillRect/>
          </a:stretch>
        </p:blipFill>
        <p:spPr>
          <a:xfrm>
            <a:off x="914400" y="3212358"/>
            <a:ext cx="2286000" cy="2286000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489BC2A-0A79-F34C-85AA-C74C314F9B86}"/>
              </a:ext>
            </a:extLst>
          </p:cNvPr>
          <p:cNvSpPr>
            <a:spLocks noGrp="1"/>
          </p:cNvSpPr>
          <p:nvPr>
            <p:ph sz="half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311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ame Side Corner Rectangle 7">
            <a:extLst>
              <a:ext uri="{FF2B5EF4-FFF2-40B4-BE49-F238E27FC236}">
                <a16:creationId xmlns:a16="http://schemas.microsoft.com/office/drawing/2014/main" id="{6CD8E61D-0460-9F4D-93E4-0255E7A8381E}"/>
              </a:ext>
            </a:extLst>
          </p:cNvPr>
          <p:cNvSpPr/>
          <p:nvPr/>
        </p:nvSpPr>
        <p:spPr>
          <a:xfrm rot="5400000">
            <a:off x="3516405" y="1351430"/>
            <a:ext cx="7194177" cy="5082988"/>
          </a:xfrm>
          <a:prstGeom prst="snip2SameRect">
            <a:avLst>
              <a:gd name="adj1" fmla="val 8450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318EEF9-06DE-8849-93F2-BD61B1562659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3AD54A5-B176-3C41-B3B8-E54D1062F9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697655"/>
            <a:ext cx="1828800" cy="18288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Step 6. Ballot Preparation</a:t>
            </a:r>
            <a:br>
              <a:rPr lang="en-US" sz="4800" dirty="0"/>
            </a:br>
            <a:br>
              <a:rPr lang="en-US" sz="4800" dirty="0"/>
            </a:br>
            <a:r>
              <a:rPr lang="en-US" sz="4800" dirty="0"/>
              <a:t>Ballot Duplication</a:t>
            </a:r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3ED245B-918F-B547-AE62-56021A2D4C0C}"/>
              </a:ext>
            </a:extLst>
          </p:cNvPr>
          <p:cNvPicPr>
            <a:picLocks noGrp="1" noChangeAspect="1"/>
          </p:cNvPicPr>
          <p:nvPr>
            <p:ph sz="half" idx="19"/>
          </p:nvPr>
        </p:nvPicPr>
        <p:blipFill>
          <a:blip r:embed="rId4"/>
          <a:stretch>
            <a:fillRect/>
          </a:stretch>
        </p:blipFill>
        <p:spPr>
          <a:xfrm>
            <a:off x="914400" y="2970955"/>
            <a:ext cx="1828800" cy="1828800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F73F0B2-575A-C54B-B854-70DB5015FC37}"/>
              </a:ext>
            </a:extLst>
          </p:cNvPr>
          <p:cNvPicPr>
            <a:picLocks noGrp="1" noChangeAspect="1"/>
          </p:cNvPicPr>
          <p:nvPr>
            <p:ph sz="half" idx="20"/>
          </p:nvPr>
        </p:nvPicPr>
        <p:blipFill>
          <a:blip r:embed="rId5"/>
          <a:stretch>
            <a:fillRect/>
          </a:stretch>
        </p:blipFill>
        <p:spPr>
          <a:xfrm>
            <a:off x="914400" y="5242667"/>
            <a:ext cx="1828800" cy="1828800"/>
          </a:xfrm>
        </p:spPr>
      </p:pic>
    </p:spTree>
    <p:extLst>
      <p:ext uri="{BB962C8B-B14F-4D97-AF65-F5344CB8AC3E}">
        <p14:creationId xmlns:p14="http://schemas.microsoft.com/office/powerpoint/2010/main" val="514428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ame Side Corner Rectangle 7">
            <a:extLst>
              <a:ext uri="{FF2B5EF4-FFF2-40B4-BE49-F238E27FC236}">
                <a16:creationId xmlns:a16="http://schemas.microsoft.com/office/drawing/2014/main" id="{2DB194E9-0FE3-BE4B-A0AB-46C5BDE0AB69}"/>
              </a:ext>
            </a:extLst>
          </p:cNvPr>
          <p:cNvSpPr/>
          <p:nvPr/>
        </p:nvSpPr>
        <p:spPr>
          <a:xfrm rot="5400000">
            <a:off x="3516405" y="1351430"/>
            <a:ext cx="7194177" cy="5082988"/>
          </a:xfrm>
          <a:prstGeom prst="snip2SameRect">
            <a:avLst>
              <a:gd name="adj1" fmla="val 8450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63C09C3-9967-134D-9EBF-66B0C8D96BFA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30D5E6B-1C9E-1B41-9554-6BCA38CC59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697655"/>
            <a:ext cx="1828800" cy="18288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Step 7. Ballot tabulation</a:t>
            </a:r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53102C2-1049-1B4D-88B1-6A87E2C986A5}"/>
              </a:ext>
            </a:extLst>
          </p:cNvPr>
          <p:cNvPicPr>
            <a:picLocks noGrp="1" noChangeAspect="1"/>
          </p:cNvPicPr>
          <p:nvPr>
            <p:ph sz="half" idx="19"/>
          </p:nvPr>
        </p:nvPicPr>
        <p:blipFill>
          <a:blip r:embed="rId4"/>
          <a:stretch>
            <a:fillRect/>
          </a:stretch>
        </p:blipFill>
        <p:spPr>
          <a:xfrm>
            <a:off x="914400" y="2970955"/>
            <a:ext cx="1828800" cy="1828800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D2275A2-8A16-D341-AD75-FB04B6F44663}"/>
              </a:ext>
            </a:extLst>
          </p:cNvPr>
          <p:cNvPicPr>
            <a:picLocks noGrp="1" noChangeAspect="1"/>
          </p:cNvPicPr>
          <p:nvPr>
            <p:ph sz="half" idx="20"/>
          </p:nvPr>
        </p:nvPicPr>
        <p:blipFill>
          <a:blip r:embed="rId5"/>
          <a:stretch>
            <a:fillRect/>
          </a:stretch>
        </p:blipFill>
        <p:spPr>
          <a:xfrm>
            <a:off x="914400" y="5242667"/>
            <a:ext cx="1828800" cy="1828800"/>
          </a:xfrm>
        </p:spPr>
      </p:pic>
    </p:spTree>
    <p:extLst>
      <p:ext uri="{BB962C8B-B14F-4D97-AF65-F5344CB8AC3E}">
        <p14:creationId xmlns:p14="http://schemas.microsoft.com/office/powerpoint/2010/main" val="2269423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ame Side Corner Rectangle 7">
            <a:extLst>
              <a:ext uri="{FF2B5EF4-FFF2-40B4-BE49-F238E27FC236}">
                <a16:creationId xmlns:a16="http://schemas.microsoft.com/office/drawing/2014/main" id="{DF2A0073-9DDC-F547-8A4F-657192EBA51E}"/>
              </a:ext>
            </a:extLst>
          </p:cNvPr>
          <p:cNvSpPr/>
          <p:nvPr/>
        </p:nvSpPr>
        <p:spPr>
          <a:xfrm rot="5400000">
            <a:off x="3516405" y="1351430"/>
            <a:ext cx="7194177" cy="5082988"/>
          </a:xfrm>
          <a:prstGeom prst="snip2SameRect">
            <a:avLst>
              <a:gd name="adj1" fmla="val 8450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5323A5D-B10B-0D49-986B-EF1522E903A7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30503CC1-0450-9C42-8007-9940853A16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700933"/>
            <a:ext cx="2743200" cy="27432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9. Audit</a:t>
            </a:r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708903F-D51A-2A41-BE88-D0993FE39A74}"/>
              </a:ext>
            </a:extLst>
          </p:cNvPr>
          <p:cNvSpPr>
            <a:spLocks noGrp="1"/>
          </p:cNvSpPr>
          <p:nvPr>
            <p:ph sz="half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D49CF07-816B-A944-B6DD-84AFF68BC195}"/>
              </a:ext>
            </a:extLst>
          </p:cNvPr>
          <p:cNvSpPr>
            <a:spLocks noGrp="1"/>
          </p:cNvSpPr>
          <p:nvPr>
            <p:ph sz="half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00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ame Side Corner Rectangle 7">
            <a:extLst>
              <a:ext uri="{FF2B5EF4-FFF2-40B4-BE49-F238E27FC236}">
                <a16:creationId xmlns:a16="http://schemas.microsoft.com/office/drawing/2014/main" id="{70B1FACC-DE08-3B4E-9021-D48F67A32989}"/>
              </a:ext>
            </a:extLst>
          </p:cNvPr>
          <p:cNvSpPr/>
          <p:nvPr/>
        </p:nvSpPr>
        <p:spPr>
          <a:xfrm rot="5400000">
            <a:off x="3516405" y="1351430"/>
            <a:ext cx="7194177" cy="5082988"/>
          </a:xfrm>
          <a:prstGeom prst="snip2SameRect">
            <a:avLst>
              <a:gd name="adj1" fmla="val 8450"/>
              <a:gd name="adj2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402E698-248C-8A40-A3F2-5E4D1FF5E6A2}"/>
              </a:ext>
            </a:extLst>
          </p:cNvPr>
          <p:cNvSpPr/>
          <p:nvPr/>
        </p:nvSpPr>
        <p:spPr>
          <a:xfrm>
            <a:off x="416859" y="309282"/>
            <a:ext cx="9211235" cy="7100047"/>
          </a:xfrm>
          <a:prstGeom prst="roundRect">
            <a:avLst>
              <a:gd name="adj" fmla="val 6650"/>
            </a:avLst>
          </a:prstGeom>
          <a:noFill/>
          <a:ln w="2540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29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296B9F42-579B-E947-A20D-663F4C11BA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700933"/>
            <a:ext cx="2286000" cy="22860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3C5FA3F-98B6-7348-948D-D4727BC1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10. Canvass of election results</a:t>
            </a:r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E46FC168-4C21-174D-9149-A45F28A857E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Place QR code here</a:t>
            </a:r>
          </a:p>
        </p:txBody>
      </p:sp>
      <p:pic>
        <p:nvPicPr>
          <p:cNvPr id="35" name="Content Placeholder 8">
            <a:extLst>
              <a:ext uri="{FF2B5EF4-FFF2-40B4-BE49-F238E27FC236}">
                <a16:creationId xmlns:a16="http://schemas.microsoft.com/office/drawing/2014/main" id="{0BAA5D96-516D-0841-A813-E2163553B8A1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alphaModFix amt="50000"/>
          </a:blip>
          <a:stretch>
            <a:fillRect/>
          </a:stretch>
        </p:blipFill>
        <p:spPr/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659780E-0B07-B747-9816-7FBFF721CC3A}"/>
              </a:ext>
            </a:extLst>
          </p:cNvPr>
          <p:cNvPicPr>
            <a:picLocks noGrp="1" noChangeAspect="1"/>
          </p:cNvPicPr>
          <p:nvPr>
            <p:ph sz="half" idx="19"/>
          </p:nvPr>
        </p:nvPicPr>
        <p:blipFill>
          <a:blip r:embed="rId4"/>
          <a:stretch>
            <a:fillRect/>
          </a:stretch>
        </p:blipFill>
        <p:spPr>
          <a:xfrm>
            <a:off x="914400" y="3240933"/>
            <a:ext cx="2286000" cy="2286000"/>
          </a:xfr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D49CF07-816B-A944-B6DD-84AFF68BC195}"/>
              </a:ext>
            </a:extLst>
          </p:cNvPr>
          <p:cNvSpPr>
            <a:spLocks noGrp="1"/>
          </p:cNvSpPr>
          <p:nvPr>
            <p:ph sz="half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03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D-EAC-Election Process Communication-TEMPLATE-Overhead Sign-Vertical" id="{090FC1B2-B562-0946-BAFE-A4772FAD3822}" vid="{D01B4EFF-DF68-B340-B638-0BDC75CBD6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79</Words>
  <Application>Microsoft Macintosh PowerPoint</Application>
  <PresentationFormat>Custom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Noto Sans</vt:lpstr>
      <vt:lpstr>Open Sans</vt:lpstr>
      <vt:lpstr>Office Theme</vt:lpstr>
      <vt:lpstr>Step 2. Election Equipment Testing</vt:lpstr>
      <vt:lpstr>Step 4. Verify voter eligibility</vt:lpstr>
      <vt:lpstr>Step 5. Ballot collection</vt:lpstr>
      <vt:lpstr>Step 6. Ballot preparation</vt:lpstr>
      <vt:lpstr>Step 6. Ballot Preparation  Ballot Duplication</vt:lpstr>
      <vt:lpstr>Step 7. Ballot tabulation</vt:lpstr>
      <vt:lpstr>Step 9. Audit</vt:lpstr>
      <vt:lpstr>Step 10. Canvass of election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#. Process Step Title</dc:title>
  <dc:creator>Pendlewinski Pendlewinski</dc:creator>
  <cp:lastModifiedBy>Pendlewinski Pendlewinski</cp:lastModifiedBy>
  <cp:revision>13</cp:revision>
  <dcterms:created xsi:type="dcterms:W3CDTF">2022-02-16T20:08:27Z</dcterms:created>
  <dcterms:modified xsi:type="dcterms:W3CDTF">2022-02-25T17:56:32Z</dcterms:modified>
</cp:coreProperties>
</file>