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904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33"/>
    <p:restoredTop sz="94712"/>
  </p:normalViewPr>
  <p:slideViewPr>
    <p:cSldViewPr snapToGrid="0" snapToObjects="1">
      <p:cViewPr varScale="1">
        <p:scale>
          <a:sx n="68" d="100"/>
          <a:sy n="68" d="100"/>
        </p:scale>
        <p:origin x="3344" y="224"/>
      </p:cViewPr>
      <p:guideLst>
        <p:guide orient="horz" pos="5904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274A3-7578-7740-8972-FBF8B45DC814}" type="datetimeFigureOut">
              <a:rPr lang="en-US" smtClean="0"/>
              <a:t>2/25/22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476C6-B468-AC4B-A939-CFF9A1ACE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104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vy 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331631D-9A89-D546-B623-782B855DA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1" y="5669312"/>
            <a:ext cx="1828800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BB97359-BD43-444B-B99B-EBA32BE73BE1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2971800" y="5669312"/>
            <a:ext cx="1828800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5AF65FF-A0B5-8A44-BC48-6C7A600B11C4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5257799" y="5669312"/>
            <a:ext cx="1828800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C254E1E3-713D-F548-A3FB-F083152AD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85800"/>
            <a:ext cx="6400800" cy="434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b="1" dirty="0">
                <a:effectLst/>
                <a:latin typeface="Noto Sans" panose="020B0502040504020204" pitchFamily="34" charset="0"/>
              </a:rPr>
              <a:t>Step #.</a:t>
            </a:r>
            <a:br>
              <a:rPr lang="en-US" dirty="0">
                <a:effectLst/>
                <a:latin typeface="Noto Sans" panose="020B0502040504020204" pitchFamily="34" charset="0"/>
              </a:rPr>
            </a:br>
            <a:r>
              <a:rPr lang="en-US" b="1" dirty="0">
                <a:effectLst/>
                <a:latin typeface="Noto Sans" panose="020B0502040504020204" pitchFamily="34" charset="0"/>
              </a:rPr>
              <a:t>Process Step Title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BAC4F18-205D-F44E-88AE-FA96869271D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85801" y="7943774"/>
            <a:ext cx="1308693" cy="514426"/>
          </a:xfrm>
          <a:prstGeom prst="rect">
            <a:avLst/>
          </a:prstGeom>
        </p:spPr>
        <p:txBody>
          <a:bodyPr>
            <a:noAutofit/>
          </a:bodyPr>
          <a:lstStyle>
            <a:lvl1pPr marL="194310" indent="-194310">
              <a:defRPr/>
            </a:lvl1pPr>
          </a:lstStyle>
          <a:p>
            <a:pPr marL="0" indent="0">
              <a:buNone/>
            </a:pPr>
            <a:endParaRPr lang="en-US" sz="1200" dirty="0"/>
          </a:p>
        </p:txBody>
      </p:sp>
      <p:sp>
        <p:nvSpPr>
          <p:cNvPr id="18" name="Content Placeholder 20">
            <a:extLst>
              <a:ext uri="{FF2B5EF4-FFF2-40B4-BE49-F238E27FC236}">
                <a16:creationId xmlns:a16="http://schemas.microsoft.com/office/drawing/2014/main" id="{37EC26BD-44FD-A94E-B448-8B083A4B677D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685801" y="8458200"/>
            <a:ext cx="914400" cy="91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Content Placeholder 20">
            <a:extLst>
              <a:ext uri="{FF2B5EF4-FFF2-40B4-BE49-F238E27FC236}">
                <a16:creationId xmlns:a16="http://schemas.microsoft.com/office/drawing/2014/main" id="{330F9CBC-893E-0640-9015-90A6ABCF6438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6172199" y="8458200"/>
            <a:ext cx="914400" cy="91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945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331631D-9A89-D546-B623-782B855DA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1" y="5669312"/>
            <a:ext cx="1828800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BB97359-BD43-444B-B99B-EBA32BE73BE1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2971800" y="5669312"/>
            <a:ext cx="1828800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5AF65FF-A0B5-8A44-BC48-6C7A600B11C4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5257799" y="5669312"/>
            <a:ext cx="1828800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C254E1E3-713D-F548-A3FB-F083152AD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85800"/>
            <a:ext cx="6400800" cy="434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b="1" dirty="0">
                <a:effectLst/>
                <a:latin typeface="Noto Sans" panose="020B0502040504020204" pitchFamily="34" charset="0"/>
              </a:rPr>
              <a:t>Step #.</a:t>
            </a:r>
            <a:br>
              <a:rPr lang="en-US" dirty="0">
                <a:effectLst/>
                <a:latin typeface="Noto Sans" panose="020B0502040504020204" pitchFamily="34" charset="0"/>
              </a:rPr>
            </a:br>
            <a:r>
              <a:rPr lang="en-US" b="1" dirty="0">
                <a:effectLst/>
                <a:latin typeface="Noto Sans" panose="020B0502040504020204" pitchFamily="34" charset="0"/>
              </a:rPr>
              <a:t>Process Step Title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6" name="Content Placeholder 16">
            <a:extLst>
              <a:ext uri="{FF2B5EF4-FFF2-40B4-BE49-F238E27FC236}">
                <a16:creationId xmlns:a16="http://schemas.microsoft.com/office/drawing/2014/main" id="{E1FD4A93-5975-3246-99B8-D3BE9DE9C10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05459" y="7943774"/>
            <a:ext cx="1308693" cy="51442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200" dirty="0"/>
          </a:p>
        </p:txBody>
      </p:sp>
      <p:sp>
        <p:nvSpPr>
          <p:cNvPr id="17" name="Content Placeholder 20">
            <a:extLst>
              <a:ext uri="{FF2B5EF4-FFF2-40B4-BE49-F238E27FC236}">
                <a16:creationId xmlns:a16="http://schemas.microsoft.com/office/drawing/2014/main" id="{D4A5FA3A-1544-4645-BB56-AAA73A5F5BF8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705459" y="8458200"/>
            <a:ext cx="914400" cy="91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0">
            <a:extLst>
              <a:ext uri="{FF2B5EF4-FFF2-40B4-BE49-F238E27FC236}">
                <a16:creationId xmlns:a16="http://schemas.microsoft.com/office/drawing/2014/main" id="{A052C359-653C-F64D-98B9-4B6AA637ED46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6172200" y="8458200"/>
            <a:ext cx="914400" cy="91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79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6400800" cy="434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Step #.</a:t>
            </a:r>
            <a:br>
              <a:rPr lang="en-US" dirty="0">
                <a:effectLst/>
                <a:latin typeface="Noto Sans" panose="020B0502040504020204" pitchFamily="34" charset="0"/>
              </a:rPr>
            </a:br>
            <a:r>
              <a:rPr lang="en-US" b="1" dirty="0">
                <a:effectLst/>
                <a:latin typeface="Noto Sans" panose="020B0502040504020204" pitchFamily="34" charset="0"/>
              </a:rPr>
              <a:t>Process Step Title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29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lang="en-US" sz="8000" b="1" kern="1200" smtClean="0">
          <a:solidFill>
            <a:schemeClr val="bg1"/>
          </a:solidFill>
          <a:effectLst/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388620" indent="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144" userDrawn="1">
          <p15:clr>
            <a:srgbClr val="F26B43"/>
          </p15:clr>
        </p15:guide>
        <p15:guide id="3" pos="2448" userDrawn="1">
          <p15:clr>
            <a:srgbClr val="F26B43"/>
          </p15:clr>
        </p15:guide>
        <p15:guide id="4" pos="4752" userDrawn="1">
          <p15:clr>
            <a:srgbClr val="F26B43"/>
          </p15:clr>
        </p15:guide>
        <p15:guide id="5" orient="horz" pos="144" userDrawn="1">
          <p15:clr>
            <a:srgbClr val="F26B43"/>
          </p15:clr>
        </p15:guide>
        <p15:guide id="6" orient="horz" pos="6192" userDrawn="1">
          <p15:clr>
            <a:srgbClr val="F26B43"/>
          </p15:clr>
        </p15:guide>
        <p15:guide id="7" orient="horz" pos="3456" userDrawn="1">
          <p15:clr>
            <a:srgbClr val="F26B43"/>
          </p15:clr>
        </p15:guide>
        <p15:guide id="8" pos="432" userDrawn="1">
          <p15:clr>
            <a:srgbClr val="F26B43"/>
          </p15:clr>
        </p15:guide>
        <p15:guide id="9" pos="4464" userDrawn="1">
          <p15:clr>
            <a:srgbClr val="F26B43"/>
          </p15:clr>
        </p15:guide>
        <p15:guide id="10" orient="horz" pos="4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AF514EE-DFD9-D145-A572-5FB6F77F106C}"/>
              </a:ext>
            </a:extLst>
          </p:cNvPr>
          <p:cNvSpPr/>
          <p:nvPr/>
        </p:nvSpPr>
        <p:spPr>
          <a:xfrm>
            <a:off x="370702" y="368710"/>
            <a:ext cx="7058797" cy="9346790"/>
          </a:xfrm>
          <a:prstGeom prst="roundRect">
            <a:avLst>
              <a:gd name="adj" fmla="val 6429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F9A9B802-FB1C-A740-A374-B2347462FA9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800" y="5499100"/>
            <a:ext cx="2286000" cy="2286000"/>
          </a:xfr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538C1B8B-D8B2-7C44-93E5-D5131FF5A7BA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5BE7110-5356-CD4D-BABF-399B3DC6F7B0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2.</a:t>
            </a:r>
            <a:br>
              <a:rPr lang="en-US" dirty="0"/>
            </a:br>
            <a:r>
              <a:rPr lang="en-US" dirty="0"/>
              <a:t>Election Equipment Testing</a:t>
            </a:r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F6D9026-3F9E-BE4D-A165-649178212A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Scan for more information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9F2CA84C-BDE4-9C42-823A-923DCF24B96A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44" name="Content Placeholder 8">
            <a:extLst>
              <a:ext uri="{FF2B5EF4-FFF2-40B4-BE49-F238E27FC236}">
                <a16:creationId xmlns:a16="http://schemas.microsoft.com/office/drawing/2014/main" id="{F805635B-E45B-C446-8E35-7D199717EF9E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3">
            <a:alphaModFix amt="50000"/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95427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15C40AC-E7EC-AF48-BAB0-5F89741B458E}"/>
              </a:ext>
            </a:extLst>
          </p:cNvPr>
          <p:cNvSpPr/>
          <p:nvPr/>
        </p:nvSpPr>
        <p:spPr>
          <a:xfrm>
            <a:off x="370702" y="368710"/>
            <a:ext cx="7058797" cy="9346790"/>
          </a:xfrm>
          <a:prstGeom prst="roundRect">
            <a:avLst>
              <a:gd name="adj" fmla="val 6429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66D904D-7EBC-9343-9C13-1EBC09D4D41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800" y="5486400"/>
            <a:ext cx="2286000" cy="2286000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593409F-8A58-1249-886D-AD75FDF5FFC4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3"/>
          <a:stretch>
            <a:fillRect/>
          </a:stretch>
        </p:blipFill>
        <p:spPr>
          <a:xfrm>
            <a:off x="3403600" y="5486400"/>
            <a:ext cx="2286000" cy="228600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4.</a:t>
            </a:r>
            <a:br>
              <a:rPr lang="en-US" dirty="0"/>
            </a:br>
            <a:r>
              <a:rPr lang="en-US" dirty="0"/>
              <a:t>Verify voter eligibility</a:t>
            </a:r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F6D9026-3F9E-BE4D-A165-649178212A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Scan for more information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9F2CA84C-BDE4-9C42-823A-923DCF24B96A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44" name="Content Placeholder 8">
            <a:extLst>
              <a:ext uri="{FF2B5EF4-FFF2-40B4-BE49-F238E27FC236}">
                <a16:creationId xmlns:a16="http://schemas.microsoft.com/office/drawing/2014/main" id="{F805635B-E45B-C446-8E35-7D199717EF9E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4">
            <a:alphaModFix amt="50000"/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87303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C0B715B-BAA8-4D49-98AF-FAFB46CEF74C}"/>
              </a:ext>
            </a:extLst>
          </p:cNvPr>
          <p:cNvSpPr/>
          <p:nvPr/>
        </p:nvSpPr>
        <p:spPr>
          <a:xfrm>
            <a:off x="370702" y="368710"/>
            <a:ext cx="7058797" cy="9346790"/>
          </a:xfrm>
          <a:prstGeom prst="roundRect">
            <a:avLst>
              <a:gd name="adj" fmla="val 6429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0B531861-CE60-BE4B-B3FB-5D2274890FC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800" y="5486400"/>
            <a:ext cx="2286000" cy="2286000"/>
          </a:xfr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4843C0F-5475-BA42-B139-A5D4C0BE12DC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2B090C-7838-4142-87AC-4553986DCC64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5.</a:t>
            </a:r>
            <a:br>
              <a:rPr lang="en-US" dirty="0"/>
            </a:br>
            <a:r>
              <a:rPr lang="en-US" dirty="0"/>
              <a:t>Ballot Collection</a:t>
            </a:r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F6D9026-3F9E-BE4D-A165-649178212A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Scan for more information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9F2CA84C-BDE4-9C42-823A-923DCF24B96A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44" name="Content Placeholder 8">
            <a:extLst>
              <a:ext uri="{FF2B5EF4-FFF2-40B4-BE49-F238E27FC236}">
                <a16:creationId xmlns:a16="http://schemas.microsoft.com/office/drawing/2014/main" id="{F805635B-E45B-C446-8E35-7D199717EF9E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3">
            <a:alphaModFix amt="50000"/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1507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C77AE1F-9C23-0148-A7CF-C76B8B2742FF}"/>
              </a:ext>
            </a:extLst>
          </p:cNvPr>
          <p:cNvSpPr/>
          <p:nvPr/>
        </p:nvSpPr>
        <p:spPr>
          <a:xfrm>
            <a:off x="370702" y="368710"/>
            <a:ext cx="7058797" cy="9346790"/>
          </a:xfrm>
          <a:prstGeom prst="roundRect">
            <a:avLst>
              <a:gd name="adj" fmla="val 6429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848A89CB-1FED-E74E-AA14-171C5828E06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799" y="5486400"/>
            <a:ext cx="2286000" cy="2286000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DD688DE-0A99-4E46-AE50-9B03E938F8B3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3"/>
          <a:stretch>
            <a:fillRect/>
          </a:stretch>
        </p:blipFill>
        <p:spPr>
          <a:xfrm>
            <a:off x="3416299" y="5486400"/>
            <a:ext cx="2286000" cy="228600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6.</a:t>
            </a:r>
            <a:br>
              <a:rPr lang="en-US" dirty="0"/>
            </a:br>
            <a:r>
              <a:rPr lang="en-US" dirty="0"/>
              <a:t>Ballot Preparation</a:t>
            </a:r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F6D9026-3F9E-BE4D-A165-649178212A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Scan for more information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9F2CA84C-BDE4-9C42-823A-923DCF24B96A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44" name="Content Placeholder 8">
            <a:extLst>
              <a:ext uri="{FF2B5EF4-FFF2-40B4-BE49-F238E27FC236}">
                <a16:creationId xmlns:a16="http://schemas.microsoft.com/office/drawing/2014/main" id="{F805635B-E45B-C446-8E35-7D199717EF9E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4">
            <a:alphaModFix amt="50000"/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29748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71EC67D-FB23-B74D-A059-2939E42BDA8F}"/>
              </a:ext>
            </a:extLst>
          </p:cNvPr>
          <p:cNvSpPr/>
          <p:nvPr/>
        </p:nvSpPr>
        <p:spPr>
          <a:xfrm>
            <a:off x="370702" y="368710"/>
            <a:ext cx="7058797" cy="9346790"/>
          </a:xfrm>
          <a:prstGeom prst="roundRect">
            <a:avLst>
              <a:gd name="adj" fmla="val 6429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1EF87B51-FAF2-3043-B59E-2638AE572C5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5459" y="5486400"/>
            <a:ext cx="1828800" cy="1828800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2D390CF-D2F7-EF4C-A254-73A07DA7BDE3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3"/>
          <a:stretch>
            <a:fillRect/>
          </a:stretch>
        </p:blipFill>
        <p:spPr>
          <a:xfrm>
            <a:off x="2991459" y="5486400"/>
            <a:ext cx="1828800" cy="1828800"/>
          </a:xfr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BBBD9FF0-49D4-2C4D-BE51-35A04C617A5E}"/>
              </a:ext>
            </a:extLst>
          </p:cNvPr>
          <p:cNvPicPr>
            <a:picLocks noGrp="1" noChangeAspect="1"/>
          </p:cNvPicPr>
          <p:nvPr>
            <p:ph sz="half" idx="15"/>
          </p:nvPr>
        </p:nvPicPr>
        <p:blipFill>
          <a:blip r:embed="rId4"/>
          <a:stretch>
            <a:fillRect/>
          </a:stretch>
        </p:blipFill>
        <p:spPr>
          <a:xfrm>
            <a:off x="5277459" y="5486400"/>
            <a:ext cx="1828800" cy="182880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Step 6. Ballot Preparation</a:t>
            </a:r>
            <a:br>
              <a:rPr lang="en-US" dirty="0"/>
            </a:br>
            <a:r>
              <a:rPr lang="en-US" dirty="0"/>
              <a:t>Ballot Duplication</a:t>
            </a:r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F6D9026-3F9E-BE4D-A165-649178212A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Scan for more information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9F2CA84C-BDE4-9C42-823A-923DCF24B96A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44" name="Content Placeholder 8">
            <a:extLst>
              <a:ext uri="{FF2B5EF4-FFF2-40B4-BE49-F238E27FC236}">
                <a16:creationId xmlns:a16="http://schemas.microsoft.com/office/drawing/2014/main" id="{F805635B-E45B-C446-8E35-7D199717EF9E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5">
            <a:alphaModFix amt="50000"/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18312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EA06631-B033-B343-A074-67B42DBD0456}"/>
              </a:ext>
            </a:extLst>
          </p:cNvPr>
          <p:cNvSpPr/>
          <p:nvPr/>
        </p:nvSpPr>
        <p:spPr>
          <a:xfrm>
            <a:off x="370702" y="368710"/>
            <a:ext cx="7058797" cy="9346790"/>
          </a:xfrm>
          <a:prstGeom prst="roundRect">
            <a:avLst>
              <a:gd name="adj" fmla="val 6429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9C6C25FD-F2B1-5249-8059-621B926179C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800" y="5486400"/>
            <a:ext cx="1828800" cy="1828800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6046B86-EBDB-D646-A02E-060E1C027BF3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3"/>
          <a:stretch>
            <a:fillRect/>
          </a:stretch>
        </p:blipFill>
        <p:spPr>
          <a:xfrm>
            <a:off x="2971800" y="5486400"/>
            <a:ext cx="1828800" cy="1828800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ACB39CB-11FF-4547-A379-FF9EE46E6B21}"/>
              </a:ext>
            </a:extLst>
          </p:cNvPr>
          <p:cNvPicPr>
            <a:picLocks noGrp="1" noChangeAspect="1"/>
          </p:cNvPicPr>
          <p:nvPr>
            <p:ph sz="half" idx="15"/>
          </p:nvPr>
        </p:nvPicPr>
        <p:blipFill>
          <a:blip r:embed="rId4"/>
          <a:stretch>
            <a:fillRect/>
          </a:stretch>
        </p:blipFill>
        <p:spPr>
          <a:xfrm>
            <a:off x="5257800" y="5486400"/>
            <a:ext cx="1828800" cy="182880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7. Ballot Tabulation</a:t>
            </a:r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F6D9026-3F9E-BE4D-A165-649178212A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Scan for more information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9F2CA84C-BDE4-9C42-823A-923DCF24B96A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44" name="Content Placeholder 8">
            <a:extLst>
              <a:ext uri="{FF2B5EF4-FFF2-40B4-BE49-F238E27FC236}">
                <a16:creationId xmlns:a16="http://schemas.microsoft.com/office/drawing/2014/main" id="{F805635B-E45B-C446-8E35-7D199717EF9E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5">
            <a:alphaModFix amt="50000"/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26753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080D417-2F6D-994B-BD55-E39BAD1F8979}"/>
              </a:ext>
            </a:extLst>
          </p:cNvPr>
          <p:cNvSpPr/>
          <p:nvPr/>
        </p:nvSpPr>
        <p:spPr>
          <a:xfrm>
            <a:off x="370702" y="368710"/>
            <a:ext cx="7058797" cy="9346790"/>
          </a:xfrm>
          <a:prstGeom prst="roundRect">
            <a:avLst>
              <a:gd name="adj" fmla="val 6429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731492D9-1914-6A43-80DD-A2F0BAE18A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801" y="5486400"/>
            <a:ext cx="2286000" cy="2286000"/>
          </a:xfrm>
          <a:solidFill>
            <a:srgbClr val="00B0F0"/>
          </a:solidFill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9. Audit</a:t>
            </a:r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F6D9026-3F9E-BE4D-A165-649178212A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Scan for more information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9F2CA84C-BDE4-9C42-823A-923DCF24B96A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44" name="Content Placeholder 8">
            <a:extLst>
              <a:ext uri="{FF2B5EF4-FFF2-40B4-BE49-F238E27FC236}">
                <a16:creationId xmlns:a16="http://schemas.microsoft.com/office/drawing/2014/main" id="{F805635B-E45B-C446-8E35-7D199717EF9E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3">
            <a:alphaModFix amt="50000"/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0343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9A6F12E-0886-FF46-B7B2-62CD5216D619}"/>
              </a:ext>
            </a:extLst>
          </p:cNvPr>
          <p:cNvSpPr/>
          <p:nvPr/>
        </p:nvSpPr>
        <p:spPr>
          <a:xfrm>
            <a:off x="370702" y="368710"/>
            <a:ext cx="7058797" cy="9346790"/>
          </a:xfrm>
          <a:prstGeom prst="roundRect">
            <a:avLst>
              <a:gd name="adj" fmla="val 6429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0C77F903-6E45-A94A-BF1B-8814D50D0E2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799" y="5486400"/>
            <a:ext cx="2286000" cy="2286000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7F24E9E-9C2F-774E-8A9F-76AD8572C1D8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3"/>
          <a:stretch>
            <a:fillRect/>
          </a:stretch>
        </p:blipFill>
        <p:spPr>
          <a:xfrm>
            <a:off x="3429003" y="5486400"/>
            <a:ext cx="2286000" cy="228600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10. Canvass of Election Results</a:t>
            </a:r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F6D9026-3F9E-BE4D-A165-649178212A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Scan for more information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9F2CA84C-BDE4-9C42-823A-923DCF24B96A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44" name="Content Placeholder 8">
            <a:extLst>
              <a:ext uri="{FF2B5EF4-FFF2-40B4-BE49-F238E27FC236}">
                <a16:creationId xmlns:a16="http://schemas.microsoft.com/office/drawing/2014/main" id="{F805635B-E45B-C446-8E35-7D199717EF9E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4">
            <a:alphaModFix amt="50000"/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0395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114</Words>
  <Application>Microsoft Macintosh PowerPoint</Application>
  <PresentationFormat>Custom</PresentationFormat>
  <Paragraphs>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Noto Sans</vt:lpstr>
      <vt:lpstr>Open Sans</vt:lpstr>
      <vt:lpstr>Office Theme</vt:lpstr>
      <vt:lpstr>Step 2. Election Equipment Testing</vt:lpstr>
      <vt:lpstr>Step 4. Verify voter eligibility</vt:lpstr>
      <vt:lpstr>Step 5. Ballot Collection</vt:lpstr>
      <vt:lpstr>Step 6. Ballot Preparation</vt:lpstr>
      <vt:lpstr>Step 6. Ballot Preparation Ballot Duplication</vt:lpstr>
      <vt:lpstr>Step 7. Ballot Tabulation</vt:lpstr>
      <vt:lpstr>Step 9. Audit</vt:lpstr>
      <vt:lpstr>Step 10. Canvass of Election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 #. Process Step Title</dc:title>
  <dc:creator>Pendlewinski Pendlewinski</dc:creator>
  <cp:lastModifiedBy>Pendlewinski Pendlewinski</cp:lastModifiedBy>
  <cp:revision>19</cp:revision>
  <dcterms:created xsi:type="dcterms:W3CDTF">2022-02-16T19:19:24Z</dcterms:created>
  <dcterms:modified xsi:type="dcterms:W3CDTF">2022-02-25T16:33:38Z</dcterms:modified>
</cp:coreProperties>
</file>