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100584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168" userDrawn="1">
          <p15:clr>
            <a:srgbClr val="A4A3A4"/>
          </p15:clr>
        </p15:guide>
        <p15:guide id="3" orient="horz"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97"/>
    <p:restoredTop sz="96405"/>
  </p:normalViewPr>
  <p:slideViewPr>
    <p:cSldViewPr snapToGrid="0" snapToObjects="1">
      <p:cViewPr>
        <p:scale>
          <a:sx n="87" d="100"/>
          <a:sy n="87" d="100"/>
        </p:scale>
        <p:origin x="1752" y="368"/>
      </p:cViewPr>
      <p:guideLst>
        <p:guide pos="3168"/>
        <p:guide orient="horz" pos="2448"/>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274A3-7578-7740-8972-FBF8B45DC814}" type="datetimeFigureOut">
              <a:rPr lang="en-US" smtClean="0"/>
              <a:t>2/25/22</a:t>
            </a:fld>
            <a:endParaRPr lang="en-US"/>
          </a:p>
        </p:txBody>
      </p:sp>
      <p:sp>
        <p:nvSpPr>
          <p:cNvPr id="4" name="Slide Image Placeholder 3"/>
          <p:cNvSpPr>
            <a:spLocks noGrp="1" noRot="1" noChangeAspect="1"/>
          </p:cNvSpPr>
          <p:nvPr>
            <p:ph type="sldImg" idx="2"/>
          </p:nvPr>
        </p:nvSpPr>
        <p:spPr>
          <a:xfrm>
            <a:off x="1433513" y="1143000"/>
            <a:ext cx="39909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476C6-B468-AC4B-A939-CFF9A1ACE4F2}" type="slidenum">
              <a:rPr lang="en-US" smtClean="0"/>
              <a:t>‹#›</a:t>
            </a:fld>
            <a:endParaRPr lang="en-US"/>
          </a:p>
        </p:txBody>
      </p:sp>
    </p:spTree>
    <p:extLst>
      <p:ext uri="{BB962C8B-B14F-4D97-AF65-F5344CB8AC3E}">
        <p14:creationId xmlns:p14="http://schemas.microsoft.com/office/powerpoint/2010/main" val="2298104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vy Ink">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331631D-9A89-D546-B623-782B855DA52D}"/>
              </a:ext>
            </a:extLst>
          </p:cNvPr>
          <p:cNvSpPr>
            <a:spLocks noGrp="1"/>
          </p:cNvSpPr>
          <p:nvPr>
            <p:ph sz="half" idx="2"/>
          </p:nvPr>
        </p:nvSpPr>
        <p:spPr>
          <a:xfrm>
            <a:off x="474247" y="921888"/>
            <a:ext cx="2964312" cy="265176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a:extLst>
              <a:ext uri="{FF2B5EF4-FFF2-40B4-BE49-F238E27FC236}">
                <a16:creationId xmlns:a16="http://schemas.microsoft.com/office/drawing/2014/main" id="{C254E1E3-713D-F548-A3FB-F083152ADF79}"/>
              </a:ext>
            </a:extLst>
          </p:cNvPr>
          <p:cNvSpPr>
            <a:spLocks noGrp="1"/>
          </p:cNvSpPr>
          <p:nvPr>
            <p:ph type="title"/>
          </p:nvPr>
        </p:nvSpPr>
        <p:spPr>
          <a:xfrm>
            <a:off x="3657601" y="1179537"/>
            <a:ext cx="5709919" cy="2510720"/>
          </a:xfrm>
          <a:prstGeom prst="rect">
            <a:avLst/>
          </a:prstGeom>
        </p:spPr>
        <p:txBody>
          <a:bodyPr vert="horz" lIns="91440" tIns="45720" rIns="91440" bIns="45720" rtlCol="0" anchor="ctr">
            <a:noAutofit/>
          </a:bodyPr>
          <a:lstStyle>
            <a:lvl1pPr>
              <a:defRPr sz="4800"/>
            </a:lvl1pPr>
          </a:lstStyle>
          <a:p>
            <a:r>
              <a:rPr lang="en-US" b="1" dirty="0">
                <a:effectLst/>
                <a:latin typeface="Noto Sans" panose="020B0502040504020204" pitchFamily="34" charset="0"/>
              </a:rPr>
              <a:t>Click to edit Master title style</a:t>
            </a:r>
            <a:endParaRPr lang="en-US" dirty="0">
              <a:effectLst/>
              <a:latin typeface="Noto Sans" panose="020B0502040504020204" pitchFamily="34" charset="0"/>
            </a:endParaRPr>
          </a:p>
        </p:txBody>
      </p:sp>
      <p:sp>
        <p:nvSpPr>
          <p:cNvPr id="18" name="Content Placeholder 20">
            <a:extLst>
              <a:ext uri="{FF2B5EF4-FFF2-40B4-BE49-F238E27FC236}">
                <a16:creationId xmlns:a16="http://schemas.microsoft.com/office/drawing/2014/main" id="{37EC26BD-44FD-A94E-B448-8B083A4B677D}"/>
              </a:ext>
            </a:extLst>
          </p:cNvPr>
          <p:cNvSpPr>
            <a:spLocks noGrp="1"/>
          </p:cNvSpPr>
          <p:nvPr>
            <p:ph sz="half" idx="17"/>
          </p:nvPr>
        </p:nvSpPr>
        <p:spPr>
          <a:xfrm>
            <a:off x="887508" y="6062928"/>
            <a:ext cx="685800" cy="685800"/>
          </a:xfrm>
          <a:prstGeom prst="rect">
            <a:avLst/>
          </a:prstGeom>
        </p:spPr>
        <p:txBody>
          <a:bodyPr/>
          <a:lstStyle>
            <a:lvl1pPr marL="0" indent="0">
              <a:buNone/>
              <a:defRPr sz="1200"/>
            </a:lvl1pPr>
          </a:lstStyle>
          <a:p>
            <a:pPr lvl="0"/>
            <a:r>
              <a:rPr lang="en-US" dirty="0"/>
              <a:t>Click to edit Master text styles</a:t>
            </a:r>
          </a:p>
        </p:txBody>
      </p:sp>
      <p:sp>
        <p:nvSpPr>
          <p:cNvPr id="20" name="Content Placeholder 20">
            <a:extLst>
              <a:ext uri="{FF2B5EF4-FFF2-40B4-BE49-F238E27FC236}">
                <a16:creationId xmlns:a16="http://schemas.microsoft.com/office/drawing/2014/main" id="{330F9CBC-893E-0640-9015-90A6ABCF6438}"/>
              </a:ext>
            </a:extLst>
          </p:cNvPr>
          <p:cNvSpPr>
            <a:spLocks noGrp="1"/>
          </p:cNvSpPr>
          <p:nvPr>
            <p:ph sz="half" idx="18"/>
          </p:nvPr>
        </p:nvSpPr>
        <p:spPr>
          <a:xfrm>
            <a:off x="1727950" y="6062928"/>
            <a:ext cx="685800" cy="685800"/>
          </a:xfrm>
          <a:prstGeom prst="rect">
            <a:avLst/>
          </a:prstGeom>
        </p:spPr>
        <p:txBody>
          <a:bodyPr/>
          <a:lstStyle>
            <a:lvl1pPr marL="0" indent="0">
              <a:buNone/>
              <a:defRPr sz="1200"/>
            </a:lvl1pPr>
          </a:lstStyle>
          <a:p>
            <a:pPr lvl="0"/>
            <a:r>
              <a:rPr lang="en-US" dirty="0"/>
              <a:t>Click to edit Master text styles</a:t>
            </a:r>
          </a:p>
        </p:txBody>
      </p:sp>
      <p:sp>
        <p:nvSpPr>
          <p:cNvPr id="11" name="Content Placeholder 3">
            <a:extLst>
              <a:ext uri="{FF2B5EF4-FFF2-40B4-BE49-F238E27FC236}">
                <a16:creationId xmlns:a16="http://schemas.microsoft.com/office/drawing/2014/main" id="{9ACDF043-62C9-EB4D-A76D-181931490225}"/>
              </a:ext>
            </a:extLst>
          </p:cNvPr>
          <p:cNvSpPr>
            <a:spLocks noGrp="1"/>
          </p:cNvSpPr>
          <p:nvPr>
            <p:ph sz="half" idx="19"/>
          </p:nvPr>
        </p:nvSpPr>
        <p:spPr>
          <a:xfrm>
            <a:off x="457200" y="4124224"/>
            <a:ext cx="9144000" cy="1700680"/>
          </a:xfrm>
          <a:prstGeom prst="rect">
            <a:avLst/>
          </a:prstGeom>
        </p:spPr>
        <p:txBody>
          <a:bodyPr/>
          <a:lstStyle>
            <a:lvl1pPr marL="0" indent="0">
              <a:buNone/>
              <a:defRPr sz="3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51C185A2-1457-5F4A-B29A-A7041A9437BC}"/>
              </a:ext>
            </a:extLst>
          </p:cNvPr>
          <p:cNvSpPr>
            <a:spLocks noGrp="1"/>
          </p:cNvSpPr>
          <p:nvPr>
            <p:ph sz="half" idx="23"/>
          </p:nvPr>
        </p:nvSpPr>
        <p:spPr>
          <a:xfrm>
            <a:off x="2070850" y="459993"/>
            <a:ext cx="7090499" cy="249583"/>
          </a:xfrm>
          <a:prstGeom prst="rect">
            <a:avLst/>
          </a:prstGeom>
        </p:spPr>
        <p:txBody>
          <a:bodyPr/>
          <a:lstStyle>
            <a:lvl1pPr marL="0" indent="0">
              <a:buNone/>
              <a:defRPr sz="2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23" name="Content Placeholder 20">
            <a:extLst>
              <a:ext uri="{FF2B5EF4-FFF2-40B4-BE49-F238E27FC236}">
                <a16:creationId xmlns:a16="http://schemas.microsoft.com/office/drawing/2014/main" id="{E25A7F71-EF9E-7E42-B6B3-C109EFCCC1FA}"/>
              </a:ext>
            </a:extLst>
          </p:cNvPr>
          <p:cNvSpPr>
            <a:spLocks noGrp="1"/>
          </p:cNvSpPr>
          <p:nvPr>
            <p:ph sz="half" idx="24"/>
          </p:nvPr>
        </p:nvSpPr>
        <p:spPr>
          <a:xfrm>
            <a:off x="2568391" y="6062928"/>
            <a:ext cx="4235819" cy="685800"/>
          </a:xfrm>
          <a:prstGeom prst="rect">
            <a:avLst/>
          </a:prstGeom>
        </p:spPr>
        <p:txBody>
          <a:bodyPr/>
          <a:lstStyle>
            <a:lvl1pPr marL="0" indent="0">
              <a:buNone/>
              <a:defRPr sz="1200"/>
            </a:lvl1pPr>
          </a:lstStyle>
          <a:p>
            <a:pPr lvl="0"/>
            <a:r>
              <a:rPr lang="en-US" dirty="0"/>
              <a:t>Click to edit Master text styles</a:t>
            </a:r>
          </a:p>
        </p:txBody>
      </p:sp>
      <p:sp>
        <p:nvSpPr>
          <p:cNvPr id="25" name="Content Placeholder 3">
            <a:extLst>
              <a:ext uri="{FF2B5EF4-FFF2-40B4-BE49-F238E27FC236}">
                <a16:creationId xmlns:a16="http://schemas.microsoft.com/office/drawing/2014/main" id="{F93AA5E4-1F5F-124A-A227-D0ADE6FA23C4}"/>
              </a:ext>
            </a:extLst>
          </p:cNvPr>
          <p:cNvSpPr>
            <a:spLocks noGrp="1"/>
          </p:cNvSpPr>
          <p:nvPr>
            <p:ph sz="half" idx="25"/>
          </p:nvPr>
        </p:nvSpPr>
        <p:spPr>
          <a:xfrm>
            <a:off x="457199" y="7068397"/>
            <a:ext cx="7090499" cy="249583"/>
          </a:xfrm>
          <a:prstGeom prst="rect">
            <a:avLst/>
          </a:prstGeom>
        </p:spPr>
        <p:txBody>
          <a:bodyPr/>
          <a:lstStyle>
            <a:lvl1pPr marL="0" indent="0" algn="r">
              <a:buNone/>
              <a:defRPr sz="2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14" name="Content Placeholder 3">
            <a:extLst>
              <a:ext uri="{FF2B5EF4-FFF2-40B4-BE49-F238E27FC236}">
                <a16:creationId xmlns:a16="http://schemas.microsoft.com/office/drawing/2014/main" id="{A46B6AFB-A156-C247-940C-2E70BD341784}"/>
              </a:ext>
            </a:extLst>
          </p:cNvPr>
          <p:cNvSpPr>
            <a:spLocks noGrp="1"/>
          </p:cNvSpPr>
          <p:nvPr>
            <p:ph sz="half" idx="26"/>
          </p:nvPr>
        </p:nvSpPr>
        <p:spPr>
          <a:xfrm>
            <a:off x="453806" y="459993"/>
            <a:ext cx="1538623" cy="249583"/>
          </a:xfrm>
          <a:prstGeom prst="rect">
            <a:avLst/>
          </a:prstGeom>
        </p:spPr>
        <p:txBody>
          <a:bodyPr/>
          <a:lstStyle>
            <a:lvl1pPr marL="0" indent="0">
              <a:buNone/>
              <a:defRPr sz="2000">
                <a:solidFill>
                  <a:schemeClr val="bg1"/>
                </a:solidFill>
              </a:defRPr>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15" name="Content Placeholder 3">
            <a:extLst>
              <a:ext uri="{FF2B5EF4-FFF2-40B4-BE49-F238E27FC236}">
                <a16:creationId xmlns:a16="http://schemas.microsoft.com/office/drawing/2014/main" id="{26CAB2B1-57FA-6F49-873A-79A14BC8A4EF}"/>
              </a:ext>
            </a:extLst>
          </p:cNvPr>
          <p:cNvSpPr>
            <a:spLocks noGrp="1"/>
          </p:cNvSpPr>
          <p:nvPr>
            <p:ph sz="half" idx="27"/>
          </p:nvPr>
        </p:nvSpPr>
        <p:spPr>
          <a:xfrm>
            <a:off x="7547698" y="7072549"/>
            <a:ext cx="1538623" cy="249583"/>
          </a:xfrm>
          <a:prstGeom prst="rect">
            <a:avLst/>
          </a:prstGeom>
        </p:spPr>
        <p:txBody>
          <a:bodyPr/>
          <a:lstStyle>
            <a:lvl1pPr marL="0" indent="0">
              <a:buNone/>
              <a:defRPr sz="2000">
                <a:solidFill>
                  <a:schemeClr val="bg1"/>
                </a:solidFill>
              </a:defRPr>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Tree>
    <p:extLst>
      <p:ext uri="{BB962C8B-B14F-4D97-AF65-F5344CB8AC3E}">
        <p14:creationId xmlns:p14="http://schemas.microsoft.com/office/powerpoint/2010/main" val="1413945625"/>
      </p:ext>
    </p:extLst>
  </p:cSld>
  <p:clrMapOvr>
    <a:masterClrMapping/>
  </p:clrMapOvr>
  <p:extLst>
    <p:ext uri="{DCECCB84-F9BA-43D5-87BE-67443E8EF086}">
      <p15:sldGuideLst xmlns:p15="http://schemas.microsoft.com/office/powerpoint/2012/main">
        <p15:guide id="1" pos="230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ght Ink">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331631D-9A89-D546-B623-782B855DA52D}"/>
              </a:ext>
            </a:extLst>
          </p:cNvPr>
          <p:cNvSpPr>
            <a:spLocks noGrp="1"/>
          </p:cNvSpPr>
          <p:nvPr>
            <p:ph sz="half" idx="2"/>
          </p:nvPr>
        </p:nvSpPr>
        <p:spPr>
          <a:xfrm>
            <a:off x="671830" y="1104628"/>
            <a:ext cx="2651760" cy="265176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a:extLst>
              <a:ext uri="{FF2B5EF4-FFF2-40B4-BE49-F238E27FC236}">
                <a16:creationId xmlns:a16="http://schemas.microsoft.com/office/drawing/2014/main" id="{C254E1E3-713D-F548-A3FB-F083152ADF79}"/>
              </a:ext>
            </a:extLst>
          </p:cNvPr>
          <p:cNvSpPr>
            <a:spLocks noGrp="1"/>
          </p:cNvSpPr>
          <p:nvPr>
            <p:ph type="title"/>
          </p:nvPr>
        </p:nvSpPr>
        <p:spPr>
          <a:xfrm>
            <a:off x="3505200" y="1276351"/>
            <a:ext cx="5862321" cy="2247900"/>
          </a:xfrm>
          <a:prstGeom prst="rect">
            <a:avLst/>
          </a:prstGeom>
        </p:spPr>
        <p:txBody>
          <a:bodyPr vert="horz" lIns="91440" tIns="45720" rIns="91440" bIns="45720" rtlCol="0" anchor="ctr">
            <a:noAutofit/>
          </a:bodyPr>
          <a:lstStyle>
            <a:lvl1pPr>
              <a:defRPr sz="4800">
                <a:solidFill>
                  <a:schemeClr val="tx1"/>
                </a:solidFill>
              </a:defRPr>
            </a:lvl1pPr>
          </a:lstStyle>
          <a:p>
            <a:r>
              <a:rPr lang="en-US" b="1" dirty="0">
                <a:effectLst/>
                <a:latin typeface="Noto Sans" panose="020B0502040504020204" pitchFamily="34" charset="0"/>
              </a:rPr>
              <a:t>Click to edit Master title style</a:t>
            </a:r>
            <a:endParaRPr lang="en-US" dirty="0">
              <a:effectLst/>
              <a:latin typeface="Noto Sans" panose="020B0502040504020204" pitchFamily="34" charset="0"/>
            </a:endParaRPr>
          </a:p>
        </p:txBody>
      </p:sp>
      <p:sp>
        <p:nvSpPr>
          <p:cNvPr id="18" name="Content Placeholder 20">
            <a:extLst>
              <a:ext uri="{FF2B5EF4-FFF2-40B4-BE49-F238E27FC236}">
                <a16:creationId xmlns:a16="http://schemas.microsoft.com/office/drawing/2014/main" id="{37EC26BD-44FD-A94E-B448-8B083A4B677D}"/>
              </a:ext>
            </a:extLst>
          </p:cNvPr>
          <p:cNvSpPr>
            <a:spLocks noGrp="1"/>
          </p:cNvSpPr>
          <p:nvPr>
            <p:ph sz="half" idx="17"/>
          </p:nvPr>
        </p:nvSpPr>
        <p:spPr>
          <a:xfrm>
            <a:off x="887508" y="6062928"/>
            <a:ext cx="685800" cy="685800"/>
          </a:xfrm>
          <a:prstGeom prst="rect">
            <a:avLst/>
          </a:prstGeom>
        </p:spPr>
        <p:txBody>
          <a:bodyPr/>
          <a:lstStyle>
            <a:lvl1pPr marL="0" indent="0">
              <a:buNone/>
              <a:defRPr sz="1200"/>
            </a:lvl1pPr>
          </a:lstStyle>
          <a:p>
            <a:pPr lvl="0"/>
            <a:r>
              <a:rPr lang="en-US" dirty="0"/>
              <a:t>Click to edit Master text styles</a:t>
            </a:r>
          </a:p>
        </p:txBody>
      </p:sp>
      <p:sp>
        <p:nvSpPr>
          <p:cNvPr id="20" name="Content Placeholder 20">
            <a:extLst>
              <a:ext uri="{FF2B5EF4-FFF2-40B4-BE49-F238E27FC236}">
                <a16:creationId xmlns:a16="http://schemas.microsoft.com/office/drawing/2014/main" id="{330F9CBC-893E-0640-9015-90A6ABCF6438}"/>
              </a:ext>
            </a:extLst>
          </p:cNvPr>
          <p:cNvSpPr>
            <a:spLocks noGrp="1"/>
          </p:cNvSpPr>
          <p:nvPr>
            <p:ph sz="half" idx="18"/>
          </p:nvPr>
        </p:nvSpPr>
        <p:spPr>
          <a:xfrm>
            <a:off x="1727950" y="6062928"/>
            <a:ext cx="685800" cy="685800"/>
          </a:xfrm>
          <a:prstGeom prst="rect">
            <a:avLst/>
          </a:prstGeom>
        </p:spPr>
        <p:txBody>
          <a:bodyPr/>
          <a:lstStyle>
            <a:lvl1pPr marL="0" indent="0">
              <a:buNone/>
              <a:defRPr sz="1200"/>
            </a:lvl1pPr>
          </a:lstStyle>
          <a:p>
            <a:pPr lvl="0"/>
            <a:r>
              <a:rPr lang="en-US" dirty="0"/>
              <a:t>Click to edit Master text styles</a:t>
            </a:r>
          </a:p>
        </p:txBody>
      </p:sp>
      <p:sp>
        <p:nvSpPr>
          <p:cNvPr id="11" name="Content Placeholder 3">
            <a:extLst>
              <a:ext uri="{FF2B5EF4-FFF2-40B4-BE49-F238E27FC236}">
                <a16:creationId xmlns:a16="http://schemas.microsoft.com/office/drawing/2014/main" id="{9ACDF043-62C9-EB4D-A76D-181931490225}"/>
              </a:ext>
            </a:extLst>
          </p:cNvPr>
          <p:cNvSpPr>
            <a:spLocks noGrp="1"/>
          </p:cNvSpPr>
          <p:nvPr>
            <p:ph sz="half" idx="19"/>
          </p:nvPr>
        </p:nvSpPr>
        <p:spPr>
          <a:xfrm>
            <a:off x="457200" y="4114800"/>
            <a:ext cx="9144000" cy="1710104"/>
          </a:xfrm>
          <a:prstGeom prst="rect">
            <a:avLst/>
          </a:prstGeom>
        </p:spPr>
        <p:txBody>
          <a:bodyPr/>
          <a:lstStyle>
            <a:lvl1pPr marL="0" indent="0">
              <a:buNone/>
              <a:defRPr sz="3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51C185A2-1457-5F4A-B29A-A7041A9437BC}"/>
              </a:ext>
            </a:extLst>
          </p:cNvPr>
          <p:cNvSpPr>
            <a:spLocks noGrp="1"/>
          </p:cNvSpPr>
          <p:nvPr>
            <p:ph sz="half" idx="23"/>
          </p:nvPr>
        </p:nvSpPr>
        <p:spPr>
          <a:xfrm>
            <a:off x="2070850" y="459993"/>
            <a:ext cx="7090499" cy="249583"/>
          </a:xfrm>
          <a:prstGeom prst="rect">
            <a:avLst/>
          </a:prstGeom>
        </p:spPr>
        <p:txBody>
          <a:bodyPr/>
          <a:lstStyle>
            <a:lvl1pPr marL="0" indent="0">
              <a:buNone/>
              <a:defRPr sz="2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
        <p:nvSpPr>
          <p:cNvPr id="23" name="Content Placeholder 20">
            <a:extLst>
              <a:ext uri="{FF2B5EF4-FFF2-40B4-BE49-F238E27FC236}">
                <a16:creationId xmlns:a16="http://schemas.microsoft.com/office/drawing/2014/main" id="{E25A7F71-EF9E-7E42-B6B3-C109EFCCC1FA}"/>
              </a:ext>
            </a:extLst>
          </p:cNvPr>
          <p:cNvSpPr>
            <a:spLocks noGrp="1"/>
          </p:cNvSpPr>
          <p:nvPr>
            <p:ph sz="half" idx="24"/>
          </p:nvPr>
        </p:nvSpPr>
        <p:spPr>
          <a:xfrm>
            <a:off x="2568391" y="6062928"/>
            <a:ext cx="4235819" cy="685800"/>
          </a:xfrm>
          <a:prstGeom prst="rect">
            <a:avLst/>
          </a:prstGeom>
        </p:spPr>
        <p:txBody>
          <a:bodyPr/>
          <a:lstStyle>
            <a:lvl1pPr marL="0" indent="0">
              <a:buNone/>
              <a:defRPr sz="1200"/>
            </a:lvl1pPr>
          </a:lstStyle>
          <a:p>
            <a:pPr lvl="0"/>
            <a:r>
              <a:rPr lang="en-US" dirty="0"/>
              <a:t>Click to edit Master text styles</a:t>
            </a:r>
          </a:p>
        </p:txBody>
      </p:sp>
      <p:sp>
        <p:nvSpPr>
          <p:cNvPr id="25" name="Content Placeholder 3">
            <a:extLst>
              <a:ext uri="{FF2B5EF4-FFF2-40B4-BE49-F238E27FC236}">
                <a16:creationId xmlns:a16="http://schemas.microsoft.com/office/drawing/2014/main" id="{F93AA5E4-1F5F-124A-A227-D0ADE6FA23C4}"/>
              </a:ext>
            </a:extLst>
          </p:cNvPr>
          <p:cNvSpPr>
            <a:spLocks noGrp="1"/>
          </p:cNvSpPr>
          <p:nvPr>
            <p:ph sz="half" idx="25"/>
          </p:nvPr>
        </p:nvSpPr>
        <p:spPr>
          <a:xfrm>
            <a:off x="457199" y="7068395"/>
            <a:ext cx="7090499" cy="249583"/>
          </a:xfrm>
          <a:prstGeom prst="rect">
            <a:avLst/>
          </a:prstGeom>
        </p:spPr>
        <p:txBody>
          <a:bodyPr/>
          <a:lstStyle>
            <a:lvl1pPr marL="0" indent="0" algn="r">
              <a:buNone/>
              <a:defRPr sz="2000"/>
            </a:lvl1pPr>
            <a:lvl2pPr marL="300287" indent="0">
              <a:buFont typeface="Arial" panose="020B0604020202020204" pitchFamily="34" charset="0"/>
              <a:buNone/>
              <a:defRPr sz="1545"/>
            </a:lvl2pPr>
            <a:lvl3pPr marL="600573" indent="0">
              <a:buNone/>
              <a:defRPr sz="1545"/>
            </a:lvl3pPr>
            <a:lvl4pPr marL="900860" indent="0">
              <a:buNone/>
              <a:defRPr sz="1545"/>
            </a:lvl4pPr>
            <a:lvl5pPr marL="1201147" indent="0">
              <a:buNone/>
              <a:defRPr sz="1545"/>
            </a:lvl5pPr>
          </a:lstStyle>
          <a:p>
            <a:pPr lvl="0"/>
            <a:r>
              <a:rPr lang="en-US" dirty="0"/>
              <a:t>Click to edit Master text styles</a:t>
            </a:r>
          </a:p>
        </p:txBody>
      </p:sp>
    </p:spTree>
    <p:extLst>
      <p:ext uri="{BB962C8B-B14F-4D97-AF65-F5344CB8AC3E}">
        <p14:creationId xmlns:p14="http://schemas.microsoft.com/office/powerpoint/2010/main" val="3483075470"/>
      </p:ext>
    </p:extLst>
  </p:cSld>
  <p:clrMapOvr>
    <a:masterClrMapping/>
  </p:clrMapOvr>
  <p:extLst>
    <p:ext uri="{DCECCB84-F9BA-43D5-87BE-67443E8EF086}">
      <p15:sldGuideLst xmlns:p15="http://schemas.microsoft.com/office/powerpoint/2012/main">
        <p15:guide id="1" pos="2208" userDrawn="1">
          <p15:clr>
            <a:srgbClr val="FBAE40"/>
          </p15:clr>
        </p15:guide>
        <p15:guide id="2" orient="horz" pos="672" userDrawn="1">
          <p15:clr>
            <a:srgbClr val="FBAE40"/>
          </p15:clr>
        </p15:guide>
        <p15:guide id="3" orient="horz" pos="2352"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1BB4603-9869-B24E-8602-4B0DC030DB34}"/>
              </a:ext>
            </a:extLst>
          </p:cNvPr>
          <p:cNvSpPr/>
          <p:nvPr userDrawn="1"/>
        </p:nvSpPr>
        <p:spPr>
          <a:xfrm>
            <a:off x="457200" y="5943600"/>
            <a:ext cx="6537960" cy="914400"/>
          </a:xfrm>
          <a:prstGeom prst="rect">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2" name="Title Placeholder 1"/>
          <p:cNvSpPr>
            <a:spLocks noGrp="1"/>
          </p:cNvSpPr>
          <p:nvPr>
            <p:ph type="title"/>
          </p:nvPr>
        </p:nvSpPr>
        <p:spPr>
          <a:xfrm>
            <a:off x="887507" y="1413164"/>
            <a:ext cx="8283388" cy="2473036"/>
          </a:xfrm>
          <a:prstGeom prst="rect">
            <a:avLst/>
          </a:prstGeom>
        </p:spPr>
        <p:txBody>
          <a:bodyPr vert="horz" lIns="91440" tIns="45720" rIns="91440" bIns="45720" rtlCol="0" anchor="ctr">
            <a:noAutofit/>
          </a:bodyPr>
          <a:lstStyle/>
          <a:p>
            <a:r>
              <a:rPr lang="en-US" b="1" dirty="0">
                <a:effectLst/>
                <a:latin typeface="Noto Sans" panose="020B0502040504020204" pitchFamily="34" charset="0"/>
              </a:rPr>
              <a:t>Step #.</a:t>
            </a:r>
            <a:br>
              <a:rPr lang="en-US" dirty="0">
                <a:effectLst/>
                <a:latin typeface="Noto Sans" panose="020B0502040504020204" pitchFamily="34" charset="0"/>
              </a:rPr>
            </a:br>
            <a:r>
              <a:rPr lang="en-US" b="1" dirty="0">
                <a:effectLst/>
                <a:latin typeface="Noto Sans" panose="020B0502040504020204" pitchFamily="34" charset="0"/>
              </a:rPr>
              <a:t>Process Step Title</a:t>
            </a:r>
            <a:endParaRPr lang="en-US" dirty="0">
              <a:effectLst/>
              <a:latin typeface="Noto Sans" panose="020B0502040504020204" pitchFamily="34" charset="0"/>
            </a:endParaRPr>
          </a:p>
        </p:txBody>
      </p:sp>
    </p:spTree>
    <p:extLst>
      <p:ext uri="{BB962C8B-B14F-4D97-AF65-F5344CB8AC3E}">
        <p14:creationId xmlns:p14="http://schemas.microsoft.com/office/powerpoint/2010/main" val="3719299308"/>
      </p:ext>
    </p:extLst>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defTabSz="600573" rtl="0" eaLnBrk="1" latinLnBrk="0" hangingPunct="1">
        <a:lnSpc>
          <a:spcPct val="90000"/>
        </a:lnSpc>
        <a:spcBef>
          <a:spcPct val="0"/>
        </a:spcBef>
        <a:buNone/>
        <a:defRPr lang="en-US" sz="6182" b="1" kern="1200" smtClean="0">
          <a:solidFill>
            <a:schemeClr val="bg1"/>
          </a:solidFill>
          <a:effectLst/>
          <a:latin typeface="Open Sans" panose="020B0606030504020204" pitchFamily="34" charset="0"/>
          <a:ea typeface="Open Sans" panose="020B0606030504020204" pitchFamily="34" charset="0"/>
          <a:cs typeface="Open Sans" panose="020B0606030504020204" pitchFamily="34" charset="0"/>
        </a:defRPr>
      </a:lvl1pPr>
    </p:titleStyle>
    <p:bodyStyle>
      <a:lvl1pPr marL="150143" indent="-150143" algn="l" defTabSz="600573" rtl="0" eaLnBrk="1" latinLnBrk="0" hangingPunct="1">
        <a:lnSpc>
          <a:spcPct val="90000"/>
        </a:lnSpc>
        <a:spcBef>
          <a:spcPts val="657"/>
        </a:spcBef>
        <a:buFont typeface="Arial" panose="020B0604020202020204" pitchFamily="34" charset="0"/>
        <a:buChar char="•"/>
        <a:defRPr sz="8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300287" indent="0" algn="l" defTabSz="600573" rtl="0" eaLnBrk="1" latinLnBrk="0" hangingPunct="1">
        <a:lnSpc>
          <a:spcPct val="90000"/>
        </a:lnSpc>
        <a:spcBef>
          <a:spcPts val="328"/>
        </a:spcBef>
        <a:buFont typeface="Arial" panose="020B0604020202020204" pitchFamily="34" charset="0"/>
        <a:buNone/>
        <a:defRPr sz="8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750717" indent="-150143" algn="l" defTabSz="600573" rtl="0" eaLnBrk="1" latinLnBrk="0" hangingPunct="1">
        <a:lnSpc>
          <a:spcPct val="90000"/>
        </a:lnSpc>
        <a:spcBef>
          <a:spcPts val="328"/>
        </a:spcBef>
        <a:buFont typeface="Arial" panose="020B0604020202020204" pitchFamily="34" charset="0"/>
        <a:buChar char="•"/>
        <a:defRPr sz="8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51003" indent="-150143" algn="l" defTabSz="600573" rtl="0" eaLnBrk="1" latinLnBrk="0" hangingPunct="1">
        <a:lnSpc>
          <a:spcPct val="90000"/>
        </a:lnSpc>
        <a:spcBef>
          <a:spcPts val="328"/>
        </a:spcBef>
        <a:buFont typeface="Arial" panose="020B0604020202020204" pitchFamily="34" charset="0"/>
        <a:buChar char="•"/>
        <a:defRPr sz="8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51290" indent="-150143" algn="l" defTabSz="600573" rtl="0" eaLnBrk="1" latinLnBrk="0" hangingPunct="1">
        <a:lnSpc>
          <a:spcPct val="90000"/>
        </a:lnSpc>
        <a:spcBef>
          <a:spcPts val="328"/>
        </a:spcBef>
        <a:buFont typeface="Arial" panose="020B0604020202020204" pitchFamily="34" charset="0"/>
        <a:buChar char="•"/>
        <a:defRPr sz="8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65157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6pPr>
      <a:lvl7pPr marL="1951863"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7pPr>
      <a:lvl8pPr marL="2252150"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8pPr>
      <a:lvl9pPr marL="2552437" indent="-150143" algn="l" defTabSz="600573" rtl="0" eaLnBrk="1" latinLnBrk="0" hangingPunct="1">
        <a:lnSpc>
          <a:spcPct val="90000"/>
        </a:lnSpc>
        <a:spcBef>
          <a:spcPts val="328"/>
        </a:spcBef>
        <a:buFont typeface="Arial" panose="020B0604020202020204" pitchFamily="34" charset="0"/>
        <a:buChar char="•"/>
        <a:defRPr sz="1182" kern="1200">
          <a:solidFill>
            <a:schemeClr val="tx1"/>
          </a:solidFill>
          <a:latin typeface="+mn-lt"/>
          <a:ea typeface="+mn-ea"/>
          <a:cs typeface="+mn-cs"/>
        </a:defRPr>
      </a:lvl9pPr>
    </p:bodyStyle>
    <p:otherStyle>
      <a:defPPr>
        <a:defRPr lang="en-US"/>
      </a:defPPr>
      <a:lvl1pPr marL="0" algn="l" defTabSz="600573" rtl="0" eaLnBrk="1" latinLnBrk="0" hangingPunct="1">
        <a:defRPr sz="1182" kern="1200">
          <a:solidFill>
            <a:schemeClr val="tx1"/>
          </a:solidFill>
          <a:latin typeface="+mn-lt"/>
          <a:ea typeface="+mn-ea"/>
          <a:cs typeface="+mn-cs"/>
        </a:defRPr>
      </a:lvl1pPr>
      <a:lvl2pPr marL="300287" algn="l" defTabSz="600573" rtl="0" eaLnBrk="1" latinLnBrk="0" hangingPunct="1">
        <a:defRPr sz="1182" kern="1200">
          <a:solidFill>
            <a:schemeClr val="tx1"/>
          </a:solidFill>
          <a:latin typeface="+mn-lt"/>
          <a:ea typeface="+mn-ea"/>
          <a:cs typeface="+mn-cs"/>
        </a:defRPr>
      </a:lvl2pPr>
      <a:lvl3pPr marL="600573" algn="l" defTabSz="600573" rtl="0" eaLnBrk="1" latinLnBrk="0" hangingPunct="1">
        <a:defRPr sz="1182" kern="1200">
          <a:solidFill>
            <a:schemeClr val="tx1"/>
          </a:solidFill>
          <a:latin typeface="+mn-lt"/>
          <a:ea typeface="+mn-ea"/>
          <a:cs typeface="+mn-cs"/>
        </a:defRPr>
      </a:lvl3pPr>
      <a:lvl4pPr marL="900860" algn="l" defTabSz="600573" rtl="0" eaLnBrk="1" latinLnBrk="0" hangingPunct="1">
        <a:defRPr sz="1182" kern="1200">
          <a:solidFill>
            <a:schemeClr val="tx1"/>
          </a:solidFill>
          <a:latin typeface="+mn-lt"/>
          <a:ea typeface="+mn-ea"/>
          <a:cs typeface="+mn-cs"/>
        </a:defRPr>
      </a:lvl4pPr>
      <a:lvl5pPr marL="1201147" algn="l" defTabSz="600573" rtl="0" eaLnBrk="1" latinLnBrk="0" hangingPunct="1">
        <a:defRPr sz="1182" kern="1200">
          <a:solidFill>
            <a:schemeClr val="tx1"/>
          </a:solidFill>
          <a:latin typeface="+mn-lt"/>
          <a:ea typeface="+mn-ea"/>
          <a:cs typeface="+mn-cs"/>
        </a:defRPr>
      </a:lvl5pPr>
      <a:lvl6pPr marL="1501433" algn="l" defTabSz="600573" rtl="0" eaLnBrk="1" latinLnBrk="0" hangingPunct="1">
        <a:defRPr sz="1182" kern="1200">
          <a:solidFill>
            <a:schemeClr val="tx1"/>
          </a:solidFill>
          <a:latin typeface="+mn-lt"/>
          <a:ea typeface="+mn-ea"/>
          <a:cs typeface="+mn-cs"/>
        </a:defRPr>
      </a:lvl6pPr>
      <a:lvl7pPr marL="1801720" algn="l" defTabSz="600573" rtl="0" eaLnBrk="1" latinLnBrk="0" hangingPunct="1">
        <a:defRPr sz="1182" kern="1200">
          <a:solidFill>
            <a:schemeClr val="tx1"/>
          </a:solidFill>
          <a:latin typeface="+mn-lt"/>
          <a:ea typeface="+mn-ea"/>
          <a:cs typeface="+mn-cs"/>
        </a:defRPr>
      </a:lvl7pPr>
      <a:lvl8pPr marL="2102007" algn="l" defTabSz="600573" rtl="0" eaLnBrk="1" latinLnBrk="0" hangingPunct="1">
        <a:defRPr sz="1182" kern="1200">
          <a:solidFill>
            <a:schemeClr val="tx1"/>
          </a:solidFill>
          <a:latin typeface="+mn-lt"/>
          <a:ea typeface="+mn-ea"/>
          <a:cs typeface="+mn-cs"/>
        </a:defRPr>
      </a:lvl8pPr>
      <a:lvl9pPr marL="2402293" algn="l" defTabSz="600573" rtl="0" eaLnBrk="1" latinLnBrk="0" hangingPunct="1">
        <a:defRPr sz="1182"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88" userDrawn="1">
          <p15:clr>
            <a:srgbClr val="F26B43"/>
          </p15:clr>
        </p15:guide>
        <p15:guide id="3" pos="3168" userDrawn="1">
          <p15:clr>
            <a:srgbClr val="F26B43"/>
          </p15:clr>
        </p15:guide>
        <p15:guide id="4" pos="6048" userDrawn="1">
          <p15:clr>
            <a:srgbClr val="F26B43"/>
          </p15:clr>
        </p15:guide>
        <p15:guide id="5" orient="horz" pos="144" userDrawn="1">
          <p15:clr>
            <a:srgbClr val="F26B43"/>
          </p15:clr>
        </p15:guide>
        <p15:guide id="6" orient="horz" pos="4752" userDrawn="1">
          <p15:clr>
            <a:srgbClr val="F26B43"/>
          </p15:clr>
        </p15:guide>
        <p15:guide id="7" orient="horz" pos="2592" userDrawn="1">
          <p15:clr>
            <a:srgbClr val="F26B43"/>
          </p15:clr>
        </p15:guide>
        <p15:guide id="8" pos="559" userDrawn="1">
          <p15:clr>
            <a:srgbClr val="F26B43"/>
          </p15:clr>
        </p15:guide>
        <p15:guide id="9" pos="5777" userDrawn="1">
          <p15:clr>
            <a:srgbClr val="F26B43"/>
          </p15:clr>
        </p15:guide>
        <p15:guide id="10" orient="horz" pos="576" userDrawn="1">
          <p15:clr>
            <a:srgbClr val="F26B43"/>
          </p15:clr>
        </p15:guide>
        <p15:guide id="13" orient="horz" pos="288" userDrawn="1">
          <p15:clr>
            <a:srgbClr val="F26B43"/>
          </p15:clr>
        </p15:guide>
        <p15:guide id="14" orient="horz" pos="4320" userDrawn="1">
          <p15:clr>
            <a:srgbClr val="F26B43"/>
          </p15:clr>
        </p15:guide>
        <p15:guide id="15" orient="horz" pos="2448" userDrawn="1">
          <p15:clr>
            <a:srgbClr val="F26B43"/>
          </p15:clr>
        </p15:guide>
        <p15:guide id="16" orient="horz" pos="460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CE65F65D-9C33-7E42-9087-86AD427897CA}"/>
              </a:ext>
            </a:extLst>
          </p:cNvPr>
          <p:cNvSpPr/>
          <p:nvPr/>
        </p:nvSpPr>
        <p:spPr>
          <a:xfrm rot="5400000">
            <a:off x="4918110" y="-707548"/>
            <a:ext cx="2971801" cy="6215705"/>
          </a:xfrm>
          <a:prstGeom prst="snip2SameRect">
            <a:avLst>
              <a:gd name="adj1" fmla="val 9197"/>
              <a:gd name="adj2"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17" name="Rounded Rectangle 16">
            <a:extLst>
              <a:ext uri="{FF2B5EF4-FFF2-40B4-BE49-F238E27FC236}">
                <a16:creationId xmlns:a16="http://schemas.microsoft.com/office/drawing/2014/main" id="{ABDCF7B5-274B-D24B-88AA-6ACD1F641E86}"/>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17">
            <a:extLst>
              <a:ext uri="{FF2B5EF4-FFF2-40B4-BE49-F238E27FC236}">
                <a16:creationId xmlns:a16="http://schemas.microsoft.com/office/drawing/2014/main" id="{9F535F8B-361D-EA41-B9F9-09968A55B583}"/>
              </a:ext>
            </a:extLst>
          </p:cNvPr>
          <p:cNvSpPr/>
          <p:nvPr/>
        </p:nvSpPr>
        <p:spPr>
          <a:xfrm>
            <a:off x="7547698" y="7028292"/>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ounded Rectangle 18">
            <a:extLst>
              <a:ext uri="{FF2B5EF4-FFF2-40B4-BE49-F238E27FC236}">
                <a16:creationId xmlns:a16="http://schemas.microsoft.com/office/drawing/2014/main" id="{4DD15D84-12E8-0041-881C-A89E9EAD997A}"/>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5" name="Content Placeholder 4">
            <a:extLst>
              <a:ext uri="{FF2B5EF4-FFF2-40B4-BE49-F238E27FC236}">
                <a16:creationId xmlns:a16="http://schemas.microsoft.com/office/drawing/2014/main" id="{0DA02E31-DAE9-8D40-AB06-CB3C9E029E05}"/>
              </a:ext>
            </a:extLst>
          </p:cNvPr>
          <p:cNvPicPr>
            <a:picLocks noGrp="1" noChangeAspect="1"/>
          </p:cNvPicPr>
          <p:nvPr>
            <p:ph sz="half" idx="2"/>
          </p:nvPr>
        </p:nvPicPr>
        <p:blipFill>
          <a:blip r:embed="rId2"/>
          <a:stretch>
            <a:fillRect/>
          </a:stretch>
        </p:blipFill>
        <p:spPr>
          <a:xfrm>
            <a:off x="457200" y="914400"/>
            <a:ext cx="2971800" cy="2971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2.</a:t>
            </a:r>
            <a:br>
              <a:rPr lang="en-US" dirty="0"/>
            </a:br>
            <a:r>
              <a:rPr lang="en-US" dirty="0"/>
              <a:t>Election Equipment Testing</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We use election equipment that meets </a:t>
            </a:r>
            <a:r>
              <a:rPr lang="en-US" dirty="0">
                <a:highlight>
                  <a:srgbClr val="00FFFF"/>
                </a:highlight>
              </a:rPr>
              <a:t>State and Federal standards</a:t>
            </a:r>
            <a:r>
              <a:rPr lang="en-US" dirty="0"/>
              <a:t>. We test our election equipment before each election.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1. Voter Registration</a:t>
            </a:r>
          </a:p>
          <a:p>
            <a:endParaRPr lang="en-US" dirty="0"/>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3. Mail Ballot Request and Voting</a:t>
            </a:r>
          </a:p>
        </p:txBody>
      </p:sp>
      <p:sp>
        <p:nvSpPr>
          <p:cNvPr id="15" name="Content Placeholder 14">
            <a:extLst>
              <a:ext uri="{FF2B5EF4-FFF2-40B4-BE49-F238E27FC236}">
                <a16:creationId xmlns:a16="http://schemas.microsoft.com/office/drawing/2014/main" id="{E57EB193-55D4-9244-88DF-77AFF91F0904}"/>
              </a:ext>
            </a:extLst>
          </p:cNvPr>
          <p:cNvSpPr>
            <a:spLocks noGrp="1"/>
          </p:cNvSpPr>
          <p:nvPr>
            <p:ph sz="half" idx="26"/>
          </p:nvPr>
        </p:nvSpPr>
        <p:spPr/>
        <p:txBody>
          <a:bodyPr/>
          <a:lstStyle/>
          <a:p>
            <a:endParaRPr lang="en-US" dirty="0"/>
          </a:p>
        </p:txBody>
      </p:sp>
      <p:sp>
        <p:nvSpPr>
          <p:cNvPr id="16" name="Content Placeholder 15">
            <a:extLst>
              <a:ext uri="{FF2B5EF4-FFF2-40B4-BE49-F238E27FC236}">
                <a16:creationId xmlns:a16="http://schemas.microsoft.com/office/drawing/2014/main" id="{DDF18FFC-C0E4-E546-94B4-6598F23B5E79}"/>
              </a:ext>
            </a:extLst>
          </p:cNvPr>
          <p:cNvSpPr>
            <a:spLocks noGrp="1"/>
          </p:cNvSpPr>
          <p:nvPr>
            <p:ph sz="half" idx="27"/>
          </p:nvPr>
        </p:nvSpPr>
        <p:spPr/>
        <p:txBody>
          <a:bodyPr/>
          <a:lstStyle/>
          <a:p>
            <a:endParaRPr lang="en-US" dirty="0"/>
          </a:p>
        </p:txBody>
      </p:sp>
    </p:spTree>
    <p:extLst>
      <p:ext uri="{BB962C8B-B14F-4D97-AF65-F5344CB8AC3E}">
        <p14:creationId xmlns:p14="http://schemas.microsoft.com/office/powerpoint/2010/main" val="1881668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5D13F3D8-49AB-1243-980B-BF868DE9CD38}"/>
              </a:ext>
            </a:extLst>
          </p:cNvPr>
          <p:cNvSpPr/>
          <p:nvPr/>
        </p:nvSpPr>
        <p:spPr>
          <a:xfrm rot="5400000">
            <a:off x="4918110" y="-707548"/>
            <a:ext cx="2971801" cy="6215705"/>
          </a:xfrm>
          <a:prstGeom prst="snip2SameRect">
            <a:avLst>
              <a:gd name="adj1" fmla="val 9197"/>
              <a:gd name="adj2"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17" name="Rounded Rectangle 16">
            <a:extLst>
              <a:ext uri="{FF2B5EF4-FFF2-40B4-BE49-F238E27FC236}">
                <a16:creationId xmlns:a16="http://schemas.microsoft.com/office/drawing/2014/main" id="{B985AC6A-BC8F-2241-99CF-8CFC6BB2FB2A}"/>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17">
            <a:extLst>
              <a:ext uri="{FF2B5EF4-FFF2-40B4-BE49-F238E27FC236}">
                <a16:creationId xmlns:a16="http://schemas.microsoft.com/office/drawing/2014/main" id="{8DA18706-755B-B940-9EAD-CAC8EF764005}"/>
              </a:ext>
            </a:extLst>
          </p:cNvPr>
          <p:cNvSpPr/>
          <p:nvPr/>
        </p:nvSpPr>
        <p:spPr>
          <a:xfrm>
            <a:off x="7547698" y="7028292"/>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ounded Rectangle 18">
            <a:extLst>
              <a:ext uri="{FF2B5EF4-FFF2-40B4-BE49-F238E27FC236}">
                <a16:creationId xmlns:a16="http://schemas.microsoft.com/office/drawing/2014/main" id="{145F29F2-C730-834F-AE97-FDD579204E63}"/>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3" name="Content Placeholder 2">
            <a:extLst>
              <a:ext uri="{FF2B5EF4-FFF2-40B4-BE49-F238E27FC236}">
                <a16:creationId xmlns:a16="http://schemas.microsoft.com/office/drawing/2014/main" id="{DDABA06E-9A21-8D47-892F-216BCE84EB7B}"/>
              </a:ext>
            </a:extLst>
          </p:cNvPr>
          <p:cNvPicPr>
            <a:picLocks noGrp="1" noChangeAspect="1"/>
          </p:cNvPicPr>
          <p:nvPr>
            <p:ph sz="half" idx="2"/>
          </p:nvPr>
        </p:nvPicPr>
        <p:blipFill>
          <a:blip r:embed="rId2"/>
          <a:stretch>
            <a:fillRect/>
          </a:stretch>
        </p:blipFill>
        <p:spPr>
          <a:xfrm>
            <a:off x="457200" y="914399"/>
            <a:ext cx="2971800" cy="2971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4. </a:t>
            </a:r>
            <a:br>
              <a:rPr lang="en-US" dirty="0"/>
            </a:br>
            <a:r>
              <a:rPr lang="en-US" dirty="0"/>
              <a:t>Verify voter eligibility</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a:xfrm>
            <a:off x="457200" y="4124224"/>
            <a:ext cx="9418320" cy="1700680"/>
          </a:xfrm>
        </p:spPr>
        <p:txBody>
          <a:bodyPr/>
          <a:lstStyle/>
          <a:p>
            <a:r>
              <a:rPr lang="en-US" sz="2800" dirty="0"/>
              <a:t>We verify that every in-person voter is eligible to vote before giving them a ballot. </a:t>
            </a:r>
            <a:r>
              <a:rPr lang="en-US" sz="2800" dirty="0">
                <a:highlight>
                  <a:srgbClr val="00FFFF"/>
                </a:highlight>
              </a:rPr>
              <a:t>We only send mail ballots to registered voters who have requested a ballot. </a:t>
            </a:r>
            <a:r>
              <a:rPr lang="en-US" sz="2800" dirty="0"/>
              <a:t>We verify voter eligibility again when we collect mail ballots.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3. Mail Ballot Request and Voting</a:t>
            </a:r>
          </a:p>
          <a:p>
            <a:endParaRPr lang="en-US" dirty="0"/>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5. Ballot Collection </a:t>
            </a:r>
          </a:p>
        </p:txBody>
      </p:sp>
      <p:sp>
        <p:nvSpPr>
          <p:cNvPr id="15" name="Content Placeholder 14">
            <a:extLst>
              <a:ext uri="{FF2B5EF4-FFF2-40B4-BE49-F238E27FC236}">
                <a16:creationId xmlns:a16="http://schemas.microsoft.com/office/drawing/2014/main" id="{E57EB193-55D4-9244-88DF-77AFF91F0904}"/>
              </a:ext>
            </a:extLst>
          </p:cNvPr>
          <p:cNvSpPr>
            <a:spLocks noGrp="1"/>
          </p:cNvSpPr>
          <p:nvPr>
            <p:ph sz="half" idx="26"/>
          </p:nvPr>
        </p:nvSpPr>
        <p:spPr/>
        <p:txBody>
          <a:bodyPr/>
          <a:lstStyle/>
          <a:p>
            <a:endParaRPr lang="en-US" dirty="0"/>
          </a:p>
        </p:txBody>
      </p:sp>
      <p:sp>
        <p:nvSpPr>
          <p:cNvPr id="16" name="Content Placeholder 15">
            <a:extLst>
              <a:ext uri="{FF2B5EF4-FFF2-40B4-BE49-F238E27FC236}">
                <a16:creationId xmlns:a16="http://schemas.microsoft.com/office/drawing/2014/main" id="{DDF18FFC-C0E4-E546-94B4-6598F23B5E79}"/>
              </a:ext>
            </a:extLst>
          </p:cNvPr>
          <p:cNvSpPr>
            <a:spLocks noGrp="1"/>
          </p:cNvSpPr>
          <p:nvPr>
            <p:ph sz="half" idx="27"/>
          </p:nvPr>
        </p:nvSpPr>
        <p:spPr/>
        <p:txBody>
          <a:bodyPr/>
          <a:lstStyle/>
          <a:p>
            <a:r>
              <a:rPr lang="en-US" dirty="0"/>
              <a:t>Room ###</a:t>
            </a:r>
          </a:p>
        </p:txBody>
      </p:sp>
    </p:spTree>
    <p:extLst>
      <p:ext uri="{BB962C8B-B14F-4D97-AF65-F5344CB8AC3E}">
        <p14:creationId xmlns:p14="http://schemas.microsoft.com/office/powerpoint/2010/main" val="2025136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F467E4AB-7B81-D74B-9B64-E203DC5DB6DF}"/>
              </a:ext>
            </a:extLst>
          </p:cNvPr>
          <p:cNvSpPr/>
          <p:nvPr/>
        </p:nvSpPr>
        <p:spPr>
          <a:xfrm rot="5400000">
            <a:off x="4918110" y="-707548"/>
            <a:ext cx="2971801" cy="6215705"/>
          </a:xfrm>
          <a:prstGeom prst="snip2SameRect">
            <a:avLst>
              <a:gd name="adj1" fmla="val 9197"/>
              <a:gd name="adj2"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17" name="Rounded Rectangle 16">
            <a:extLst>
              <a:ext uri="{FF2B5EF4-FFF2-40B4-BE49-F238E27FC236}">
                <a16:creationId xmlns:a16="http://schemas.microsoft.com/office/drawing/2014/main" id="{32F10485-6381-3B44-B4E5-E29DD403616C}"/>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17">
            <a:extLst>
              <a:ext uri="{FF2B5EF4-FFF2-40B4-BE49-F238E27FC236}">
                <a16:creationId xmlns:a16="http://schemas.microsoft.com/office/drawing/2014/main" id="{DBD43FBF-D5DF-924C-A924-800D4F9E75FF}"/>
              </a:ext>
            </a:extLst>
          </p:cNvPr>
          <p:cNvSpPr/>
          <p:nvPr/>
        </p:nvSpPr>
        <p:spPr>
          <a:xfrm>
            <a:off x="7547698" y="7028292"/>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ounded Rectangle 18">
            <a:extLst>
              <a:ext uri="{FF2B5EF4-FFF2-40B4-BE49-F238E27FC236}">
                <a16:creationId xmlns:a16="http://schemas.microsoft.com/office/drawing/2014/main" id="{32C9A46C-00F4-C54C-A600-8137653F69D8}"/>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3" name="Content Placeholder 2">
            <a:extLst>
              <a:ext uri="{FF2B5EF4-FFF2-40B4-BE49-F238E27FC236}">
                <a16:creationId xmlns:a16="http://schemas.microsoft.com/office/drawing/2014/main" id="{5350EDEB-C28D-3B4C-BC99-C1E32554C536}"/>
              </a:ext>
            </a:extLst>
          </p:cNvPr>
          <p:cNvPicPr>
            <a:picLocks noGrp="1" noChangeAspect="1"/>
          </p:cNvPicPr>
          <p:nvPr>
            <p:ph sz="half" idx="2"/>
          </p:nvPr>
        </p:nvPicPr>
        <p:blipFill>
          <a:blip r:embed="rId2"/>
          <a:stretch>
            <a:fillRect/>
          </a:stretch>
        </p:blipFill>
        <p:spPr>
          <a:xfrm>
            <a:off x="457200" y="914400"/>
            <a:ext cx="2971800" cy="2971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5. </a:t>
            </a:r>
            <a:br>
              <a:rPr lang="en-US" dirty="0"/>
            </a:br>
            <a:r>
              <a:rPr lang="en-US" dirty="0"/>
              <a:t>Ballot Collection</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a:xfrm>
            <a:off x="457199" y="4124224"/>
            <a:ext cx="9302817" cy="1700680"/>
          </a:xfrm>
        </p:spPr>
        <p:txBody>
          <a:bodyPr/>
          <a:lstStyle/>
          <a:p>
            <a:r>
              <a:rPr lang="en-US" sz="2000" dirty="0">
                <a:highlight>
                  <a:srgbClr val="00FFFF"/>
                </a:highlight>
              </a:rPr>
              <a:t>In STATE, we collect all ballots at a central location for ballot tabulation. </a:t>
            </a:r>
            <a:r>
              <a:rPr lang="en-US" sz="2000" b="1" dirty="0">
                <a:highlight>
                  <a:srgbClr val="00FFFF"/>
                </a:highlight>
              </a:rPr>
              <a:t>OR</a:t>
            </a:r>
            <a:r>
              <a:rPr lang="en-US" sz="2000" dirty="0">
                <a:highlight>
                  <a:srgbClr val="00FFFF"/>
                </a:highlight>
              </a:rPr>
              <a:t> In STATE, we collect mail ballots, Uniformed and Overseas Citizen ballots, provisional ballots at a central location for ballot tabulation. In-person ballots scanned at poll sites are stored on electronic memory devices. These electronic memory devices are brought to the central election facility for tabulation.</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4. Verify voter eligibility</a:t>
            </a:r>
          </a:p>
          <a:p>
            <a:endParaRPr lang="en-US" dirty="0"/>
          </a:p>
          <a:p>
            <a:endParaRPr lang="en-US" dirty="0"/>
          </a:p>
          <a:p>
            <a:endParaRPr lang="en-US" dirty="0"/>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6. Ballot Preparation </a:t>
            </a:r>
          </a:p>
        </p:txBody>
      </p:sp>
      <p:sp>
        <p:nvSpPr>
          <p:cNvPr id="15" name="Content Placeholder 14">
            <a:extLst>
              <a:ext uri="{FF2B5EF4-FFF2-40B4-BE49-F238E27FC236}">
                <a16:creationId xmlns:a16="http://schemas.microsoft.com/office/drawing/2014/main" id="{E57EB193-55D4-9244-88DF-77AFF91F0904}"/>
              </a:ext>
            </a:extLst>
          </p:cNvPr>
          <p:cNvSpPr>
            <a:spLocks noGrp="1"/>
          </p:cNvSpPr>
          <p:nvPr>
            <p:ph sz="half" idx="26"/>
          </p:nvPr>
        </p:nvSpPr>
        <p:spPr/>
        <p:txBody>
          <a:bodyPr/>
          <a:lstStyle/>
          <a:p>
            <a:r>
              <a:rPr lang="en-US" dirty="0"/>
              <a:t>Room ###</a:t>
            </a:r>
          </a:p>
        </p:txBody>
      </p:sp>
      <p:sp>
        <p:nvSpPr>
          <p:cNvPr id="16" name="Content Placeholder 15">
            <a:extLst>
              <a:ext uri="{FF2B5EF4-FFF2-40B4-BE49-F238E27FC236}">
                <a16:creationId xmlns:a16="http://schemas.microsoft.com/office/drawing/2014/main" id="{DDF18FFC-C0E4-E546-94B4-6598F23B5E79}"/>
              </a:ext>
            </a:extLst>
          </p:cNvPr>
          <p:cNvSpPr>
            <a:spLocks noGrp="1"/>
          </p:cNvSpPr>
          <p:nvPr>
            <p:ph sz="half" idx="27"/>
          </p:nvPr>
        </p:nvSpPr>
        <p:spPr/>
        <p:txBody>
          <a:bodyPr/>
          <a:lstStyle/>
          <a:p>
            <a:r>
              <a:rPr lang="en-US" dirty="0"/>
              <a:t>Room ###</a:t>
            </a:r>
          </a:p>
        </p:txBody>
      </p:sp>
    </p:spTree>
    <p:extLst>
      <p:ext uri="{BB962C8B-B14F-4D97-AF65-F5344CB8AC3E}">
        <p14:creationId xmlns:p14="http://schemas.microsoft.com/office/powerpoint/2010/main" val="2603088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6374211A-E730-864A-932B-8CDA1915C372}"/>
              </a:ext>
            </a:extLst>
          </p:cNvPr>
          <p:cNvSpPr/>
          <p:nvPr/>
        </p:nvSpPr>
        <p:spPr>
          <a:xfrm rot="5400000">
            <a:off x="4918110" y="-707548"/>
            <a:ext cx="2971801" cy="6215705"/>
          </a:xfrm>
          <a:prstGeom prst="snip2SameRect">
            <a:avLst>
              <a:gd name="adj1" fmla="val 9197"/>
              <a:gd name="adj2"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17" name="Rounded Rectangle 16">
            <a:extLst>
              <a:ext uri="{FF2B5EF4-FFF2-40B4-BE49-F238E27FC236}">
                <a16:creationId xmlns:a16="http://schemas.microsoft.com/office/drawing/2014/main" id="{C53BF8C3-DA3F-2E40-B451-C2AA0C06B8A5}"/>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17">
            <a:extLst>
              <a:ext uri="{FF2B5EF4-FFF2-40B4-BE49-F238E27FC236}">
                <a16:creationId xmlns:a16="http://schemas.microsoft.com/office/drawing/2014/main" id="{676134FD-7E29-0540-8A3F-138DB9DA1EEA}"/>
              </a:ext>
            </a:extLst>
          </p:cNvPr>
          <p:cNvSpPr/>
          <p:nvPr/>
        </p:nvSpPr>
        <p:spPr>
          <a:xfrm>
            <a:off x="7547698" y="7028292"/>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ounded Rectangle 18">
            <a:extLst>
              <a:ext uri="{FF2B5EF4-FFF2-40B4-BE49-F238E27FC236}">
                <a16:creationId xmlns:a16="http://schemas.microsoft.com/office/drawing/2014/main" id="{89F67463-AFC8-9A45-A3CE-7D71739C9FD5}"/>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3" name="Content Placeholder 2">
            <a:extLst>
              <a:ext uri="{FF2B5EF4-FFF2-40B4-BE49-F238E27FC236}">
                <a16:creationId xmlns:a16="http://schemas.microsoft.com/office/drawing/2014/main" id="{C6A601BE-96E0-DF48-8FBB-4BF2C92360D5}"/>
              </a:ext>
            </a:extLst>
          </p:cNvPr>
          <p:cNvPicPr>
            <a:picLocks noGrp="1" noChangeAspect="1"/>
          </p:cNvPicPr>
          <p:nvPr>
            <p:ph sz="half" idx="2"/>
          </p:nvPr>
        </p:nvPicPr>
        <p:blipFill>
          <a:blip r:embed="rId2"/>
          <a:stretch>
            <a:fillRect/>
          </a:stretch>
        </p:blipFill>
        <p:spPr>
          <a:xfrm>
            <a:off x="457200" y="914400"/>
            <a:ext cx="2971800" cy="2971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6. </a:t>
            </a:r>
            <a:br>
              <a:rPr lang="en-US" dirty="0"/>
            </a:br>
            <a:r>
              <a:rPr lang="en-US" dirty="0"/>
              <a:t>Ballot Preparation</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a:xfrm>
            <a:off x="457199" y="4124224"/>
            <a:ext cx="9302817" cy="1700680"/>
          </a:xfrm>
        </p:spPr>
        <p:txBody>
          <a:bodyPr/>
          <a:lstStyle/>
          <a:p>
            <a:r>
              <a:rPr lang="en-US" sz="2400" dirty="0"/>
              <a:t>We process </a:t>
            </a:r>
            <a:r>
              <a:rPr lang="en-US" sz="2400" dirty="0">
                <a:highlight>
                  <a:srgbClr val="00FFFF"/>
                </a:highlight>
              </a:rPr>
              <a:t>all ballots </a:t>
            </a:r>
            <a:r>
              <a:rPr lang="en-US" sz="2400" b="1" dirty="0">
                <a:highlight>
                  <a:srgbClr val="00FFFF"/>
                </a:highlight>
              </a:rPr>
              <a:t>OR</a:t>
            </a:r>
            <a:r>
              <a:rPr lang="en-US" sz="2400" dirty="0">
                <a:highlight>
                  <a:srgbClr val="00FFFF"/>
                </a:highlight>
              </a:rPr>
              <a:t> mail and Uniformed and Overseas Citizen ballots </a:t>
            </a:r>
            <a:r>
              <a:rPr lang="en-US" sz="2400" dirty="0"/>
              <a:t>to prepare them for scanning and tabulation. If a ballot is damaged or contains machine-unreadable marks, we flag it for manual review. Our goal is to count all eligible ballots as voters intend.</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5. Ballot Collection </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7. Ballot Tabulation </a:t>
            </a:r>
          </a:p>
        </p:txBody>
      </p:sp>
      <p:sp>
        <p:nvSpPr>
          <p:cNvPr id="15" name="Content Placeholder 14">
            <a:extLst>
              <a:ext uri="{FF2B5EF4-FFF2-40B4-BE49-F238E27FC236}">
                <a16:creationId xmlns:a16="http://schemas.microsoft.com/office/drawing/2014/main" id="{E57EB193-55D4-9244-88DF-77AFF91F0904}"/>
              </a:ext>
            </a:extLst>
          </p:cNvPr>
          <p:cNvSpPr>
            <a:spLocks noGrp="1"/>
          </p:cNvSpPr>
          <p:nvPr>
            <p:ph sz="half" idx="26"/>
          </p:nvPr>
        </p:nvSpPr>
        <p:spPr/>
        <p:txBody>
          <a:bodyPr/>
          <a:lstStyle/>
          <a:p>
            <a:r>
              <a:rPr lang="en-US" dirty="0"/>
              <a:t>Room ###</a:t>
            </a:r>
          </a:p>
        </p:txBody>
      </p:sp>
      <p:sp>
        <p:nvSpPr>
          <p:cNvPr id="16" name="Content Placeholder 15">
            <a:extLst>
              <a:ext uri="{FF2B5EF4-FFF2-40B4-BE49-F238E27FC236}">
                <a16:creationId xmlns:a16="http://schemas.microsoft.com/office/drawing/2014/main" id="{DDF18FFC-C0E4-E546-94B4-6598F23B5E79}"/>
              </a:ext>
            </a:extLst>
          </p:cNvPr>
          <p:cNvSpPr>
            <a:spLocks noGrp="1"/>
          </p:cNvSpPr>
          <p:nvPr>
            <p:ph sz="half" idx="27"/>
          </p:nvPr>
        </p:nvSpPr>
        <p:spPr/>
        <p:txBody>
          <a:bodyPr/>
          <a:lstStyle/>
          <a:p>
            <a:r>
              <a:rPr lang="en-US" dirty="0"/>
              <a:t>Room ###</a:t>
            </a:r>
          </a:p>
        </p:txBody>
      </p:sp>
    </p:spTree>
    <p:extLst>
      <p:ext uri="{BB962C8B-B14F-4D97-AF65-F5344CB8AC3E}">
        <p14:creationId xmlns:p14="http://schemas.microsoft.com/office/powerpoint/2010/main" val="2177108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24776E1B-58AE-204E-B5BE-0FD36C7B1FA3}"/>
              </a:ext>
            </a:extLst>
          </p:cNvPr>
          <p:cNvSpPr/>
          <p:nvPr/>
        </p:nvSpPr>
        <p:spPr>
          <a:xfrm rot="5400000">
            <a:off x="4918110" y="-707548"/>
            <a:ext cx="2971801" cy="6215705"/>
          </a:xfrm>
          <a:prstGeom prst="snip2SameRect">
            <a:avLst>
              <a:gd name="adj1" fmla="val 9197"/>
              <a:gd name="adj2"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17" name="Rounded Rectangle 16">
            <a:extLst>
              <a:ext uri="{FF2B5EF4-FFF2-40B4-BE49-F238E27FC236}">
                <a16:creationId xmlns:a16="http://schemas.microsoft.com/office/drawing/2014/main" id="{62F687EE-CCFF-CB44-A53B-24DA8A84ADEE}"/>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17">
            <a:extLst>
              <a:ext uri="{FF2B5EF4-FFF2-40B4-BE49-F238E27FC236}">
                <a16:creationId xmlns:a16="http://schemas.microsoft.com/office/drawing/2014/main" id="{3AAFBA30-48B4-9640-B14D-589595356090}"/>
              </a:ext>
            </a:extLst>
          </p:cNvPr>
          <p:cNvSpPr/>
          <p:nvPr/>
        </p:nvSpPr>
        <p:spPr>
          <a:xfrm>
            <a:off x="7547698" y="7028292"/>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ounded Rectangle 18">
            <a:extLst>
              <a:ext uri="{FF2B5EF4-FFF2-40B4-BE49-F238E27FC236}">
                <a16:creationId xmlns:a16="http://schemas.microsoft.com/office/drawing/2014/main" id="{5F275323-2E3F-B445-808D-8847AB4078DF}"/>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3" name="Content Placeholder 2">
            <a:extLst>
              <a:ext uri="{FF2B5EF4-FFF2-40B4-BE49-F238E27FC236}">
                <a16:creationId xmlns:a16="http://schemas.microsoft.com/office/drawing/2014/main" id="{9FE3FAA9-0471-3643-9535-768F6623E41E}"/>
              </a:ext>
            </a:extLst>
          </p:cNvPr>
          <p:cNvPicPr>
            <a:picLocks noGrp="1" noChangeAspect="1"/>
          </p:cNvPicPr>
          <p:nvPr>
            <p:ph sz="half" idx="2"/>
          </p:nvPr>
        </p:nvPicPr>
        <p:blipFill>
          <a:blip r:embed="rId2"/>
          <a:stretch>
            <a:fillRect/>
          </a:stretch>
        </p:blipFill>
        <p:spPr>
          <a:xfrm>
            <a:off x="457200" y="914400"/>
            <a:ext cx="2971800" cy="2971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sz="2800" dirty="0"/>
              <a:t>Step 6. Ballot Preparation</a:t>
            </a:r>
            <a:br>
              <a:rPr lang="en-US" dirty="0"/>
            </a:br>
            <a:r>
              <a:rPr lang="en-US" dirty="0">
                <a:highlight>
                  <a:srgbClr val="00FFFF"/>
                </a:highlight>
              </a:rPr>
              <a:t>Ballot Duplication</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a:xfrm>
            <a:off x="457199" y="4124224"/>
            <a:ext cx="9302817" cy="1700680"/>
          </a:xfrm>
        </p:spPr>
        <p:txBody>
          <a:bodyPr/>
          <a:lstStyle/>
          <a:p>
            <a:r>
              <a:rPr lang="en-US" dirty="0"/>
              <a:t>We use </a:t>
            </a:r>
            <a:r>
              <a:rPr lang="en-US" dirty="0">
                <a:highlight>
                  <a:srgbClr val="00FFFF"/>
                </a:highlight>
              </a:rPr>
              <a:t>ballot duplication </a:t>
            </a:r>
            <a:r>
              <a:rPr lang="en-US" dirty="0"/>
              <a:t>if the ballot scanner can’t read a ballot because it is damaged or has unclear voter intent. We also use </a:t>
            </a:r>
            <a:r>
              <a:rPr lang="en-US" dirty="0">
                <a:highlight>
                  <a:srgbClr val="00FFFF"/>
                </a:highlight>
              </a:rPr>
              <a:t>ballot duplication </a:t>
            </a:r>
            <a:r>
              <a:rPr lang="en-US" dirty="0"/>
              <a:t>for Uniformed and Overseas Citizen ballots.</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5. Ballot Collection </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7. Ballot Tabulation </a:t>
            </a:r>
          </a:p>
        </p:txBody>
      </p:sp>
      <p:sp>
        <p:nvSpPr>
          <p:cNvPr id="15" name="Content Placeholder 14">
            <a:extLst>
              <a:ext uri="{FF2B5EF4-FFF2-40B4-BE49-F238E27FC236}">
                <a16:creationId xmlns:a16="http://schemas.microsoft.com/office/drawing/2014/main" id="{E57EB193-55D4-9244-88DF-77AFF91F0904}"/>
              </a:ext>
            </a:extLst>
          </p:cNvPr>
          <p:cNvSpPr>
            <a:spLocks noGrp="1"/>
          </p:cNvSpPr>
          <p:nvPr>
            <p:ph sz="half" idx="26"/>
          </p:nvPr>
        </p:nvSpPr>
        <p:spPr/>
        <p:txBody>
          <a:bodyPr/>
          <a:lstStyle/>
          <a:p>
            <a:r>
              <a:rPr lang="en-US" dirty="0"/>
              <a:t>Room ###</a:t>
            </a:r>
          </a:p>
        </p:txBody>
      </p:sp>
      <p:sp>
        <p:nvSpPr>
          <p:cNvPr id="16" name="Content Placeholder 15">
            <a:extLst>
              <a:ext uri="{FF2B5EF4-FFF2-40B4-BE49-F238E27FC236}">
                <a16:creationId xmlns:a16="http://schemas.microsoft.com/office/drawing/2014/main" id="{DDF18FFC-C0E4-E546-94B4-6598F23B5E79}"/>
              </a:ext>
            </a:extLst>
          </p:cNvPr>
          <p:cNvSpPr>
            <a:spLocks noGrp="1"/>
          </p:cNvSpPr>
          <p:nvPr>
            <p:ph sz="half" idx="27"/>
          </p:nvPr>
        </p:nvSpPr>
        <p:spPr/>
        <p:txBody>
          <a:bodyPr/>
          <a:lstStyle/>
          <a:p>
            <a:r>
              <a:rPr lang="en-US" dirty="0"/>
              <a:t>Room ###</a:t>
            </a:r>
          </a:p>
        </p:txBody>
      </p:sp>
    </p:spTree>
    <p:extLst>
      <p:ext uri="{BB962C8B-B14F-4D97-AF65-F5344CB8AC3E}">
        <p14:creationId xmlns:p14="http://schemas.microsoft.com/office/powerpoint/2010/main" val="2619964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1C7211CF-4C06-E247-BEFD-DEC6C5B29D7F}"/>
              </a:ext>
            </a:extLst>
          </p:cNvPr>
          <p:cNvSpPr/>
          <p:nvPr/>
        </p:nvSpPr>
        <p:spPr>
          <a:xfrm rot="5400000">
            <a:off x="4918110" y="-707548"/>
            <a:ext cx="2971801" cy="6215705"/>
          </a:xfrm>
          <a:prstGeom prst="snip2SameRect">
            <a:avLst>
              <a:gd name="adj1" fmla="val 9197"/>
              <a:gd name="adj2"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17" name="Rounded Rectangle 16">
            <a:extLst>
              <a:ext uri="{FF2B5EF4-FFF2-40B4-BE49-F238E27FC236}">
                <a16:creationId xmlns:a16="http://schemas.microsoft.com/office/drawing/2014/main" id="{C22476D5-877A-BB45-8A57-D2A8CCE814CA}"/>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17">
            <a:extLst>
              <a:ext uri="{FF2B5EF4-FFF2-40B4-BE49-F238E27FC236}">
                <a16:creationId xmlns:a16="http://schemas.microsoft.com/office/drawing/2014/main" id="{AC3C4AFF-00AC-D04E-A856-737739FE10BE}"/>
              </a:ext>
            </a:extLst>
          </p:cNvPr>
          <p:cNvSpPr/>
          <p:nvPr/>
        </p:nvSpPr>
        <p:spPr>
          <a:xfrm>
            <a:off x="7547698" y="7028292"/>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ounded Rectangle 18">
            <a:extLst>
              <a:ext uri="{FF2B5EF4-FFF2-40B4-BE49-F238E27FC236}">
                <a16:creationId xmlns:a16="http://schemas.microsoft.com/office/drawing/2014/main" id="{73E0FAF1-117B-8141-B76E-3F4AEB536714}"/>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sp>
        <p:nvSpPr>
          <p:cNvPr id="5" name="Rounded Rectangle 4">
            <a:extLst>
              <a:ext uri="{FF2B5EF4-FFF2-40B4-BE49-F238E27FC236}">
                <a16:creationId xmlns:a16="http://schemas.microsoft.com/office/drawing/2014/main" id="{EE15C401-6875-824B-B6FD-5A1109D89E52}"/>
              </a:ext>
            </a:extLst>
          </p:cNvPr>
          <p:cNvSpPr/>
          <p:nvPr/>
        </p:nvSpPr>
        <p:spPr>
          <a:xfrm>
            <a:off x="6217907" y="7016847"/>
            <a:ext cx="2943442" cy="37535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3F7D96AB-A715-734A-910C-3D3F2501E09D}"/>
              </a:ext>
            </a:extLst>
          </p:cNvPr>
          <p:cNvPicPr>
            <a:picLocks noGrp="1" noChangeAspect="1"/>
          </p:cNvPicPr>
          <p:nvPr>
            <p:ph sz="half" idx="2"/>
          </p:nvPr>
        </p:nvPicPr>
        <p:blipFill>
          <a:blip r:embed="rId2"/>
          <a:stretch>
            <a:fillRect/>
          </a:stretch>
        </p:blipFill>
        <p:spPr>
          <a:xfrm>
            <a:off x="453806" y="914400"/>
            <a:ext cx="2971800" cy="2971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7.</a:t>
            </a:r>
            <a:br>
              <a:rPr lang="en-US" dirty="0"/>
            </a:br>
            <a:r>
              <a:rPr lang="en-US" dirty="0"/>
              <a:t>Ballot Tabulation</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a:xfrm>
            <a:off x="457199" y="4124224"/>
            <a:ext cx="9302817" cy="1700680"/>
          </a:xfrm>
        </p:spPr>
        <p:txBody>
          <a:bodyPr/>
          <a:lstStyle/>
          <a:p>
            <a:r>
              <a:rPr lang="en-US" dirty="0"/>
              <a:t>We scan and count all the valid votes to determine the results of each contest in the election. </a:t>
            </a:r>
            <a:r>
              <a:rPr lang="en-US" dirty="0">
                <a:highlight>
                  <a:srgbClr val="00FFFF"/>
                </a:highlight>
              </a:rPr>
              <a:t>In STATE, we tabulate in-person ballots at the poll sites where the vote was cast.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6. Ballot Preparation </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a:xfrm>
            <a:off x="457200" y="7068397"/>
            <a:ext cx="5770346" cy="249583"/>
          </a:xfrm>
        </p:spPr>
        <p:txBody>
          <a:bodyPr/>
          <a:lstStyle/>
          <a:p>
            <a:r>
              <a:rPr lang="en-US" dirty="0"/>
              <a:t>Next is Step 8. Unofficial results</a:t>
            </a:r>
          </a:p>
        </p:txBody>
      </p:sp>
      <p:sp>
        <p:nvSpPr>
          <p:cNvPr id="15" name="Content Placeholder 14">
            <a:extLst>
              <a:ext uri="{FF2B5EF4-FFF2-40B4-BE49-F238E27FC236}">
                <a16:creationId xmlns:a16="http://schemas.microsoft.com/office/drawing/2014/main" id="{E57EB193-55D4-9244-88DF-77AFF91F0904}"/>
              </a:ext>
            </a:extLst>
          </p:cNvPr>
          <p:cNvSpPr>
            <a:spLocks noGrp="1"/>
          </p:cNvSpPr>
          <p:nvPr>
            <p:ph sz="half" idx="26"/>
          </p:nvPr>
        </p:nvSpPr>
        <p:spPr/>
        <p:txBody>
          <a:bodyPr/>
          <a:lstStyle/>
          <a:p>
            <a:r>
              <a:rPr lang="en-US" dirty="0"/>
              <a:t>Room ###</a:t>
            </a:r>
          </a:p>
        </p:txBody>
      </p:sp>
      <p:sp>
        <p:nvSpPr>
          <p:cNvPr id="16" name="Content Placeholder 15">
            <a:extLst>
              <a:ext uri="{FF2B5EF4-FFF2-40B4-BE49-F238E27FC236}">
                <a16:creationId xmlns:a16="http://schemas.microsoft.com/office/drawing/2014/main" id="{DDF18FFC-C0E4-E546-94B4-6598F23B5E79}"/>
              </a:ext>
            </a:extLst>
          </p:cNvPr>
          <p:cNvSpPr>
            <a:spLocks noGrp="1"/>
          </p:cNvSpPr>
          <p:nvPr>
            <p:ph sz="half" idx="27"/>
          </p:nvPr>
        </p:nvSpPr>
        <p:spPr>
          <a:xfrm>
            <a:off x="6227546" y="7072549"/>
            <a:ext cx="2858776" cy="249583"/>
          </a:xfrm>
        </p:spPr>
        <p:txBody>
          <a:bodyPr/>
          <a:lstStyle/>
          <a:p>
            <a:r>
              <a:rPr lang="en-US" u="sng" dirty="0"/>
              <a:t>COUNTY.WEBSITE.GOV</a:t>
            </a:r>
          </a:p>
        </p:txBody>
      </p:sp>
    </p:spTree>
    <p:extLst>
      <p:ext uri="{BB962C8B-B14F-4D97-AF65-F5344CB8AC3E}">
        <p14:creationId xmlns:p14="http://schemas.microsoft.com/office/powerpoint/2010/main" val="2596490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73011755-BC79-6C45-8296-9B04D51DC20B}"/>
              </a:ext>
            </a:extLst>
          </p:cNvPr>
          <p:cNvSpPr/>
          <p:nvPr/>
        </p:nvSpPr>
        <p:spPr>
          <a:xfrm rot="5400000">
            <a:off x="4918110" y="-707548"/>
            <a:ext cx="2971801" cy="6215705"/>
          </a:xfrm>
          <a:prstGeom prst="snip2SameRect">
            <a:avLst>
              <a:gd name="adj1" fmla="val 9197"/>
              <a:gd name="adj2"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17" name="Rounded Rectangle 16">
            <a:extLst>
              <a:ext uri="{FF2B5EF4-FFF2-40B4-BE49-F238E27FC236}">
                <a16:creationId xmlns:a16="http://schemas.microsoft.com/office/drawing/2014/main" id="{1985A2FF-0877-B34D-B829-DDCC169C935C}"/>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17">
            <a:extLst>
              <a:ext uri="{FF2B5EF4-FFF2-40B4-BE49-F238E27FC236}">
                <a16:creationId xmlns:a16="http://schemas.microsoft.com/office/drawing/2014/main" id="{4421A649-A4C7-C14C-A237-8DC75C61023B}"/>
              </a:ext>
            </a:extLst>
          </p:cNvPr>
          <p:cNvSpPr/>
          <p:nvPr/>
        </p:nvSpPr>
        <p:spPr>
          <a:xfrm>
            <a:off x="7547698" y="7028292"/>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ounded Rectangle 18">
            <a:extLst>
              <a:ext uri="{FF2B5EF4-FFF2-40B4-BE49-F238E27FC236}">
                <a16:creationId xmlns:a16="http://schemas.microsoft.com/office/drawing/2014/main" id="{482CDF3C-9578-BD47-B2E2-FABFBF7F61B3}"/>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sp>
        <p:nvSpPr>
          <p:cNvPr id="5" name="Rounded Rectangle 4">
            <a:extLst>
              <a:ext uri="{FF2B5EF4-FFF2-40B4-BE49-F238E27FC236}">
                <a16:creationId xmlns:a16="http://schemas.microsoft.com/office/drawing/2014/main" id="{EE15C401-6875-824B-B6FD-5A1109D89E52}"/>
              </a:ext>
            </a:extLst>
          </p:cNvPr>
          <p:cNvSpPr/>
          <p:nvPr/>
        </p:nvSpPr>
        <p:spPr>
          <a:xfrm>
            <a:off x="453806" y="427521"/>
            <a:ext cx="2943442" cy="37535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20477851-718C-5E4B-AF5E-4C855746A5CD}"/>
              </a:ext>
            </a:extLst>
          </p:cNvPr>
          <p:cNvPicPr>
            <a:picLocks noGrp="1" noChangeAspect="1"/>
          </p:cNvPicPr>
          <p:nvPr>
            <p:ph sz="half" idx="2"/>
          </p:nvPr>
        </p:nvPicPr>
        <p:blipFill>
          <a:blip r:embed="rId2"/>
          <a:stretch>
            <a:fillRect/>
          </a:stretch>
        </p:blipFill>
        <p:spPr>
          <a:xfrm>
            <a:off x="457200" y="931000"/>
            <a:ext cx="2971800" cy="2971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9. </a:t>
            </a:r>
            <a:br>
              <a:rPr lang="en-US" dirty="0"/>
            </a:br>
            <a:r>
              <a:rPr lang="en-US" dirty="0"/>
              <a:t>Audit</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sz="2400" dirty="0"/>
              <a:t>Audits are a normal check and balance that is part of every election. We use audits to confirm that election equipment accurately interpreted and tallied voters' ballots, that the outcome of the election reflects how voters voted, and that election workers followed procedures.</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a:xfrm>
            <a:off x="3397248" y="459993"/>
            <a:ext cx="5764101" cy="249583"/>
          </a:xfrm>
        </p:spPr>
        <p:txBody>
          <a:bodyPr/>
          <a:lstStyle/>
          <a:p>
            <a:r>
              <a:rPr lang="en-US" dirty="0"/>
              <a:t>Before was Step 8. Unofficial results </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b="1" dirty="0"/>
              <a:t>Have questions? </a:t>
            </a:r>
            <a:r>
              <a:rPr lang="en-US" dirty="0"/>
              <a:t>Ask the Election Officer in charge or learn more on </a:t>
            </a:r>
            <a:r>
              <a:rPr lang="en-US" u="sng"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10. Canvass of Election Results </a:t>
            </a:r>
          </a:p>
        </p:txBody>
      </p:sp>
      <p:sp>
        <p:nvSpPr>
          <p:cNvPr id="15" name="Content Placeholder 14">
            <a:extLst>
              <a:ext uri="{FF2B5EF4-FFF2-40B4-BE49-F238E27FC236}">
                <a16:creationId xmlns:a16="http://schemas.microsoft.com/office/drawing/2014/main" id="{E57EB193-55D4-9244-88DF-77AFF91F0904}"/>
              </a:ext>
            </a:extLst>
          </p:cNvPr>
          <p:cNvSpPr>
            <a:spLocks noGrp="1"/>
          </p:cNvSpPr>
          <p:nvPr>
            <p:ph sz="half" idx="26"/>
          </p:nvPr>
        </p:nvSpPr>
        <p:spPr>
          <a:xfrm>
            <a:off x="453806" y="459993"/>
            <a:ext cx="2943442" cy="249583"/>
          </a:xfrm>
        </p:spPr>
        <p:txBody>
          <a:bodyPr/>
          <a:lstStyle/>
          <a:p>
            <a:r>
              <a:rPr lang="en-US" u="sng" dirty="0"/>
              <a:t>COUNTY.WEBSITE.GOV</a:t>
            </a:r>
            <a:endParaRPr lang="en-US" dirty="0"/>
          </a:p>
        </p:txBody>
      </p:sp>
      <p:sp>
        <p:nvSpPr>
          <p:cNvPr id="16" name="Content Placeholder 15">
            <a:extLst>
              <a:ext uri="{FF2B5EF4-FFF2-40B4-BE49-F238E27FC236}">
                <a16:creationId xmlns:a16="http://schemas.microsoft.com/office/drawing/2014/main" id="{DDF18FFC-C0E4-E546-94B4-6598F23B5E79}"/>
              </a:ext>
            </a:extLst>
          </p:cNvPr>
          <p:cNvSpPr>
            <a:spLocks noGrp="1"/>
          </p:cNvSpPr>
          <p:nvPr>
            <p:ph sz="half" idx="27"/>
          </p:nvPr>
        </p:nvSpPr>
        <p:spPr/>
        <p:txBody>
          <a:bodyPr/>
          <a:lstStyle/>
          <a:p>
            <a:r>
              <a:rPr lang="en-US" dirty="0"/>
              <a:t>Room ###</a:t>
            </a:r>
          </a:p>
        </p:txBody>
      </p:sp>
    </p:spTree>
    <p:extLst>
      <p:ext uri="{BB962C8B-B14F-4D97-AF65-F5344CB8AC3E}">
        <p14:creationId xmlns:p14="http://schemas.microsoft.com/office/powerpoint/2010/main" val="232831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nip Same Side Corner Rectangle 13">
            <a:extLst>
              <a:ext uri="{FF2B5EF4-FFF2-40B4-BE49-F238E27FC236}">
                <a16:creationId xmlns:a16="http://schemas.microsoft.com/office/drawing/2014/main" id="{BDA75FAD-EE1A-CB4B-8B2D-A2C3E50001D4}"/>
              </a:ext>
            </a:extLst>
          </p:cNvPr>
          <p:cNvSpPr/>
          <p:nvPr/>
        </p:nvSpPr>
        <p:spPr>
          <a:xfrm rot="5400000">
            <a:off x="4918110" y="-707548"/>
            <a:ext cx="2971801" cy="6215705"/>
          </a:xfrm>
          <a:prstGeom prst="snip2SameRect">
            <a:avLst>
              <a:gd name="adj1" fmla="val 9197"/>
              <a:gd name="adj2"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91"/>
          </a:p>
        </p:txBody>
      </p:sp>
      <p:sp>
        <p:nvSpPr>
          <p:cNvPr id="17" name="Rounded Rectangle 16">
            <a:extLst>
              <a:ext uri="{FF2B5EF4-FFF2-40B4-BE49-F238E27FC236}">
                <a16:creationId xmlns:a16="http://schemas.microsoft.com/office/drawing/2014/main" id="{D052E78B-D212-5441-89F9-F4515E062A80}"/>
              </a:ext>
            </a:extLst>
          </p:cNvPr>
          <p:cNvSpPr/>
          <p:nvPr/>
        </p:nvSpPr>
        <p:spPr>
          <a:xfrm>
            <a:off x="457199" y="431280"/>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17">
            <a:extLst>
              <a:ext uri="{FF2B5EF4-FFF2-40B4-BE49-F238E27FC236}">
                <a16:creationId xmlns:a16="http://schemas.microsoft.com/office/drawing/2014/main" id="{9E8FE97E-0364-964E-AD2B-55E280958907}"/>
              </a:ext>
            </a:extLst>
          </p:cNvPr>
          <p:cNvSpPr/>
          <p:nvPr/>
        </p:nvSpPr>
        <p:spPr>
          <a:xfrm>
            <a:off x="7547698" y="7028292"/>
            <a:ext cx="1613651" cy="3657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ounded Rectangle 18">
            <a:extLst>
              <a:ext uri="{FF2B5EF4-FFF2-40B4-BE49-F238E27FC236}">
                <a16:creationId xmlns:a16="http://schemas.microsoft.com/office/drawing/2014/main" id="{292C9B0E-20C5-1144-9E80-3626A7AB6711}"/>
              </a:ext>
            </a:extLst>
          </p:cNvPr>
          <p:cNvSpPr/>
          <p:nvPr/>
        </p:nvSpPr>
        <p:spPr>
          <a:xfrm>
            <a:off x="571500" y="1012369"/>
            <a:ext cx="8933688" cy="2788920"/>
          </a:xfrm>
          <a:prstGeom prst="roundRect">
            <a:avLst>
              <a:gd name="adj" fmla="val 4906"/>
            </a:avLst>
          </a:prstGeom>
          <a:noFill/>
          <a:ln w="190500"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391"/>
          </a:p>
        </p:txBody>
      </p:sp>
      <p:pic>
        <p:nvPicPr>
          <p:cNvPr id="3" name="Content Placeholder 2">
            <a:extLst>
              <a:ext uri="{FF2B5EF4-FFF2-40B4-BE49-F238E27FC236}">
                <a16:creationId xmlns:a16="http://schemas.microsoft.com/office/drawing/2014/main" id="{81851EFA-94D2-3D45-9325-D9FE3CE68212}"/>
              </a:ext>
            </a:extLst>
          </p:cNvPr>
          <p:cNvPicPr>
            <a:picLocks noGrp="1" noChangeAspect="1"/>
          </p:cNvPicPr>
          <p:nvPr>
            <p:ph sz="half" idx="2"/>
          </p:nvPr>
        </p:nvPicPr>
        <p:blipFill>
          <a:blip r:embed="rId2"/>
          <a:stretch>
            <a:fillRect/>
          </a:stretch>
        </p:blipFill>
        <p:spPr>
          <a:xfrm>
            <a:off x="457200" y="914400"/>
            <a:ext cx="2971800" cy="2971800"/>
          </a:xfrm>
        </p:spPr>
      </p:pic>
      <p:sp>
        <p:nvSpPr>
          <p:cNvPr id="4" name="Title 3">
            <a:extLst>
              <a:ext uri="{FF2B5EF4-FFF2-40B4-BE49-F238E27FC236}">
                <a16:creationId xmlns:a16="http://schemas.microsoft.com/office/drawing/2014/main" id="{D3C5FA3F-98B6-7348-948D-D4727BC16FB5}"/>
              </a:ext>
            </a:extLst>
          </p:cNvPr>
          <p:cNvSpPr>
            <a:spLocks noGrp="1"/>
          </p:cNvSpPr>
          <p:nvPr>
            <p:ph type="title"/>
          </p:nvPr>
        </p:nvSpPr>
        <p:spPr/>
        <p:txBody>
          <a:bodyPr/>
          <a:lstStyle/>
          <a:p>
            <a:r>
              <a:rPr lang="en-US" dirty="0"/>
              <a:t>Step 10. </a:t>
            </a:r>
            <a:br>
              <a:rPr lang="en-US" dirty="0"/>
            </a:br>
            <a:r>
              <a:rPr lang="en-US" dirty="0"/>
              <a:t>Canvass of </a:t>
            </a:r>
            <a:br>
              <a:rPr lang="en-US" dirty="0"/>
            </a:br>
            <a:r>
              <a:rPr lang="en-US" dirty="0"/>
              <a:t>Election Results</a:t>
            </a:r>
          </a:p>
        </p:txBody>
      </p:sp>
      <p:sp>
        <p:nvSpPr>
          <p:cNvPr id="53" name="Content Placeholder 52">
            <a:extLst>
              <a:ext uri="{FF2B5EF4-FFF2-40B4-BE49-F238E27FC236}">
                <a16:creationId xmlns:a16="http://schemas.microsoft.com/office/drawing/2014/main" id="{9F2CA84C-BDE4-9C42-823A-923DCF24B96A}"/>
              </a:ext>
            </a:extLst>
          </p:cNvPr>
          <p:cNvSpPr>
            <a:spLocks noGrp="1"/>
          </p:cNvSpPr>
          <p:nvPr>
            <p:ph sz="half" idx="17"/>
          </p:nvPr>
        </p:nvSpPr>
        <p:spPr/>
        <p:txBody>
          <a:bodyPr/>
          <a:lstStyle/>
          <a:p>
            <a:r>
              <a:rPr lang="en-US" dirty="0">
                <a:highlight>
                  <a:srgbClr val="00FFFF"/>
                </a:highlight>
              </a:rPr>
              <a:t>Place QR code here</a:t>
            </a:r>
          </a:p>
          <a:p>
            <a:endParaRPr lang="en-US" dirty="0">
              <a:highlight>
                <a:srgbClr val="00FFFF"/>
              </a:highlight>
            </a:endParaRPr>
          </a:p>
        </p:txBody>
      </p:sp>
      <p:pic>
        <p:nvPicPr>
          <p:cNvPr id="44" name="Content Placeholder 8">
            <a:extLst>
              <a:ext uri="{FF2B5EF4-FFF2-40B4-BE49-F238E27FC236}">
                <a16:creationId xmlns:a16="http://schemas.microsoft.com/office/drawing/2014/main" id="{F805635B-E45B-C446-8E35-7D199717EF9E}"/>
              </a:ext>
            </a:extLst>
          </p:cNvPr>
          <p:cNvPicPr>
            <a:picLocks noGrp="1" noChangeAspect="1"/>
          </p:cNvPicPr>
          <p:nvPr>
            <p:ph sz="half" idx="18"/>
          </p:nvPr>
        </p:nvPicPr>
        <p:blipFill>
          <a:blip r:embed="rId3">
            <a:alphaModFix amt="50000"/>
          </a:blip>
          <a:stretch>
            <a:fillRect/>
          </a:stretch>
        </p:blipFill>
        <p:spPr/>
      </p:pic>
      <p:sp>
        <p:nvSpPr>
          <p:cNvPr id="11" name="Content Placeholder 10">
            <a:extLst>
              <a:ext uri="{FF2B5EF4-FFF2-40B4-BE49-F238E27FC236}">
                <a16:creationId xmlns:a16="http://schemas.microsoft.com/office/drawing/2014/main" id="{4DEB525B-F14A-3F41-93D4-6F721C2F572D}"/>
              </a:ext>
            </a:extLst>
          </p:cNvPr>
          <p:cNvSpPr>
            <a:spLocks noGrp="1"/>
          </p:cNvSpPr>
          <p:nvPr>
            <p:ph sz="half" idx="19"/>
          </p:nvPr>
        </p:nvSpPr>
        <p:spPr/>
        <p:txBody>
          <a:bodyPr/>
          <a:lstStyle/>
          <a:p>
            <a:r>
              <a:rPr lang="en-US" dirty="0"/>
              <a:t>After all valid ballots have been counted, the </a:t>
            </a:r>
            <a:r>
              <a:rPr lang="en-US" dirty="0">
                <a:highlight>
                  <a:srgbClr val="00FFFF"/>
                </a:highlight>
              </a:rPr>
              <a:t>Board of Canvassers </a:t>
            </a:r>
            <a:r>
              <a:rPr lang="en-US" dirty="0"/>
              <a:t>reviews the election, resolves discrepancies, and verifies the outcome of the election. </a:t>
            </a:r>
          </a:p>
        </p:txBody>
      </p:sp>
      <p:sp>
        <p:nvSpPr>
          <p:cNvPr id="12" name="Content Placeholder 11">
            <a:extLst>
              <a:ext uri="{FF2B5EF4-FFF2-40B4-BE49-F238E27FC236}">
                <a16:creationId xmlns:a16="http://schemas.microsoft.com/office/drawing/2014/main" id="{F1FF39BE-87A0-7347-A423-4B5B659D99DA}"/>
              </a:ext>
            </a:extLst>
          </p:cNvPr>
          <p:cNvSpPr>
            <a:spLocks noGrp="1"/>
          </p:cNvSpPr>
          <p:nvPr>
            <p:ph sz="half" idx="23"/>
          </p:nvPr>
        </p:nvSpPr>
        <p:spPr/>
        <p:txBody>
          <a:bodyPr/>
          <a:lstStyle/>
          <a:p>
            <a:r>
              <a:rPr lang="en-US" dirty="0"/>
              <a:t>Before was Step 9. Audit</a:t>
            </a:r>
          </a:p>
        </p:txBody>
      </p:sp>
      <p:sp>
        <p:nvSpPr>
          <p:cNvPr id="13" name="Content Placeholder 12">
            <a:extLst>
              <a:ext uri="{FF2B5EF4-FFF2-40B4-BE49-F238E27FC236}">
                <a16:creationId xmlns:a16="http://schemas.microsoft.com/office/drawing/2014/main" id="{BE1AA00C-531A-4541-94BB-E35C830EBDBD}"/>
              </a:ext>
            </a:extLst>
          </p:cNvPr>
          <p:cNvSpPr>
            <a:spLocks noGrp="1"/>
          </p:cNvSpPr>
          <p:nvPr>
            <p:ph sz="half" idx="24"/>
          </p:nvPr>
        </p:nvSpPr>
        <p:spPr/>
        <p:txBody>
          <a:bodyPr/>
          <a:lstStyle/>
          <a:p>
            <a:r>
              <a:rPr lang="en-US" dirty="0"/>
              <a:t>Have questions? Ask the Election Officer in charge or learn more on </a:t>
            </a:r>
            <a:r>
              <a:rPr lang="en-US" dirty="0" err="1">
                <a:highlight>
                  <a:srgbClr val="00FFFF"/>
                </a:highlight>
              </a:rPr>
              <a:t>website.gov</a:t>
            </a:r>
            <a:r>
              <a:rPr lang="en-US" dirty="0">
                <a:highlight>
                  <a:srgbClr val="00FFFF"/>
                </a:highlight>
              </a:rPr>
              <a:t>. </a:t>
            </a:r>
          </a:p>
          <a:p>
            <a:r>
              <a:rPr lang="en-US" dirty="0">
                <a:highlight>
                  <a:srgbClr val="00FFFF"/>
                </a:highlight>
              </a:rPr>
              <a:t>§</a:t>
            </a:r>
            <a:r>
              <a:rPr lang="en-US" dirty="0" err="1">
                <a:highlight>
                  <a:srgbClr val="00FFFF"/>
                </a:highlight>
              </a:rPr>
              <a:t>ElectionLaw</a:t>
            </a:r>
            <a:r>
              <a:rPr lang="en-US" dirty="0">
                <a:highlight>
                  <a:srgbClr val="00FFFF"/>
                </a:highlight>
              </a:rPr>
              <a:t> </a:t>
            </a:r>
          </a:p>
        </p:txBody>
      </p:sp>
      <p:sp>
        <p:nvSpPr>
          <p:cNvPr id="42" name="Content Placeholder 41">
            <a:extLst>
              <a:ext uri="{FF2B5EF4-FFF2-40B4-BE49-F238E27FC236}">
                <a16:creationId xmlns:a16="http://schemas.microsoft.com/office/drawing/2014/main" id="{92EEDA4D-E45E-F34B-BB33-F3799866911B}"/>
              </a:ext>
            </a:extLst>
          </p:cNvPr>
          <p:cNvSpPr>
            <a:spLocks noGrp="1"/>
          </p:cNvSpPr>
          <p:nvPr>
            <p:ph sz="half" idx="25"/>
          </p:nvPr>
        </p:nvSpPr>
        <p:spPr/>
        <p:txBody>
          <a:bodyPr/>
          <a:lstStyle/>
          <a:p>
            <a:r>
              <a:rPr lang="en-US" dirty="0"/>
              <a:t>Next is Step 11. Certification of Official Election Results</a:t>
            </a:r>
            <a:endParaRPr lang="en-US" u="sng" dirty="0"/>
          </a:p>
          <a:p>
            <a:endParaRPr lang="en-US" dirty="0"/>
          </a:p>
        </p:txBody>
      </p:sp>
      <p:sp>
        <p:nvSpPr>
          <p:cNvPr id="15" name="Content Placeholder 14">
            <a:extLst>
              <a:ext uri="{FF2B5EF4-FFF2-40B4-BE49-F238E27FC236}">
                <a16:creationId xmlns:a16="http://schemas.microsoft.com/office/drawing/2014/main" id="{E57EB193-55D4-9244-88DF-77AFF91F0904}"/>
              </a:ext>
            </a:extLst>
          </p:cNvPr>
          <p:cNvSpPr>
            <a:spLocks noGrp="1"/>
          </p:cNvSpPr>
          <p:nvPr>
            <p:ph sz="half" idx="26"/>
          </p:nvPr>
        </p:nvSpPr>
        <p:spPr/>
        <p:txBody>
          <a:bodyPr/>
          <a:lstStyle/>
          <a:p>
            <a:r>
              <a:rPr lang="en-US" dirty="0"/>
              <a:t>Room ###</a:t>
            </a:r>
          </a:p>
        </p:txBody>
      </p:sp>
      <p:sp>
        <p:nvSpPr>
          <p:cNvPr id="16" name="Content Placeholder 15">
            <a:extLst>
              <a:ext uri="{FF2B5EF4-FFF2-40B4-BE49-F238E27FC236}">
                <a16:creationId xmlns:a16="http://schemas.microsoft.com/office/drawing/2014/main" id="{DDF18FFC-C0E4-E546-94B4-6598F23B5E79}"/>
              </a:ext>
            </a:extLst>
          </p:cNvPr>
          <p:cNvSpPr>
            <a:spLocks noGrp="1"/>
          </p:cNvSpPr>
          <p:nvPr>
            <p:ph sz="half" idx="27"/>
          </p:nvPr>
        </p:nvSpPr>
        <p:spPr/>
        <p:txBody>
          <a:bodyPr/>
          <a:lstStyle/>
          <a:p>
            <a:endParaRPr lang="en-US" dirty="0"/>
          </a:p>
        </p:txBody>
      </p:sp>
    </p:spTree>
    <p:extLst>
      <p:ext uri="{BB962C8B-B14F-4D97-AF65-F5344CB8AC3E}">
        <p14:creationId xmlns:p14="http://schemas.microsoft.com/office/powerpoint/2010/main" val="39164334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CCD-EAC-Election Process Communication-TEMPLATE-Door Sign-Vertical" id="{D1ED7602-0531-7844-BFB3-E90B4A1286F8}" vid="{1F5D944C-6D2F-BD40-8BE0-0C0DA4EA26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159</TotalTime>
  <Words>713</Words>
  <Application>Microsoft Macintosh PowerPoint</Application>
  <PresentationFormat>Custom</PresentationFormat>
  <Paragraphs>69</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Noto Sans</vt:lpstr>
      <vt:lpstr>Open Sans</vt:lpstr>
      <vt:lpstr>Office Theme</vt:lpstr>
      <vt:lpstr>Step 2. Election Equipment Testing</vt:lpstr>
      <vt:lpstr>Step 4.  Verify voter eligibility</vt:lpstr>
      <vt:lpstr>Step 5.  Ballot Collection</vt:lpstr>
      <vt:lpstr>Step 6.  Ballot Preparation</vt:lpstr>
      <vt:lpstr>Step 6. Ballot Preparation Ballot Duplication</vt:lpstr>
      <vt:lpstr>Step 7. Ballot Tabulation</vt:lpstr>
      <vt:lpstr>Step 9.  Audit</vt:lpstr>
      <vt:lpstr>Step 10.  Canvass of  Election 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 Process Step Title</dc:title>
  <dc:creator>Pendlewinski Pendlewinski</dc:creator>
  <cp:lastModifiedBy>Pendlewinski Pendlewinski</cp:lastModifiedBy>
  <cp:revision>21</cp:revision>
  <dcterms:created xsi:type="dcterms:W3CDTF">2022-02-16T20:41:20Z</dcterms:created>
  <dcterms:modified xsi:type="dcterms:W3CDTF">2022-02-25T18:02:56Z</dcterms:modified>
</cp:coreProperties>
</file>