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4" r:id="rId1"/>
  </p:sldMasterIdLst>
  <p:notesMasterIdLst>
    <p:notesMasterId r:id="rId4"/>
  </p:notesMasterIdLst>
  <p:sldIdLst>
    <p:sldId id="256" r:id="rId2"/>
    <p:sldId id="257" r:id="rId3"/>
  </p:sldIdLst>
  <p:sldSz cx="7772400" cy="100584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5904" userDrawn="1">
          <p15:clr>
            <a:srgbClr val="A4A3A4"/>
          </p15:clr>
        </p15:guide>
        <p15:guide id="2" pos="244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707"/>
    <p:restoredTop sz="96405"/>
  </p:normalViewPr>
  <p:slideViewPr>
    <p:cSldViewPr snapToGrid="0" snapToObjects="1">
      <p:cViewPr varScale="1">
        <p:scale>
          <a:sx n="97" d="100"/>
          <a:sy n="97" d="100"/>
        </p:scale>
        <p:origin x="3376" y="216"/>
      </p:cViewPr>
      <p:guideLst>
        <p:guide orient="horz" pos="5904"/>
        <p:guide pos="2448"/>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AF274A3-7578-7740-8972-FBF8B45DC814}" type="datetimeFigureOut">
              <a:rPr lang="en-US" smtClean="0"/>
              <a:t>2/24/22</a:t>
            </a:fld>
            <a:endParaRPr lang="en-US"/>
          </a:p>
        </p:txBody>
      </p:sp>
      <p:sp>
        <p:nvSpPr>
          <p:cNvPr id="4" name="Slide Image Placeholder 3"/>
          <p:cNvSpPr>
            <a:spLocks noGrp="1" noRot="1" noChangeAspect="1"/>
          </p:cNvSpPr>
          <p:nvPr>
            <p:ph type="sldImg" idx="2"/>
          </p:nvPr>
        </p:nvSpPr>
        <p:spPr>
          <a:xfrm>
            <a:off x="2236788" y="1143000"/>
            <a:ext cx="238442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98476C6-B468-AC4B-A939-CFF9A1ACE4F2}" type="slidenum">
              <a:rPr lang="en-US" smtClean="0"/>
              <a:t>‹#›</a:t>
            </a:fld>
            <a:endParaRPr lang="en-US"/>
          </a:p>
        </p:txBody>
      </p:sp>
    </p:spTree>
    <p:extLst>
      <p:ext uri="{BB962C8B-B14F-4D97-AF65-F5344CB8AC3E}">
        <p14:creationId xmlns:p14="http://schemas.microsoft.com/office/powerpoint/2010/main" val="22981040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Page 1">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C83CEBC-8A2C-5043-BAA6-17357A5CAED2}"/>
              </a:ext>
            </a:extLst>
          </p:cNvPr>
          <p:cNvPicPr>
            <a:picLocks noChangeAspect="1"/>
          </p:cNvPicPr>
          <p:nvPr userDrawn="1"/>
        </p:nvPicPr>
        <p:blipFill>
          <a:blip r:embed="rId2"/>
          <a:stretch>
            <a:fillRect/>
          </a:stretch>
        </p:blipFill>
        <p:spPr>
          <a:xfrm>
            <a:off x="0" y="0"/>
            <a:ext cx="7772400" cy="10058400"/>
          </a:xfrm>
          <a:prstGeom prst="rect">
            <a:avLst/>
          </a:prstGeom>
        </p:spPr>
      </p:pic>
      <p:sp>
        <p:nvSpPr>
          <p:cNvPr id="9" name="Content Placeholder 3">
            <a:extLst>
              <a:ext uri="{FF2B5EF4-FFF2-40B4-BE49-F238E27FC236}">
                <a16:creationId xmlns:a16="http://schemas.microsoft.com/office/drawing/2014/main" id="{2BB97359-BD43-444B-B99B-EBA32BE73BE1}"/>
              </a:ext>
            </a:extLst>
          </p:cNvPr>
          <p:cNvSpPr>
            <a:spLocks noGrp="1"/>
          </p:cNvSpPr>
          <p:nvPr>
            <p:ph sz="half" idx="14"/>
          </p:nvPr>
        </p:nvSpPr>
        <p:spPr>
          <a:xfrm rot="10800000">
            <a:off x="6172201" y="3434508"/>
            <a:ext cx="1143000" cy="1143000"/>
          </a:xfrm>
          <a:prstGeom prst="rect">
            <a:avLst/>
          </a:prstGeom>
          <a:solidFill>
            <a:schemeClr val="bg2"/>
          </a:solidFill>
        </p:spPr>
        <p:txBody>
          <a:bodyPr/>
          <a:lstStyle/>
          <a:p>
            <a:pPr lvl="0"/>
            <a:r>
              <a:rPr lang="en-US" dirty="0"/>
              <a:t>Click to edit Master text styles</a:t>
            </a:r>
          </a:p>
        </p:txBody>
      </p:sp>
      <p:sp>
        <p:nvSpPr>
          <p:cNvPr id="18" name="Content Placeholder 20">
            <a:extLst>
              <a:ext uri="{FF2B5EF4-FFF2-40B4-BE49-F238E27FC236}">
                <a16:creationId xmlns:a16="http://schemas.microsoft.com/office/drawing/2014/main" id="{37EC26BD-44FD-A94E-B448-8B083A4B677D}"/>
              </a:ext>
            </a:extLst>
          </p:cNvPr>
          <p:cNvSpPr>
            <a:spLocks noGrp="1"/>
          </p:cNvSpPr>
          <p:nvPr>
            <p:ph sz="half" idx="17"/>
          </p:nvPr>
        </p:nvSpPr>
        <p:spPr>
          <a:xfrm>
            <a:off x="4457701" y="8683113"/>
            <a:ext cx="685800" cy="685800"/>
          </a:xfrm>
          <a:prstGeom prst="rect">
            <a:avLst/>
          </a:prstGeom>
        </p:spPr>
        <p:txBody>
          <a:bodyPr/>
          <a:lstStyle>
            <a:lvl1pPr marL="0" indent="0">
              <a:buNone/>
              <a:defRPr/>
            </a:lvl1pPr>
          </a:lstStyle>
          <a:p>
            <a:pPr lvl="0"/>
            <a:r>
              <a:rPr lang="en-US" dirty="0"/>
              <a:t>Click to edit Master text styles</a:t>
            </a:r>
          </a:p>
        </p:txBody>
      </p:sp>
      <p:sp>
        <p:nvSpPr>
          <p:cNvPr id="20" name="Content Placeholder 20">
            <a:extLst>
              <a:ext uri="{FF2B5EF4-FFF2-40B4-BE49-F238E27FC236}">
                <a16:creationId xmlns:a16="http://schemas.microsoft.com/office/drawing/2014/main" id="{330F9CBC-893E-0640-9015-90A6ABCF6438}"/>
              </a:ext>
            </a:extLst>
          </p:cNvPr>
          <p:cNvSpPr>
            <a:spLocks noGrp="1"/>
          </p:cNvSpPr>
          <p:nvPr>
            <p:ph sz="half" idx="18"/>
          </p:nvPr>
        </p:nvSpPr>
        <p:spPr>
          <a:xfrm>
            <a:off x="5372101" y="8683113"/>
            <a:ext cx="685800" cy="685800"/>
          </a:xfrm>
          <a:prstGeom prst="rect">
            <a:avLst/>
          </a:prstGeom>
        </p:spPr>
        <p:txBody>
          <a:bodyPr/>
          <a:lstStyle>
            <a:lvl1pPr marL="0" indent="0">
              <a:buNone/>
              <a:defRPr/>
            </a:lvl1pPr>
          </a:lstStyle>
          <a:p>
            <a:pPr lvl="0"/>
            <a:r>
              <a:rPr lang="en-US" dirty="0"/>
              <a:t>Click to edit Master text styles</a:t>
            </a:r>
          </a:p>
        </p:txBody>
      </p:sp>
      <p:sp>
        <p:nvSpPr>
          <p:cNvPr id="11" name="Content Placeholder 3">
            <a:extLst>
              <a:ext uri="{FF2B5EF4-FFF2-40B4-BE49-F238E27FC236}">
                <a16:creationId xmlns:a16="http://schemas.microsoft.com/office/drawing/2014/main" id="{9ACDF043-62C9-EB4D-A76D-181931490225}"/>
              </a:ext>
            </a:extLst>
          </p:cNvPr>
          <p:cNvSpPr>
            <a:spLocks noGrp="1"/>
          </p:cNvSpPr>
          <p:nvPr>
            <p:ph sz="half" idx="19" hasCustomPrompt="1"/>
          </p:nvPr>
        </p:nvSpPr>
        <p:spPr>
          <a:xfrm>
            <a:off x="4457701" y="5891042"/>
            <a:ext cx="2743200" cy="1828799"/>
          </a:xfrm>
          <a:prstGeom prst="rect">
            <a:avLst/>
          </a:prstGeom>
        </p:spPr>
        <p:txBody>
          <a:bodyPr anchor="ctr"/>
          <a:lstStyle>
            <a:lvl1pPr marL="0" indent="0">
              <a:buNone/>
              <a:defRPr sz="2600"/>
            </a:lvl1pPr>
            <a:lvl2pPr marL="388620" indent="0">
              <a:buFont typeface="Arial" panose="020B0604020202020204" pitchFamily="34" charset="0"/>
              <a:buNone/>
              <a:defRPr sz="2000"/>
            </a:lvl2pPr>
            <a:lvl3pPr marL="777240" indent="0">
              <a:buNone/>
              <a:defRPr sz="2000"/>
            </a:lvl3pPr>
            <a:lvl4pPr marL="1165860" indent="0">
              <a:buNone/>
              <a:defRPr sz="2000"/>
            </a:lvl4pPr>
            <a:lvl5pPr marL="1554480" indent="0">
              <a:buNone/>
              <a:defRPr sz="2000"/>
            </a:lvl5pPr>
          </a:lstStyle>
          <a:p>
            <a:pPr lvl="0"/>
            <a:r>
              <a:rPr lang="en-US" b="1" dirty="0">
                <a:effectLst/>
                <a:latin typeface="Noto Sans" panose="020B0502040504020204" pitchFamily="34" charset="0"/>
              </a:rPr>
              <a:t>Click to edit Master title style</a:t>
            </a:r>
            <a:endParaRPr lang="en-US" dirty="0"/>
          </a:p>
        </p:txBody>
      </p:sp>
      <p:sp>
        <p:nvSpPr>
          <p:cNvPr id="3" name="Rounded Rectangle 2">
            <a:extLst>
              <a:ext uri="{FF2B5EF4-FFF2-40B4-BE49-F238E27FC236}">
                <a16:creationId xmlns:a16="http://schemas.microsoft.com/office/drawing/2014/main" id="{64AFCADD-F4FE-4843-86AD-333B91A26E4E}"/>
              </a:ext>
            </a:extLst>
          </p:cNvPr>
          <p:cNvSpPr/>
          <p:nvPr userDrawn="1"/>
        </p:nvSpPr>
        <p:spPr>
          <a:xfrm>
            <a:off x="4343401" y="5480892"/>
            <a:ext cx="2971800" cy="320040"/>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200" dirty="0">
              <a:latin typeface="Open Sans" panose="020B0606030504020204" pitchFamily="34" charset="0"/>
              <a:ea typeface="Open Sans" panose="020B0606030504020204" pitchFamily="34" charset="0"/>
              <a:cs typeface="Open Sans" panose="020B0606030504020204" pitchFamily="34" charset="0"/>
            </a:endParaRPr>
          </a:p>
        </p:txBody>
      </p:sp>
      <p:sp>
        <p:nvSpPr>
          <p:cNvPr id="15" name="Rounded Rectangle 14">
            <a:extLst>
              <a:ext uri="{FF2B5EF4-FFF2-40B4-BE49-F238E27FC236}">
                <a16:creationId xmlns:a16="http://schemas.microsoft.com/office/drawing/2014/main" id="{5A9C5A64-19EF-534D-8987-0E1A6CDC06D1}"/>
              </a:ext>
            </a:extLst>
          </p:cNvPr>
          <p:cNvSpPr/>
          <p:nvPr userDrawn="1"/>
        </p:nvSpPr>
        <p:spPr>
          <a:xfrm>
            <a:off x="4343401" y="5504466"/>
            <a:ext cx="2971800" cy="4096734"/>
          </a:xfrm>
          <a:prstGeom prst="roundRect">
            <a:avLst>
              <a:gd name="adj" fmla="val 5012"/>
            </a:avLst>
          </a:prstGeom>
          <a:noFill/>
          <a:ln>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200" dirty="0">
              <a:latin typeface="Open Sans" panose="020B0606030504020204" pitchFamily="34" charset="0"/>
              <a:ea typeface="Open Sans" panose="020B0606030504020204" pitchFamily="34" charset="0"/>
              <a:cs typeface="Open Sans" panose="020B0606030504020204" pitchFamily="34" charset="0"/>
            </a:endParaRPr>
          </a:p>
        </p:txBody>
      </p:sp>
      <p:sp>
        <p:nvSpPr>
          <p:cNvPr id="16" name="Content Placeholder 3">
            <a:extLst>
              <a:ext uri="{FF2B5EF4-FFF2-40B4-BE49-F238E27FC236}">
                <a16:creationId xmlns:a16="http://schemas.microsoft.com/office/drawing/2014/main" id="{E3995276-7C04-1043-89F3-6E6B55348B43}"/>
              </a:ext>
            </a:extLst>
          </p:cNvPr>
          <p:cNvSpPr>
            <a:spLocks noGrp="1"/>
          </p:cNvSpPr>
          <p:nvPr>
            <p:ph sz="half" idx="24"/>
          </p:nvPr>
        </p:nvSpPr>
        <p:spPr>
          <a:xfrm>
            <a:off x="471056" y="5503046"/>
            <a:ext cx="2957944" cy="4098154"/>
          </a:xfrm>
          <a:prstGeom prst="rect">
            <a:avLst/>
          </a:prstGeom>
        </p:spPr>
        <p:txBody>
          <a:bodyPr/>
          <a:lstStyle>
            <a:lvl1pPr marL="0" indent="0">
              <a:buNone/>
              <a:defRPr sz="1200" b="1"/>
            </a:lvl1pPr>
            <a:lvl2pPr marL="12700" indent="0">
              <a:tabLst/>
              <a:defRPr sz="900"/>
            </a:lvl2pPr>
            <a:lvl3pPr marL="233363" indent="-109538">
              <a:tabLst/>
              <a:defRPr sz="900"/>
            </a:lvl3pPr>
            <a:lvl4pPr>
              <a:defRPr sz="900"/>
            </a:lvl4pPr>
            <a:lvl5pPr>
              <a:defRPr sz="900"/>
            </a:lvl5pPr>
          </a:lstStyle>
          <a:p>
            <a:pPr lvl="0"/>
            <a:r>
              <a:rPr lang="en-US" dirty="0"/>
              <a:t>Click to edit Master text styles</a:t>
            </a:r>
          </a:p>
          <a:p>
            <a:pPr lvl="1"/>
            <a:r>
              <a:rPr lang="en-US" dirty="0"/>
              <a:t>Second level</a:t>
            </a:r>
          </a:p>
          <a:p>
            <a:pPr lvl="2"/>
            <a:r>
              <a:rPr lang="en-US" dirty="0"/>
              <a:t>Third level</a:t>
            </a:r>
          </a:p>
        </p:txBody>
      </p:sp>
      <p:sp>
        <p:nvSpPr>
          <p:cNvPr id="23" name="Content Placeholder 3">
            <a:extLst>
              <a:ext uri="{FF2B5EF4-FFF2-40B4-BE49-F238E27FC236}">
                <a16:creationId xmlns:a16="http://schemas.microsoft.com/office/drawing/2014/main" id="{D6E5F05C-8146-A84D-845A-5AB6370337C4}"/>
              </a:ext>
            </a:extLst>
          </p:cNvPr>
          <p:cNvSpPr>
            <a:spLocks noGrp="1"/>
          </p:cNvSpPr>
          <p:nvPr>
            <p:ph sz="half" idx="25"/>
          </p:nvPr>
        </p:nvSpPr>
        <p:spPr>
          <a:xfrm>
            <a:off x="4471558" y="7953109"/>
            <a:ext cx="2729343" cy="707411"/>
          </a:xfrm>
          <a:prstGeom prst="rect">
            <a:avLst/>
          </a:prstGeom>
        </p:spPr>
        <p:txBody>
          <a:bodyPr/>
          <a:lstStyle>
            <a:lvl1pPr marL="0" indent="0">
              <a:buNone/>
              <a:defRPr sz="1200" b="1"/>
            </a:lvl1pPr>
            <a:lvl2pPr marL="12700" indent="0">
              <a:tabLst/>
              <a:defRPr sz="900"/>
            </a:lvl2pPr>
            <a:lvl3pPr>
              <a:defRPr sz="900"/>
            </a:lvl3pPr>
            <a:lvl4pPr>
              <a:defRPr sz="900"/>
            </a:lvl4pPr>
            <a:lvl5pPr>
              <a:defRPr sz="900"/>
            </a:lvl5pPr>
          </a:lstStyle>
          <a:p>
            <a:pPr lvl="0"/>
            <a:r>
              <a:rPr lang="en-US" dirty="0"/>
              <a:t>Click to edit Master text styles</a:t>
            </a:r>
          </a:p>
          <a:p>
            <a:pPr lvl="1"/>
            <a:r>
              <a:rPr lang="en-US" dirty="0"/>
              <a:t>Second level</a:t>
            </a:r>
          </a:p>
        </p:txBody>
      </p:sp>
      <p:sp>
        <p:nvSpPr>
          <p:cNvPr id="24" name="Content Placeholder 3">
            <a:extLst>
              <a:ext uri="{FF2B5EF4-FFF2-40B4-BE49-F238E27FC236}">
                <a16:creationId xmlns:a16="http://schemas.microsoft.com/office/drawing/2014/main" id="{27DC4F71-5E36-BE43-A123-F553E0895CF9}"/>
              </a:ext>
            </a:extLst>
          </p:cNvPr>
          <p:cNvSpPr>
            <a:spLocks noGrp="1"/>
          </p:cNvSpPr>
          <p:nvPr>
            <p:ph sz="half" idx="26"/>
          </p:nvPr>
        </p:nvSpPr>
        <p:spPr>
          <a:xfrm rot="10800000">
            <a:off x="2292928" y="3434508"/>
            <a:ext cx="1143000" cy="1143000"/>
          </a:xfrm>
          <a:prstGeom prst="rect">
            <a:avLst/>
          </a:prstGeom>
          <a:solidFill>
            <a:schemeClr val="bg2"/>
          </a:solidFill>
        </p:spPr>
        <p:txBody>
          <a:bodyPr/>
          <a:lstStyle/>
          <a:p>
            <a:pPr lvl="0"/>
            <a:r>
              <a:rPr lang="en-US" dirty="0"/>
              <a:t>Click to edit Master text styles</a:t>
            </a:r>
          </a:p>
        </p:txBody>
      </p:sp>
      <p:sp>
        <p:nvSpPr>
          <p:cNvPr id="25" name="Content Placeholder 3">
            <a:extLst>
              <a:ext uri="{FF2B5EF4-FFF2-40B4-BE49-F238E27FC236}">
                <a16:creationId xmlns:a16="http://schemas.microsoft.com/office/drawing/2014/main" id="{5512FD49-A68C-9149-8114-20E82D629B99}"/>
              </a:ext>
            </a:extLst>
          </p:cNvPr>
          <p:cNvSpPr>
            <a:spLocks noGrp="1"/>
          </p:cNvSpPr>
          <p:nvPr>
            <p:ph sz="half" idx="27"/>
          </p:nvPr>
        </p:nvSpPr>
        <p:spPr>
          <a:xfrm rot="10800000">
            <a:off x="6172201" y="1162362"/>
            <a:ext cx="1143000" cy="1143000"/>
          </a:xfrm>
          <a:prstGeom prst="rect">
            <a:avLst/>
          </a:prstGeom>
          <a:solidFill>
            <a:schemeClr val="bg2"/>
          </a:solidFill>
        </p:spPr>
        <p:txBody>
          <a:bodyPr/>
          <a:lstStyle/>
          <a:p>
            <a:pPr lvl="0"/>
            <a:r>
              <a:rPr lang="en-US" dirty="0"/>
              <a:t>Click to edit Master text styles</a:t>
            </a:r>
          </a:p>
        </p:txBody>
      </p:sp>
      <p:sp>
        <p:nvSpPr>
          <p:cNvPr id="26" name="Content Placeholder 3">
            <a:extLst>
              <a:ext uri="{FF2B5EF4-FFF2-40B4-BE49-F238E27FC236}">
                <a16:creationId xmlns:a16="http://schemas.microsoft.com/office/drawing/2014/main" id="{9AEF597C-72E7-C948-A1A9-36F62CF19AA6}"/>
              </a:ext>
            </a:extLst>
          </p:cNvPr>
          <p:cNvSpPr>
            <a:spLocks noGrp="1"/>
          </p:cNvSpPr>
          <p:nvPr>
            <p:ph sz="half" idx="28"/>
          </p:nvPr>
        </p:nvSpPr>
        <p:spPr>
          <a:xfrm rot="10800000">
            <a:off x="2292929" y="1162362"/>
            <a:ext cx="1143000" cy="1143000"/>
          </a:xfrm>
          <a:prstGeom prst="rect">
            <a:avLst/>
          </a:prstGeom>
          <a:solidFill>
            <a:schemeClr val="bg2"/>
          </a:solidFill>
        </p:spPr>
        <p:txBody>
          <a:bodyPr/>
          <a:lstStyle/>
          <a:p>
            <a:pPr lvl="0"/>
            <a:r>
              <a:rPr lang="en-US" dirty="0"/>
              <a:t>Click to edit Master text styles</a:t>
            </a:r>
          </a:p>
        </p:txBody>
      </p:sp>
      <p:sp>
        <p:nvSpPr>
          <p:cNvPr id="31" name="Content Placeholder 3">
            <a:extLst>
              <a:ext uri="{FF2B5EF4-FFF2-40B4-BE49-F238E27FC236}">
                <a16:creationId xmlns:a16="http://schemas.microsoft.com/office/drawing/2014/main" id="{7EA29704-E77B-1F4E-9087-9B481F00A99D}"/>
              </a:ext>
            </a:extLst>
          </p:cNvPr>
          <p:cNvSpPr>
            <a:spLocks noGrp="1"/>
          </p:cNvSpPr>
          <p:nvPr>
            <p:ph sz="half" idx="33"/>
          </p:nvPr>
        </p:nvSpPr>
        <p:spPr>
          <a:xfrm>
            <a:off x="4471558" y="5556273"/>
            <a:ext cx="2729343" cy="244660"/>
          </a:xfrm>
          <a:prstGeom prst="rect">
            <a:avLst/>
          </a:prstGeom>
        </p:spPr>
        <p:txBody>
          <a:bodyPr/>
          <a:lstStyle>
            <a:lvl1pPr marL="0" indent="0">
              <a:buNone/>
              <a:defRPr sz="1200" b="1">
                <a:solidFill>
                  <a:schemeClr val="bg1"/>
                </a:solidFill>
              </a:defRPr>
            </a:lvl1pPr>
            <a:lvl2pPr>
              <a:defRPr sz="1200">
                <a:solidFill>
                  <a:schemeClr val="bg1"/>
                </a:solidFill>
              </a:defRPr>
            </a:lvl2pPr>
            <a:lvl3pPr>
              <a:defRPr sz="1200">
                <a:solidFill>
                  <a:schemeClr val="bg1"/>
                </a:solidFill>
              </a:defRPr>
            </a:lvl3pPr>
            <a:lvl4pPr>
              <a:defRPr sz="1200">
                <a:solidFill>
                  <a:schemeClr val="bg1"/>
                </a:solidFill>
              </a:defRPr>
            </a:lvl4pPr>
            <a:lvl5pPr>
              <a:defRPr sz="1200">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9" name="Content Placeholder 3">
            <a:extLst>
              <a:ext uri="{FF2B5EF4-FFF2-40B4-BE49-F238E27FC236}">
                <a16:creationId xmlns:a16="http://schemas.microsoft.com/office/drawing/2014/main" id="{F4EC9ECD-42E0-5E48-BC6C-7F4AF6EBEB3F}"/>
              </a:ext>
            </a:extLst>
          </p:cNvPr>
          <p:cNvSpPr>
            <a:spLocks noGrp="1"/>
          </p:cNvSpPr>
          <p:nvPr>
            <p:ph sz="half" idx="36"/>
          </p:nvPr>
        </p:nvSpPr>
        <p:spPr>
          <a:xfrm rot="10800000">
            <a:off x="457200" y="221673"/>
            <a:ext cx="1600200" cy="2069835"/>
          </a:xfrm>
          <a:prstGeom prst="rect">
            <a:avLst/>
          </a:prstGeom>
        </p:spPr>
        <p:txBody>
          <a:bodyPr/>
          <a:lstStyle>
            <a:lvl1pPr marL="0" indent="0">
              <a:buNone/>
              <a:defRPr sz="1200" b="1"/>
            </a:lvl1pPr>
            <a:lvl2pPr marL="0" indent="0">
              <a:lnSpc>
                <a:spcPts val="1080"/>
              </a:lnSpc>
              <a:tabLst/>
              <a:defRPr sz="900"/>
            </a:lvl2pPr>
            <a:lvl3pPr marL="233363" indent="-109538">
              <a:tabLst/>
              <a:defRPr sz="900"/>
            </a:lvl3pPr>
            <a:lvl4pPr>
              <a:defRPr sz="900"/>
            </a:lvl4pPr>
            <a:lvl5pPr>
              <a:defRPr sz="900"/>
            </a:lvl5pPr>
          </a:lstStyle>
          <a:p>
            <a:pPr lvl="0"/>
            <a:r>
              <a:rPr lang="en-US" dirty="0"/>
              <a:t>Click to edit Master text styles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82F970F-7BD7-CC45-88CD-5C7D26B488D8}"/>
              </a:ext>
            </a:extLst>
          </p:cNvPr>
          <p:cNvSpPr>
            <a:spLocks noGrp="1"/>
          </p:cNvSpPr>
          <p:nvPr>
            <p:ph sz="half" idx="38"/>
          </p:nvPr>
        </p:nvSpPr>
        <p:spPr>
          <a:xfrm rot="10800000">
            <a:off x="4350774" y="221673"/>
            <a:ext cx="1600200" cy="2069835"/>
          </a:xfrm>
          <a:prstGeom prst="rect">
            <a:avLst/>
          </a:prstGeom>
        </p:spPr>
        <p:txBody>
          <a:bodyPr/>
          <a:lstStyle>
            <a:lvl1pPr marL="0" indent="0">
              <a:buNone/>
              <a:defRPr sz="1200" b="1"/>
            </a:lvl1pPr>
            <a:lvl2pPr marL="0" indent="0">
              <a:lnSpc>
                <a:spcPts val="1080"/>
              </a:lnSpc>
              <a:tabLst/>
              <a:defRPr sz="900"/>
            </a:lvl2pPr>
            <a:lvl3pPr marL="233363" indent="-109538">
              <a:tabLst/>
              <a:defRPr sz="900"/>
            </a:lvl3pPr>
            <a:lvl4pPr>
              <a:defRPr sz="900"/>
            </a:lvl4pPr>
            <a:lvl5pPr>
              <a:defRPr sz="900"/>
            </a:lvl5pPr>
          </a:lstStyle>
          <a:p>
            <a:pPr lvl="0"/>
            <a:r>
              <a:rPr lang="en-US" dirty="0"/>
              <a:t>Click to edit Master text styles</a:t>
            </a:r>
          </a:p>
          <a:p>
            <a:pPr lvl="1"/>
            <a:r>
              <a:rPr lang="en-US" dirty="0"/>
              <a:t>Second level</a:t>
            </a:r>
          </a:p>
          <a:p>
            <a:pPr lvl="2"/>
            <a:r>
              <a:rPr lang="en-US" dirty="0"/>
              <a:t>Third level</a:t>
            </a:r>
          </a:p>
        </p:txBody>
      </p:sp>
      <p:sp>
        <p:nvSpPr>
          <p:cNvPr id="22" name="Content Placeholder 3">
            <a:extLst>
              <a:ext uri="{FF2B5EF4-FFF2-40B4-BE49-F238E27FC236}">
                <a16:creationId xmlns:a16="http://schemas.microsoft.com/office/drawing/2014/main" id="{6B333493-45FD-894A-BA83-C91593845AE8}"/>
              </a:ext>
            </a:extLst>
          </p:cNvPr>
          <p:cNvSpPr>
            <a:spLocks noGrp="1"/>
          </p:cNvSpPr>
          <p:nvPr>
            <p:ph sz="half" idx="39"/>
          </p:nvPr>
        </p:nvSpPr>
        <p:spPr>
          <a:xfrm rot="10800000">
            <a:off x="457200" y="2507673"/>
            <a:ext cx="1600200" cy="2069835"/>
          </a:xfrm>
          <a:prstGeom prst="rect">
            <a:avLst/>
          </a:prstGeom>
        </p:spPr>
        <p:txBody>
          <a:bodyPr/>
          <a:lstStyle>
            <a:lvl1pPr marL="0" indent="0">
              <a:buNone/>
              <a:defRPr sz="1200" b="1"/>
            </a:lvl1pPr>
            <a:lvl2pPr marL="0" indent="0">
              <a:lnSpc>
                <a:spcPts val="1080"/>
              </a:lnSpc>
              <a:tabLst/>
              <a:defRPr sz="900"/>
            </a:lvl2pPr>
            <a:lvl3pPr marL="233363" indent="-109538">
              <a:tabLst/>
              <a:defRPr sz="900"/>
            </a:lvl3pPr>
            <a:lvl4pPr>
              <a:defRPr sz="900"/>
            </a:lvl4pPr>
            <a:lvl5pPr>
              <a:defRPr sz="900"/>
            </a:lvl5pPr>
          </a:lstStyle>
          <a:p>
            <a:pPr lvl="0"/>
            <a:r>
              <a:rPr lang="en-US" dirty="0"/>
              <a:t>Click to edit Master text styles</a:t>
            </a:r>
          </a:p>
          <a:p>
            <a:pPr lvl="1"/>
            <a:r>
              <a:rPr lang="en-US" dirty="0"/>
              <a:t>Second level</a:t>
            </a:r>
          </a:p>
          <a:p>
            <a:pPr lvl="2"/>
            <a:r>
              <a:rPr lang="en-US" dirty="0"/>
              <a:t>Third level</a:t>
            </a:r>
          </a:p>
        </p:txBody>
      </p:sp>
      <p:sp>
        <p:nvSpPr>
          <p:cNvPr id="27" name="Content Placeholder 3">
            <a:extLst>
              <a:ext uri="{FF2B5EF4-FFF2-40B4-BE49-F238E27FC236}">
                <a16:creationId xmlns:a16="http://schemas.microsoft.com/office/drawing/2014/main" id="{3343DCDC-0954-4646-AAA2-126CDF2B2F82}"/>
              </a:ext>
            </a:extLst>
          </p:cNvPr>
          <p:cNvSpPr>
            <a:spLocks noGrp="1"/>
          </p:cNvSpPr>
          <p:nvPr>
            <p:ph sz="half" idx="40"/>
          </p:nvPr>
        </p:nvSpPr>
        <p:spPr>
          <a:xfrm rot="10800000">
            <a:off x="4350774" y="2507673"/>
            <a:ext cx="1600200" cy="2069835"/>
          </a:xfrm>
          <a:prstGeom prst="rect">
            <a:avLst/>
          </a:prstGeom>
        </p:spPr>
        <p:txBody>
          <a:bodyPr/>
          <a:lstStyle>
            <a:lvl1pPr marL="0" indent="0">
              <a:buNone/>
              <a:defRPr sz="1200" b="1"/>
            </a:lvl1pPr>
            <a:lvl2pPr marL="0" indent="0">
              <a:lnSpc>
                <a:spcPts val="1080"/>
              </a:lnSpc>
              <a:tabLst/>
              <a:defRPr sz="900"/>
            </a:lvl2pPr>
            <a:lvl3pPr marL="233363" indent="-109538">
              <a:tabLst/>
              <a:defRPr sz="900"/>
            </a:lvl3pPr>
            <a:lvl4pPr>
              <a:defRPr sz="900"/>
            </a:lvl4pPr>
            <a:lvl5pPr>
              <a:defRPr sz="900"/>
            </a:lvl5pPr>
          </a:lstStyle>
          <a:p>
            <a:pPr lvl="0"/>
            <a:r>
              <a:rPr lang="en-US" dirty="0"/>
              <a:t>Click to 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1413945625"/>
      </p:ext>
    </p:extLst>
  </p:cSld>
  <p:clrMapOvr>
    <a:masterClrMapping/>
  </p:clrMapOvr>
  <p:extLst>
    <p:ext uri="{DCECCB84-F9BA-43D5-87BE-67443E8EF086}">
      <p15:sldGuideLst xmlns:p15="http://schemas.microsoft.com/office/powerpoint/2012/main">
        <p15:guide id="1" orient="horz" pos="1440" userDrawn="1">
          <p15:clr>
            <a:srgbClr val="FBAE40"/>
          </p15:clr>
        </p15:guide>
        <p15:guide id="2" pos="1296" userDrawn="1">
          <p15:clr>
            <a:srgbClr val="FBAE40"/>
          </p15:clr>
        </p15:guide>
        <p15:guide id="3" pos="3744"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Page 2">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B87570D-A789-0C40-9E91-323464A32F3A}"/>
              </a:ext>
            </a:extLst>
          </p:cNvPr>
          <p:cNvPicPr>
            <a:picLocks noChangeAspect="1"/>
          </p:cNvPicPr>
          <p:nvPr userDrawn="1"/>
        </p:nvPicPr>
        <p:blipFill>
          <a:blip r:embed="rId2"/>
          <a:stretch>
            <a:fillRect/>
          </a:stretch>
        </p:blipFill>
        <p:spPr>
          <a:xfrm>
            <a:off x="0" y="0"/>
            <a:ext cx="7772400" cy="10058400"/>
          </a:xfrm>
          <a:prstGeom prst="rect">
            <a:avLst/>
          </a:prstGeom>
        </p:spPr>
      </p:pic>
      <p:sp>
        <p:nvSpPr>
          <p:cNvPr id="24" name="Content Placeholder 3">
            <a:extLst>
              <a:ext uri="{FF2B5EF4-FFF2-40B4-BE49-F238E27FC236}">
                <a16:creationId xmlns:a16="http://schemas.microsoft.com/office/drawing/2014/main" id="{27DC4F71-5E36-BE43-A123-F553E0895CF9}"/>
              </a:ext>
            </a:extLst>
          </p:cNvPr>
          <p:cNvSpPr>
            <a:spLocks noGrp="1"/>
          </p:cNvSpPr>
          <p:nvPr>
            <p:ph sz="half" idx="26"/>
          </p:nvPr>
        </p:nvSpPr>
        <p:spPr>
          <a:xfrm>
            <a:off x="457200" y="457200"/>
            <a:ext cx="1143000" cy="1143000"/>
          </a:xfrm>
          <a:prstGeom prst="rect">
            <a:avLst/>
          </a:prstGeom>
          <a:solidFill>
            <a:schemeClr val="bg2"/>
          </a:solidFill>
        </p:spPr>
        <p:txBody>
          <a:bodyPr/>
          <a:lstStyle/>
          <a:p>
            <a:pPr lvl="0"/>
            <a:r>
              <a:rPr lang="en-US" dirty="0"/>
              <a:t>Click to edit Master text styles</a:t>
            </a:r>
          </a:p>
        </p:txBody>
      </p:sp>
      <p:sp>
        <p:nvSpPr>
          <p:cNvPr id="37" name="Content Placeholder 3">
            <a:extLst>
              <a:ext uri="{FF2B5EF4-FFF2-40B4-BE49-F238E27FC236}">
                <a16:creationId xmlns:a16="http://schemas.microsoft.com/office/drawing/2014/main" id="{0B11733E-A1DE-104E-B1CF-7F6BA0E926F6}"/>
              </a:ext>
            </a:extLst>
          </p:cNvPr>
          <p:cNvSpPr>
            <a:spLocks noGrp="1"/>
          </p:cNvSpPr>
          <p:nvPr>
            <p:ph sz="half" idx="34"/>
          </p:nvPr>
        </p:nvSpPr>
        <p:spPr>
          <a:xfrm>
            <a:off x="1828800" y="457200"/>
            <a:ext cx="1600200" cy="2069835"/>
          </a:xfrm>
          <a:prstGeom prst="rect">
            <a:avLst/>
          </a:prstGeom>
        </p:spPr>
        <p:txBody>
          <a:bodyPr/>
          <a:lstStyle>
            <a:lvl1pPr marL="0" indent="0">
              <a:lnSpc>
                <a:spcPct val="100000"/>
              </a:lnSpc>
              <a:buNone/>
              <a:defRPr sz="1200" b="1"/>
            </a:lvl1pPr>
            <a:lvl2pPr marL="0" indent="0">
              <a:lnSpc>
                <a:spcPts val="1080"/>
              </a:lnSpc>
              <a:tabLst/>
              <a:defRPr sz="900"/>
            </a:lvl2pPr>
            <a:lvl3pPr marL="233363" indent="-109538">
              <a:lnSpc>
                <a:spcPct val="100000"/>
              </a:lnSpc>
              <a:tabLst/>
              <a:defRPr sz="900"/>
            </a:lvl3pPr>
            <a:lvl4pPr>
              <a:defRPr sz="900"/>
            </a:lvl4pPr>
            <a:lvl5pPr>
              <a:defRPr sz="900"/>
            </a:lvl5pPr>
          </a:lstStyle>
          <a:p>
            <a:pPr lvl="0"/>
            <a:r>
              <a:rPr lang="en-US" dirty="0"/>
              <a:t>Click to edit Master text styles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60A7ED51-7A85-6243-A6A0-049189A32B2F}"/>
              </a:ext>
            </a:extLst>
          </p:cNvPr>
          <p:cNvSpPr>
            <a:spLocks noGrp="1"/>
          </p:cNvSpPr>
          <p:nvPr>
            <p:ph sz="half" idx="35"/>
          </p:nvPr>
        </p:nvSpPr>
        <p:spPr>
          <a:xfrm>
            <a:off x="4343402" y="457200"/>
            <a:ext cx="1143000" cy="1143000"/>
          </a:xfrm>
          <a:prstGeom prst="rect">
            <a:avLst/>
          </a:prstGeom>
          <a:solidFill>
            <a:schemeClr val="bg2"/>
          </a:solidFill>
        </p:spPr>
        <p:txBody>
          <a:bodyPr/>
          <a:lstStyle/>
          <a:p>
            <a:pPr lvl="0"/>
            <a:r>
              <a:rPr lang="en-US" dirty="0"/>
              <a:t>Click to edit Master text styles</a:t>
            </a:r>
          </a:p>
        </p:txBody>
      </p:sp>
      <p:sp>
        <p:nvSpPr>
          <p:cNvPr id="22" name="Content Placeholder 3">
            <a:extLst>
              <a:ext uri="{FF2B5EF4-FFF2-40B4-BE49-F238E27FC236}">
                <a16:creationId xmlns:a16="http://schemas.microsoft.com/office/drawing/2014/main" id="{D4BEFBC4-EFB5-1C4F-BFC4-1FFF1AB64BDF}"/>
              </a:ext>
            </a:extLst>
          </p:cNvPr>
          <p:cNvSpPr>
            <a:spLocks noGrp="1"/>
          </p:cNvSpPr>
          <p:nvPr>
            <p:ph sz="half" idx="37"/>
          </p:nvPr>
        </p:nvSpPr>
        <p:spPr>
          <a:xfrm>
            <a:off x="457200" y="2738317"/>
            <a:ext cx="1143000" cy="1143000"/>
          </a:xfrm>
          <a:prstGeom prst="rect">
            <a:avLst/>
          </a:prstGeom>
          <a:solidFill>
            <a:schemeClr val="bg2"/>
          </a:solidFill>
        </p:spPr>
        <p:txBody>
          <a:bodyPr/>
          <a:lstStyle/>
          <a:p>
            <a:pPr lvl="0"/>
            <a:r>
              <a:rPr lang="en-US" dirty="0"/>
              <a:t>Click to edit Master text styles</a:t>
            </a:r>
          </a:p>
        </p:txBody>
      </p:sp>
      <p:sp>
        <p:nvSpPr>
          <p:cNvPr id="28" name="Content Placeholder 3">
            <a:extLst>
              <a:ext uri="{FF2B5EF4-FFF2-40B4-BE49-F238E27FC236}">
                <a16:creationId xmlns:a16="http://schemas.microsoft.com/office/drawing/2014/main" id="{82DAC3D8-ABE0-4045-A682-2740972E045D}"/>
              </a:ext>
            </a:extLst>
          </p:cNvPr>
          <p:cNvSpPr>
            <a:spLocks noGrp="1"/>
          </p:cNvSpPr>
          <p:nvPr>
            <p:ph sz="half" idx="39"/>
          </p:nvPr>
        </p:nvSpPr>
        <p:spPr>
          <a:xfrm>
            <a:off x="4343402" y="2738317"/>
            <a:ext cx="1143000" cy="1143000"/>
          </a:xfrm>
          <a:prstGeom prst="rect">
            <a:avLst/>
          </a:prstGeom>
          <a:solidFill>
            <a:schemeClr val="bg2"/>
          </a:solidFill>
        </p:spPr>
        <p:txBody>
          <a:bodyPr/>
          <a:lstStyle/>
          <a:p>
            <a:pPr lvl="0"/>
            <a:r>
              <a:rPr lang="en-US" dirty="0"/>
              <a:t>Click to edit Master text styles</a:t>
            </a:r>
          </a:p>
        </p:txBody>
      </p:sp>
      <p:sp>
        <p:nvSpPr>
          <p:cNvPr id="30" name="Content Placeholder 3">
            <a:extLst>
              <a:ext uri="{FF2B5EF4-FFF2-40B4-BE49-F238E27FC236}">
                <a16:creationId xmlns:a16="http://schemas.microsoft.com/office/drawing/2014/main" id="{E64E3EEC-26A4-9243-85CE-2C91CB55BBEA}"/>
              </a:ext>
            </a:extLst>
          </p:cNvPr>
          <p:cNvSpPr>
            <a:spLocks noGrp="1"/>
          </p:cNvSpPr>
          <p:nvPr>
            <p:ph sz="half" idx="41"/>
          </p:nvPr>
        </p:nvSpPr>
        <p:spPr>
          <a:xfrm>
            <a:off x="457200" y="5486400"/>
            <a:ext cx="1143000" cy="1143000"/>
          </a:xfrm>
          <a:prstGeom prst="rect">
            <a:avLst/>
          </a:prstGeom>
          <a:solidFill>
            <a:schemeClr val="bg2"/>
          </a:solidFill>
        </p:spPr>
        <p:txBody>
          <a:bodyPr/>
          <a:lstStyle/>
          <a:p>
            <a:pPr lvl="0"/>
            <a:r>
              <a:rPr lang="en-US" dirty="0"/>
              <a:t>Click to edit Master text styles</a:t>
            </a:r>
          </a:p>
        </p:txBody>
      </p:sp>
      <p:sp>
        <p:nvSpPr>
          <p:cNvPr id="33" name="Content Placeholder 3">
            <a:extLst>
              <a:ext uri="{FF2B5EF4-FFF2-40B4-BE49-F238E27FC236}">
                <a16:creationId xmlns:a16="http://schemas.microsoft.com/office/drawing/2014/main" id="{57A5CD48-5579-4543-AA86-745D5577A883}"/>
              </a:ext>
            </a:extLst>
          </p:cNvPr>
          <p:cNvSpPr>
            <a:spLocks noGrp="1"/>
          </p:cNvSpPr>
          <p:nvPr>
            <p:ph sz="half" idx="43"/>
          </p:nvPr>
        </p:nvSpPr>
        <p:spPr>
          <a:xfrm>
            <a:off x="4343402" y="5486400"/>
            <a:ext cx="1143000" cy="1143000"/>
          </a:xfrm>
          <a:prstGeom prst="rect">
            <a:avLst/>
          </a:prstGeom>
          <a:solidFill>
            <a:schemeClr val="bg2"/>
          </a:solidFill>
        </p:spPr>
        <p:txBody>
          <a:bodyPr/>
          <a:lstStyle/>
          <a:p>
            <a:pPr lvl="0"/>
            <a:r>
              <a:rPr lang="en-US" dirty="0"/>
              <a:t>Click to edit Master text styles</a:t>
            </a:r>
          </a:p>
        </p:txBody>
      </p:sp>
      <p:sp>
        <p:nvSpPr>
          <p:cNvPr id="35" name="Content Placeholder 3">
            <a:extLst>
              <a:ext uri="{FF2B5EF4-FFF2-40B4-BE49-F238E27FC236}">
                <a16:creationId xmlns:a16="http://schemas.microsoft.com/office/drawing/2014/main" id="{FD137A74-6F9E-7F46-B9DB-6043125DE41E}"/>
              </a:ext>
            </a:extLst>
          </p:cNvPr>
          <p:cNvSpPr>
            <a:spLocks noGrp="1"/>
          </p:cNvSpPr>
          <p:nvPr>
            <p:ph sz="half" idx="45"/>
          </p:nvPr>
        </p:nvSpPr>
        <p:spPr>
          <a:xfrm>
            <a:off x="457200" y="7772400"/>
            <a:ext cx="1143000" cy="1143000"/>
          </a:xfrm>
          <a:prstGeom prst="rect">
            <a:avLst/>
          </a:prstGeom>
          <a:solidFill>
            <a:schemeClr val="bg2"/>
          </a:solidFill>
        </p:spPr>
        <p:txBody>
          <a:bodyPr/>
          <a:lstStyle/>
          <a:p>
            <a:pPr lvl="0"/>
            <a:r>
              <a:rPr lang="en-US" dirty="0"/>
              <a:t>Click to edit Master text styles</a:t>
            </a:r>
          </a:p>
        </p:txBody>
      </p:sp>
      <p:sp>
        <p:nvSpPr>
          <p:cNvPr id="41" name="Content Placeholder 3">
            <a:extLst>
              <a:ext uri="{FF2B5EF4-FFF2-40B4-BE49-F238E27FC236}">
                <a16:creationId xmlns:a16="http://schemas.microsoft.com/office/drawing/2014/main" id="{AD0E968C-1BC5-3848-9E4C-80712783DB9F}"/>
              </a:ext>
            </a:extLst>
          </p:cNvPr>
          <p:cNvSpPr>
            <a:spLocks noGrp="1"/>
          </p:cNvSpPr>
          <p:nvPr>
            <p:ph sz="half" idx="47"/>
          </p:nvPr>
        </p:nvSpPr>
        <p:spPr>
          <a:xfrm>
            <a:off x="4343402" y="7772400"/>
            <a:ext cx="1143000" cy="1143000"/>
          </a:xfrm>
          <a:prstGeom prst="rect">
            <a:avLst/>
          </a:prstGeom>
          <a:solidFill>
            <a:schemeClr val="bg2"/>
          </a:solidFill>
        </p:spPr>
        <p:txBody>
          <a:bodyPr/>
          <a:lstStyle/>
          <a:p>
            <a:pPr lvl="0"/>
            <a:r>
              <a:rPr lang="en-US" dirty="0"/>
              <a:t>Click to edit Master text styles</a:t>
            </a:r>
          </a:p>
        </p:txBody>
      </p:sp>
      <p:sp>
        <p:nvSpPr>
          <p:cNvPr id="23" name="Content Placeholder 3">
            <a:extLst>
              <a:ext uri="{FF2B5EF4-FFF2-40B4-BE49-F238E27FC236}">
                <a16:creationId xmlns:a16="http://schemas.microsoft.com/office/drawing/2014/main" id="{D3AD3354-6E2E-7644-A846-60926D8422EB}"/>
              </a:ext>
            </a:extLst>
          </p:cNvPr>
          <p:cNvSpPr>
            <a:spLocks noGrp="1"/>
          </p:cNvSpPr>
          <p:nvPr>
            <p:ph sz="half" idx="49"/>
          </p:nvPr>
        </p:nvSpPr>
        <p:spPr>
          <a:xfrm>
            <a:off x="5722374" y="457200"/>
            <a:ext cx="1600200" cy="2069835"/>
          </a:xfrm>
          <a:prstGeom prst="rect">
            <a:avLst/>
          </a:prstGeom>
        </p:spPr>
        <p:txBody>
          <a:bodyPr/>
          <a:lstStyle>
            <a:lvl1pPr marL="0" indent="0">
              <a:lnSpc>
                <a:spcPct val="100000"/>
              </a:lnSpc>
              <a:buNone/>
              <a:defRPr sz="1200" b="1"/>
            </a:lvl1pPr>
            <a:lvl2pPr marL="0" indent="0">
              <a:lnSpc>
                <a:spcPts val="1080"/>
              </a:lnSpc>
              <a:tabLst/>
              <a:defRPr sz="900"/>
            </a:lvl2pPr>
            <a:lvl3pPr marL="233363" indent="-109538">
              <a:lnSpc>
                <a:spcPct val="100000"/>
              </a:lnSpc>
              <a:tabLst/>
              <a:defRPr sz="900"/>
            </a:lvl3pPr>
            <a:lvl4pPr>
              <a:defRPr sz="900"/>
            </a:lvl4pPr>
            <a:lvl5pPr>
              <a:defRPr sz="900"/>
            </a:lvl5pPr>
          </a:lstStyle>
          <a:p>
            <a:pPr lvl="0"/>
            <a:r>
              <a:rPr lang="en-US" dirty="0"/>
              <a:t>Click to edit Master text styles</a:t>
            </a:r>
          </a:p>
          <a:p>
            <a:pPr lvl="1"/>
            <a:r>
              <a:rPr lang="en-US" dirty="0"/>
              <a:t>Second level</a:t>
            </a:r>
          </a:p>
          <a:p>
            <a:pPr lvl="2"/>
            <a:r>
              <a:rPr lang="en-US" dirty="0"/>
              <a:t>Third level</a:t>
            </a:r>
          </a:p>
        </p:txBody>
      </p:sp>
      <p:sp>
        <p:nvSpPr>
          <p:cNvPr id="25" name="Content Placeholder 3">
            <a:extLst>
              <a:ext uri="{FF2B5EF4-FFF2-40B4-BE49-F238E27FC236}">
                <a16:creationId xmlns:a16="http://schemas.microsoft.com/office/drawing/2014/main" id="{2E21FDDE-6D43-834D-8AF8-CB7CF2A96D50}"/>
              </a:ext>
            </a:extLst>
          </p:cNvPr>
          <p:cNvSpPr>
            <a:spLocks noGrp="1"/>
          </p:cNvSpPr>
          <p:nvPr>
            <p:ph sz="half" idx="50"/>
          </p:nvPr>
        </p:nvSpPr>
        <p:spPr>
          <a:xfrm>
            <a:off x="1828800" y="2743200"/>
            <a:ext cx="1600200" cy="2069835"/>
          </a:xfrm>
          <a:prstGeom prst="rect">
            <a:avLst/>
          </a:prstGeom>
        </p:spPr>
        <p:txBody>
          <a:bodyPr/>
          <a:lstStyle>
            <a:lvl1pPr marL="0" indent="0">
              <a:lnSpc>
                <a:spcPct val="100000"/>
              </a:lnSpc>
              <a:buNone/>
              <a:defRPr sz="1200" b="1"/>
            </a:lvl1pPr>
            <a:lvl2pPr marL="0" indent="0">
              <a:lnSpc>
                <a:spcPts val="1080"/>
              </a:lnSpc>
              <a:tabLst/>
              <a:defRPr sz="900"/>
            </a:lvl2pPr>
            <a:lvl3pPr marL="233363" indent="-109538">
              <a:lnSpc>
                <a:spcPct val="100000"/>
              </a:lnSpc>
              <a:tabLst/>
              <a:defRPr sz="900"/>
            </a:lvl3pPr>
            <a:lvl4pPr>
              <a:defRPr sz="900"/>
            </a:lvl4pPr>
            <a:lvl5pPr>
              <a:defRPr sz="900"/>
            </a:lvl5pPr>
          </a:lstStyle>
          <a:p>
            <a:pPr lvl="0"/>
            <a:r>
              <a:rPr lang="en-US" dirty="0"/>
              <a:t>Click to edit Master text styles</a:t>
            </a:r>
          </a:p>
          <a:p>
            <a:pPr lvl="1"/>
            <a:r>
              <a:rPr lang="en-US" dirty="0"/>
              <a:t>Second level</a:t>
            </a:r>
          </a:p>
          <a:p>
            <a:pPr lvl="2"/>
            <a:r>
              <a:rPr lang="en-US" dirty="0"/>
              <a:t>Third level</a:t>
            </a:r>
          </a:p>
        </p:txBody>
      </p:sp>
      <p:sp>
        <p:nvSpPr>
          <p:cNvPr id="26" name="Content Placeholder 3">
            <a:extLst>
              <a:ext uri="{FF2B5EF4-FFF2-40B4-BE49-F238E27FC236}">
                <a16:creationId xmlns:a16="http://schemas.microsoft.com/office/drawing/2014/main" id="{BC433199-A261-B843-BD27-F6CF9CCF4916}"/>
              </a:ext>
            </a:extLst>
          </p:cNvPr>
          <p:cNvSpPr>
            <a:spLocks noGrp="1"/>
          </p:cNvSpPr>
          <p:nvPr>
            <p:ph sz="half" idx="51"/>
          </p:nvPr>
        </p:nvSpPr>
        <p:spPr>
          <a:xfrm>
            <a:off x="5722374" y="2743200"/>
            <a:ext cx="1600200" cy="2069835"/>
          </a:xfrm>
          <a:prstGeom prst="rect">
            <a:avLst/>
          </a:prstGeom>
        </p:spPr>
        <p:txBody>
          <a:bodyPr/>
          <a:lstStyle>
            <a:lvl1pPr marL="0" indent="0">
              <a:lnSpc>
                <a:spcPct val="100000"/>
              </a:lnSpc>
              <a:buNone/>
              <a:defRPr sz="1200" b="1"/>
            </a:lvl1pPr>
            <a:lvl2pPr marL="0" indent="0">
              <a:lnSpc>
                <a:spcPts val="1080"/>
              </a:lnSpc>
              <a:tabLst/>
              <a:defRPr sz="900"/>
            </a:lvl2pPr>
            <a:lvl3pPr marL="233363" indent="-109538">
              <a:lnSpc>
                <a:spcPct val="100000"/>
              </a:lnSpc>
              <a:tabLst/>
              <a:defRPr sz="900"/>
            </a:lvl3pPr>
            <a:lvl4pPr>
              <a:defRPr sz="900"/>
            </a:lvl4pPr>
            <a:lvl5pPr>
              <a:defRPr sz="900"/>
            </a:lvl5pPr>
          </a:lstStyle>
          <a:p>
            <a:pPr lvl="0"/>
            <a:r>
              <a:rPr lang="en-US" dirty="0"/>
              <a:t>Click to edit Master text styles</a:t>
            </a:r>
          </a:p>
          <a:p>
            <a:pPr lvl="1"/>
            <a:r>
              <a:rPr lang="en-US" dirty="0"/>
              <a:t>Second level</a:t>
            </a:r>
          </a:p>
          <a:p>
            <a:pPr lvl="2"/>
            <a:r>
              <a:rPr lang="en-US" dirty="0"/>
              <a:t>Third level</a:t>
            </a:r>
          </a:p>
        </p:txBody>
      </p:sp>
      <p:sp>
        <p:nvSpPr>
          <p:cNvPr id="31" name="Content Placeholder 3">
            <a:extLst>
              <a:ext uri="{FF2B5EF4-FFF2-40B4-BE49-F238E27FC236}">
                <a16:creationId xmlns:a16="http://schemas.microsoft.com/office/drawing/2014/main" id="{D7A1DFCA-CB3C-7446-8DE9-34B67F4410AE}"/>
              </a:ext>
            </a:extLst>
          </p:cNvPr>
          <p:cNvSpPr>
            <a:spLocks noGrp="1"/>
          </p:cNvSpPr>
          <p:nvPr>
            <p:ph sz="half" idx="52"/>
          </p:nvPr>
        </p:nvSpPr>
        <p:spPr>
          <a:xfrm>
            <a:off x="1828800" y="5486400"/>
            <a:ext cx="1600200" cy="2069835"/>
          </a:xfrm>
          <a:prstGeom prst="rect">
            <a:avLst/>
          </a:prstGeom>
        </p:spPr>
        <p:txBody>
          <a:bodyPr/>
          <a:lstStyle>
            <a:lvl1pPr marL="0" indent="0">
              <a:lnSpc>
                <a:spcPct val="100000"/>
              </a:lnSpc>
              <a:buNone/>
              <a:defRPr sz="1200" b="1"/>
            </a:lvl1pPr>
            <a:lvl2pPr marL="0" indent="0">
              <a:lnSpc>
                <a:spcPts val="1080"/>
              </a:lnSpc>
              <a:tabLst/>
              <a:defRPr sz="900"/>
            </a:lvl2pPr>
            <a:lvl3pPr marL="233363" indent="-109538">
              <a:lnSpc>
                <a:spcPct val="100000"/>
              </a:lnSpc>
              <a:tabLst/>
              <a:defRPr sz="900"/>
            </a:lvl3pPr>
            <a:lvl4pPr>
              <a:defRPr sz="900"/>
            </a:lvl4pPr>
            <a:lvl5pPr>
              <a:defRPr sz="900"/>
            </a:lvl5pPr>
          </a:lstStyle>
          <a:p>
            <a:pPr lvl="0"/>
            <a:r>
              <a:rPr lang="en-US" dirty="0"/>
              <a:t>Click to edit Master text styles</a:t>
            </a:r>
          </a:p>
          <a:p>
            <a:pPr lvl="1"/>
            <a:r>
              <a:rPr lang="en-US" dirty="0"/>
              <a:t>Second level</a:t>
            </a:r>
          </a:p>
          <a:p>
            <a:pPr lvl="2"/>
            <a:r>
              <a:rPr lang="en-US" dirty="0"/>
              <a:t>Third level</a:t>
            </a:r>
          </a:p>
        </p:txBody>
      </p:sp>
      <p:sp>
        <p:nvSpPr>
          <p:cNvPr id="38" name="Content Placeholder 3">
            <a:extLst>
              <a:ext uri="{FF2B5EF4-FFF2-40B4-BE49-F238E27FC236}">
                <a16:creationId xmlns:a16="http://schemas.microsoft.com/office/drawing/2014/main" id="{B5713C82-69F3-9B46-A65F-90F5875CEF3F}"/>
              </a:ext>
            </a:extLst>
          </p:cNvPr>
          <p:cNvSpPr>
            <a:spLocks noGrp="1"/>
          </p:cNvSpPr>
          <p:nvPr>
            <p:ph sz="half" idx="53"/>
          </p:nvPr>
        </p:nvSpPr>
        <p:spPr>
          <a:xfrm>
            <a:off x="5722374" y="5491028"/>
            <a:ext cx="1600200" cy="2069835"/>
          </a:xfrm>
          <a:prstGeom prst="rect">
            <a:avLst/>
          </a:prstGeom>
        </p:spPr>
        <p:txBody>
          <a:bodyPr/>
          <a:lstStyle>
            <a:lvl1pPr marL="0" indent="0">
              <a:lnSpc>
                <a:spcPct val="100000"/>
              </a:lnSpc>
              <a:buNone/>
              <a:defRPr sz="1200" b="1"/>
            </a:lvl1pPr>
            <a:lvl2pPr marL="0" indent="0">
              <a:lnSpc>
                <a:spcPts val="1080"/>
              </a:lnSpc>
              <a:tabLst/>
              <a:defRPr sz="900"/>
            </a:lvl2pPr>
            <a:lvl3pPr marL="233363" indent="-109538">
              <a:lnSpc>
                <a:spcPct val="100000"/>
              </a:lnSpc>
              <a:tabLst/>
              <a:defRPr sz="900"/>
            </a:lvl3pPr>
            <a:lvl4pPr>
              <a:defRPr sz="900"/>
            </a:lvl4pPr>
            <a:lvl5pPr>
              <a:defRPr sz="900"/>
            </a:lvl5pPr>
          </a:lstStyle>
          <a:p>
            <a:pPr lvl="0"/>
            <a:r>
              <a:rPr lang="en-US" dirty="0"/>
              <a:t>Click to edit Master text styles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D96140A2-DB11-A647-B517-72BF1CBE31B4}"/>
              </a:ext>
            </a:extLst>
          </p:cNvPr>
          <p:cNvSpPr>
            <a:spLocks noGrp="1"/>
          </p:cNvSpPr>
          <p:nvPr>
            <p:ph sz="half" idx="54"/>
          </p:nvPr>
        </p:nvSpPr>
        <p:spPr>
          <a:xfrm>
            <a:off x="1828800" y="7772400"/>
            <a:ext cx="1600200" cy="2069835"/>
          </a:xfrm>
          <a:prstGeom prst="rect">
            <a:avLst/>
          </a:prstGeom>
        </p:spPr>
        <p:txBody>
          <a:bodyPr/>
          <a:lstStyle>
            <a:lvl1pPr marL="0" indent="0">
              <a:lnSpc>
                <a:spcPct val="100000"/>
              </a:lnSpc>
              <a:buNone/>
              <a:defRPr sz="1200" b="1"/>
            </a:lvl1pPr>
            <a:lvl2pPr marL="0" indent="0">
              <a:lnSpc>
                <a:spcPts val="1080"/>
              </a:lnSpc>
              <a:tabLst/>
              <a:defRPr sz="900"/>
            </a:lvl2pPr>
            <a:lvl3pPr marL="233363" indent="-109538">
              <a:lnSpc>
                <a:spcPct val="100000"/>
              </a:lnSpc>
              <a:tabLst/>
              <a:defRPr sz="900"/>
            </a:lvl3pPr>
            <a:lvl4pPr>
              <a:defRPr sz="900"/>
            </a:lvl4pPr>
            <a:lvl5pPr>
              <a:defRPr sz="900"/>
            </a:lvl5pPr>
          </a:lstStyle>
          <a:p>
            <a:pPr lvl="0"/>
            <a:r>
              <a:rPr lang="en-US" dirty="0"/>
              <a:t>Click to edit Master text styles</a:t>
            </a:r>
          </a:p>
          <a:p>
            <a:pPr lvl="1"/>
            <a:r>
              <a:rPr lang="en-US" dirty="0"/>
              <a:t>Second level</a:t>
            </a:r>
          </a:p>
          <a:p>
            <a:pPr lvl="2"/>
            <a:r>
              <a:rPr lang="en-US" dirty="0"/>
              <a:t>Third level</a:t>
            </a:r>
          </a:p>
        </p:txBody>
      </p:sp>
      <p:sp>
        <p:nvSpPr>
          <p:cNvPr id="40" name="Content Placeholder 3">
            <a:extLst>
              <a:ext uri="{FF2B5EF4-FFF2-40B4-BE49-F238E27FC236}">
                <a16:creationId xmlns:a16="http://schemas.microsoft.com/office/drawing/2014/main" id="{4CED90A7-51A6-0A47-B1AC-207011591936}"/>
              </a:ext>
            </a:extLst>
          </p:cNvPr>
          <p:cNvSpPr>
            <a:spLocks noGrp="1"/>
          </p:cNvSpPr>
          <p:nvPr>
            <p:ph sz="half" idx="55"/>
          </p:nvPr>
        </p:nvSpPr>
        <p:spPr>
          <a:xfrm>
            <a:off x="5722374" y="7772400"/>
            <a:ext cx="1600200" cy="2069835"/>
          </a:xfrm>
          <a:prstGeom prst="rect">
            <a:avLst/>
          </a:prstGeom>
        </p:spPr>
        <p:txBody>
          <a:bodyPr/>
          <a:lstStyle>
            <a:lvl1pPr marL="0" indent="0">
              <a:lnSpc>
                <a:spcPct val="100000"/>
              </a:lnSpc>
              <a:buNone/>
              <a:defRPr sz="1200" b="1"/>
            </a:lvl1pPr>
            <a:lvl2pPr marL="0" indent="0">
              <a:lnSpc>
                <a:spcPts val="1080"/>
              </a:lnSpc>
              <a:tabLst/>
              <a:defRPr sz="900"/>
            </a:lvl2pPr>
            <a:lvl3pPr marL="233363" indent="-109538">
              <a:lnSpc>
                <a:spcPct val="100000"/>
              </a:lnSpc>
              <a:tabLst/>
              <a:defRPr sz="900"/>
            </a:lvl3pPr>
            <a:lvl4pPr>
              <a:defRPr sz="900"/>
            </a:lvl4pPr>
            <a:lvl5pPr>
              <a:defRPr sz="900"/>
            </a:lvl5pPr>
          </a:lstStyle>
          <a:p>
            <a:pPr lvl="0"/>
            <a:r>
              <a:rPr lang="en-US" dirty="0"/>
              <a:t>Click to 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3206519723"/>
      </p:ext>
    </p:extLst>
  </p:cSld>
  <p:clrMapOvr>
    <a:masterClrMapping/>
  </p:clrMapOvr>
  <p:extLst>
    <p:ext uri="{DCECCB84-F9BA-43D5-87BE-67443E8EF086}">
      <p15:sldGuideLst xmlns:p15="http://schemas.microsoft.com/office/powerpoint/2012/main">
        <p15:guide id="1" orient="horz" pos="1728" userDrawn="1">
          <p15:clr>
            <a:srgbClr val="FBAE40"/>
          </p15:clr>
        </p15:guide>
        <p15:guide id="2" pos="1152" userDrawn="1">
          <p15:clr>
            <a:srgbClr val="FBAE40"/>
          </p15:clr>
        </p15:guide>
        <p15:guide id="3" pos="3600" userDrawn="1">
          <p15:clr>
            <a:srgbClr val="FBAE40"/>
          </p15:clr>
        </p15:guide>
        <p15:guide id="4" orient="horz" pos="4896" userDrawn="1">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19299308"/>
      </p:ext>
    </p:extLst>
  </p:cSld>
  <p:clrMap bg1="lt1" tx1="dk1" bg2="lt2" tx2="dk2" accent1="accent1" accent2="accent2" accent3="accent3" accent4="accent4" accent5="accent5" accent6="accent6" hlink="hlink" folHlink="folHlink"/>
  <p:sldLayoutIdLst>
    <p:sldLayoutId id="2147483685" r:id="rId1"/>
    <p:sldLayoutId id="2147483686" r:id="rId2"/>
  </p:sldLayoutIdLst>
  <p:txStyles>
    <p:titleStyle>
      <a:lvl1pPr algn="l" defTabSz="777240" rtl="0" eaLnBrk="1" latinLnBrk="0" hangingPunct="1">
        <a:lnSpc>
          <a:spcPct val="90000"/>
        </a:lnSpc>
        <a:spcBef>
          <a:spcPct val="0"/>
        </a:spcBef>
        <a:buNone/>
        <a:defRPr lang="en-US" sz="8000" b="1" kern="1200" smtClean="0">
          <a:solidFill>
            <a:schemeClr val="bg1"/>
          </a:solidFill>
          <a:effectLst/>
          <a:latin typeface="Open Sans" panose="020B0606030504020204" pitchFamily="34" charset="0"/>
          <a:ea typeface="Open Sans" panose="020B0606030504020204" pitchFamily="34" charset="0"/>
          <a:cs typeface="Open Sans" panose="020B0606030504020204" pitchFamily="34" charset="0"/>
        </a:defRPr>
      </a:lvl1pPr>
    </p:titleStyle>
    <p:bodyStyle>
      <a:lvl1pPr marL="194310" indent="-194310" algn="l" defTabSz="777240" rtl="0" eaLnBrk="1" latinLnBrk="0" hangingPunct="1">
        <a:lnSpc>
          <a:spcPct val="90000"/>
        </a:lnSpc>
        <a:spcBef>
          <a:spcPts val="850"/>
        </a:spcBef>
        <a:buFont typeface="Arial" panose="020B0604020202020204" pitchFamily="34" charset="0"/>
        <a:buChar char="•"/>
        <a:defRPr sz="11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388620" indent="0" algn="l" defTabSz="777240" rtl="0" eaLnBrk="1" latinLnBrk="0" hangingPunct="1">
        <a:lnSpc>
          <a:spcPct val="90000"/>
        </a:lnSpc>
        <a:spcBef>
          <a:spcPts val="425"/>
        </a:spcBef>
        <a:buFont typeface="Arial" panose="020B0604020202020204" pitchFamily="34" charset="0"/>
        <a:buNone/>
        <a:defRPr sz="11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971550" indent="-194310" algn="l" defTabSz="777240" rtl="0" eaLnBrk="1" latinLnBrk="0" hangingPunct="1">
        <a:lnSpc>
          <a:spcPct val="90000"/>
        </a:lnSpc>
        <a:spcBef>
          <a:spcPts val="425"/>
        </a:spcBef>
        <a:buFont typeface="Arial" panose="020B0604020202020204" pitchFamily="34" charset="0"/>
        <a:buChar char="•"/>
        <a:defRPr sz="11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360170" indent="-194310" algn="l" defTabSz="777240" rtl="0" eaLnBrk="1" latinLnBrk="0" hangingPunct="1">
        <a:lnSpc>
          <a:spcPct val="90000"/>
        </a:lnSpc>
        <a:spcBef>
          <a:spcPts val="425"/>
        </a:spcBef>
        <a:buFont typeface="Arial" panose="020B0604020202020204" pitchFamily="34" charset="0"/>
        <a:buChar char="•"/>
        <a:defRPr sz="11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1748790" indent="-194310" algn="l" defTabSz="777240" rtl="0" eaLnBrk="1" latinLnBrk="0" hangingPunct="1">
        <a:lnSpc>
          <a:spcPct val="90000"/>
        </a:lnSpc>
        <a:spcBef>
          <a:spcPts val="425"/>
        </a:spcBef>
        <a:buFont typeface="Arial" panose="020B0604020202020204" pitchFamily="34" charset="0"/>
        <a:buChar char="•"/>
        <a:defRPr sz="11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13741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6pPr>
      <a:lvl7pPr marL="252603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7pPr>
      <a:lvl8pPr marL="291465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8pPr>
      <a:lvl9pPr marL="330327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9pPr>
    </p:bodyStyle>
    <p:otherStyle>
      <a:defPPr>
        <a:defRPr lang="en-US"/>
      </a:defPPr>
      <a:lvl1pPr marL="0" algn="l" defTabSz="777240" rtl="0" eaLnBrk="1" latinLnBrk="0" hangingPunct="1">
        <a:defRPr sz="1530" kern="1200">
          <a:solidFill>
            <a:schemeClr val="tx1"/>
          </a:solidFill>
          <a:latin typeface="+mn-lt"/>
          <a:ea typeface="+mn-ea"/>
          <a:cs typeface="+mn-cs"/>
        </a:defRPr>
      </a:lvl1pPr>
      <a:lvl2pPr marL="388620" algn="l" defTabSz="777240" rtl="0" eaLnBrk="1" latinLnBrk="0" hangingPunct="1">
        <a:defRPr sz="1530" kern="1200">
          <a:solidFill>
            <a:schemeClr val="tx1"/>
          </a:solidFill>
          <a:latin typeface="+mn-lt"/>
          <a:ea typeface="+mn-ea"/>
          <a:cs typeface="+mn-cs"/>
        </a:defRPr>
      </a:lvl2pPr>
      <a:lvl3pPr marL="777240" algn="l" defTabSz="777240" rtl="0" eaLnBrk="1" latinLnBrk="0" hangingPunct="1">
        <a:defRPr sz="1530" kern="1200">
          <a:solidFill>
            <a:schemeClr val="tx1"/>
          </a:solidFill>
          <a:latin typeface="+mn-lt"/>
          <a:ea typeface="+mn-ea"/>
          <a:cs typeface="+mn-cs"/>
        </a:defRPr>
      </a:lvl3pPr>
      <a:lvl4pPr marL="1165860" algn="l" defTabSz="777240" rtl="0" eaLnBrk="1" latinLnBrk="0" hangingPunct="1">
        <a:defRPr sz="1530" kern="1200">
          <a:solidFill>
            <a:schemeClr val="tx1"/>
          </a:solidFill>
          <a:latin typeface="+mn-lt"/>
          <a:ea typeface="+mn-ea"/>
          <a:cs typeface="+mn-cs"/>
        </a:defRPr>
      </a:lvl4pPr>
      <a:lvl5pPr marL="1554480" algn="l" defTabSz="777240" rtl="0" eaLnBrk="1" latinLnBrk="0" hangingPunct="1">
        <a:defRPr sz="1530" kern="1200">
          <a:solidFill>
            <a:schemeClr val="tx1"/>
          </a:solidFill>
          <a:latin typeface="+mn-lt"/>
          <a:ea typeface="+mn-ea"/>
          <a:cs typeface="+mn-cs"/>
        </a:defRPr>
      </a:lvl5pPr>
      <a:lvl6pPr marL="1943100" algn="l" defTabSz="777240" rtl="0" eaLnBrk="1" latinLnBrk="0" hangingPunct="1">
        <a:defRPr sz="1530" kern="1200">
          <a:solidFill>
            <a:schemeClr val="tx1"/>
          </a:solidFill>
          <a:latin typeface="+mn-lt"/>
          <a:ea typeface="+mn-ea"/>
          <a:cs typeface="+mn-cs"/>
        </a:defRPr>
      </a:lvl6pPr>
      <a:lvl7pPr marL="2331720" algn="l" defTabSz="777240" rtl="0" eaLnBrk="1" latinLnBrk="0" hangingPunct="1">
        <a:defRPr sz="1530" kern="1200">
          <a:solidFill>
            <a:schemeClr val="tx1"/>
          </a:solidFill>
          <a:latin typeface="+mn-lt"/>
          <a:ea typeface="+mn-ea"/>
          <a:cs typeface="+mn-cs"/>
        </a:defRPr>
      </a:lvl7pPr>
      <a:lvl8pPr marL="2720340" algn="l" defTabSz="777240" rtl="0" eaLnBrk="1" latinLnBrk="0" hangingPunct="1">
        <a:defRPr sz="1530" kern="1200">
          <a:solidFill>
            <a:schemeClr val="tx1"/>
          </a:solidFill>
          <a:latin typeface="+mn-lt"/>
          <a:ea typeface="+mn-ea"/>
          <a:cs typeface="+mn-cs"/>
        </a:defRPr>
      </a:lvl8pPr>
      <a:lvl9pPr marL="3108960" algn="l" defTabSz="777240" rtl="0" eaLnBrk="1" latinLnBrk="0" hangingPunct="1">
        <a:defRPr sz="153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168" userDrawn="1">
          <p15:clr>
            <a:srgbClr val="F26B43"/>
          </p15:clr>
        </p15:guide>
        <p15:guide id="2" pos="288" userDrawn="1">
          <p15:clr>
            <a:srgbClr val="F26B43"/>
          </p15:clr>
        </p15:guide>
        <p15:guide id="3" pos="2448" userDrawn="1">
          <p15:clr>
            <a:srgbClr val="F26B43"/>
          </p15:clr>
        </p15:guide>
        <p15:guide id="4" pos="4608" userDrawn="1">
          <p15:clr>
            <a:srgbClr val="F26B43"/>
          </p15:clr>
        </p15:guide>
        <p15:guide id="7" orient="horz" pos="3456" userDrawn="1">
          <p15:clr>
            <a:srgbClr val="F26B43"/>
          </p15:clr>
        </p15:guide>
        <p15:guide id="8" pos="2160" userDrawn="1">
          <p15:clr>
            <a:srgbClr val="F26B43"/>
          </p15:clr>
        </p15:guide>
        <p15:guide id="10" orient="horz" pos="2880" userDrawn="1">
          <p15:clr>
            <a:srgbClr val="F26B43"/>
          </p15:clr>
        </p15:guide>
        <p15:guide id="11" orient="horz" pos="864" userDrawn="1">
          <p15:clr>
            <a:srgbClr val="F26B43"/>
          </p15:clr>
        </p15:guide>
        <p15:guide id="13" orient="horz" pos="288" userDrawn="1">
          <p15:clr>
            <a:srgbClr val="F26B43"/>
          </p15:clr>
        </p15:guide>
        <p15:guide id="14" orient="horz" pos="6048" userDrawn="1">
          <p15:clr>
            <a:srgbClr val="F26B43"/>
          </p15:clr>
        </p15:guide>
        <p15:guide id="15" pos="2736" userDrawn="1">
          <p15:clr>
            <a:srgbClr val="F26B43"/>
          </p15:clr>
        </p15:guide>
        <p15:guide id="16" orient="horz" pos="144" userDrawn="1">
          <p15:clr>
            <a:srgbClr val="F26B43"/>
          </p15:clr>
        </p15:guide>
        <p15:guide id="17" pos="144" userDrawn="1">
          <p15:clr>
            <a:srgbClr val="F26B43"/>
          </p15:clr>
        </p15:guide>
        <p15:guide id="18" pos="4752" userDrawn="1">
          <p15:clr>
            <a:srgbClr val="F26B43"/>
          </p15:clr>
        </p15:guide>
        <p15:guide id="19" orient="horz" pos="6192"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 Id="rId9"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Content Placeholder 2">
            <a:extLst>
              <a:ext uri="{FF2B5EF4-FFF2-40B4-BE49-F238E27FC236}">
                <a16:creationId xmlns:a16="http://schemas.microsoft.com/office/drawing/2014/main" id="{27A02255-9D26-9F42-B298-A6520D20773A}"/>
              </a:ext>
            </a:extLst>
          </p:cNvPr>
          <p:cNvPicPr>
            <a:picLocks noGrp="1" noChangeAspect="1"/>
          </p:cNvPicPr>
          <p:nvPr>
            <p:ph sz="half" idx="14"/>
          </p:nvPr>
        </p:nvPicPr>
        <p:blipFill>
          <a:blip r:embed="rId2"/>
          <a:stretch>
            <a:fillRect/>
          </a:stretch>
        </p:blipFill>
        <p:spPr/>
      </p:pic>
      <p:sp>
        <p:nvSpPr>
          <p:cNvPr id="53" name="Content Placeholder 52">
            <a:extLst>
              <a:ext uri="{FF2B5EF4-FFF2-40B4-BE49-F238E27FC236}">
                <a16:creationId xmlns:a16="http://schemas.microsoft.com/office/drawing/2014/main" id="{9F2CA84C-BDE4-9C42-823A-923DCF24B96A}"/>
              </a:ext>
            </a:extLst>
          </p:cNvPr>
          <p:cNvSpPr>
            <a:spLocks noGrp="1"/>
          </p:cNvSpPr>
          <p:nvPr>
            <p:ph sz="half" idx="17"/>
          </p:nvPr>
        </p:nvSpPr>
        <p:spPr/>
        <p:txBody>
          <a:bodyPr/>
          <a:lstStyle/>
          <a:p>
            <a:r>
              <a:rPr lang="en-US" dirty="0">
                <a:highlight>
                  <a:srgbClr val="00FFFF"/>
                </a:highlight>
              </a:rPr>
              <a:t>Place QR code here</a:t>
            </a:r>
          </a:p>
        </p:txBody>
      </p:sp>
      <p:pic>
        <p:nvPicPr>
          <p:cNvPr id="44" name="Content Placeholder 8">
            <a:extLst>
              <a:ext uri="{FF2B5EF4-FFF2-40B4-BE49-F238E27FC236}">
                <a16:creationId xmlns:a16="http://schemas.microsoft.com/office/drawing/2014/main" id="{F805635B-E45B-C446-8E35-7D199717EF9E}"/>
              </a:ext>
            </a:extLst>
          </p:cNvPr>
          <p:cNvPicPr>
            <a:picLocks noGrp="1" noChangeAspect="1"/>
          </p:cNvPicPr>
          <p:nvPr>
            <p:ph sz="half" idx="18"/>
          </p:nvPr>
        </p:nvPicPr>
        <p:blipFill>
          <a:blip r:embed="rId3">
            <a:alphaModFix amt="50000"/>
          </a:blip>
          <a:stretch>
            <a:fillRect/>
          </a:stretch>
        </p:blipFill>
        <p:spPr/>
      </p:pic>
      <p:sp>
        <p:nvSpPr>
          <p:cNvPr id="11" name="Content Placeholder 10">
            <a:extLst>
              <a:ext uri="{FF2B5EF4-FFF2-40B4-BE49-F238E27FC236}">
                <a16:creationId xmlns:a16="http://schemas.microsoft.com/office/drawing/2014/main" id="{4DEB525B-F14A-3F41-93D4-6F721C2F572D}"/>
              </a:ext>
            </a:extLst>
          </p:cNvPr>
          <p:cNvSpPr>
            <a:spLocks noGrp="1"/>
          </p:cNvSpPr>
          <p:nvPr>
            <p:ph sz="half" idx="19"/>
          </p:nvPr>
        </p:nvSpPr>
        <p:spPr/>
        <p:txBody>
          <a:bodyPr/>
          <a:lstStyle/>
          <a:p>
            <a:r>
              <a:rPr lang="en-US" b="1" dirty="0"/>
              <a:t>Pocket Guide to Election Processing</a:t>
            </a:r>
          </a:p>
        </p:txBody>
      </p:sp>
      <p:sp>
        <p:nvSpPr>
          <p:cNvPr id="13" name="Content Placeholder 12">
            <a:extLst>
              <a:ext uri="{FF2B5EF4-FFF2-40B4-BE49-F238E27FC236}">
                <a16:creationId xmlns:a16="http://schemas.microsoft.com/office/drawing/2014/main" id="{BE1AA00C-531A-4541-94BB-E35C830EBDBD}"/>
              </a:ext>
            </a:extLst>
          </p:cNvPr>
          <p:cNvSpPr>
            <a:spLocks noGrp="1"/>
          </p:cNvSpPr>
          <p:nvPr>
            <p:ph sz="half" idx="24"/>
          </p:nvPr>
        </p:nvSpPr>
        <p:spPr/>
        <p:txBody>
          <a:bodyPr/>
          <a:lstStyle/>
          <a:p>
            <a:r>
              <a:rPr lang="en-US" dirty="0"/>
              <a:t>Observing the Election</a:t>
            </a:r>
          </a:p>
          <a:p>
            <a:pPr lvl="1"/>
            <a:r>
              <a:rPr lang="en-US" b="0" dirty="0">
                <a:highlight>
                  <a:srgbClr val="00FFFF"/>
                </a:highlight>
              </a:rPr>
              <a:t>If you’re interested in observing post-election processing, contact your local clerk for more information. The Canvass is open to the public and happens WHERE at WHEN. </a:t>
            </a:r>
          </a:p>
          <a:p>
            <a:pPr lvl="1"/>
            <a:r>
              <a:rPr lang="en-US" b="0" dirty="0">
                <a:highlight>
                  <a:srgbClr val="00FFFF"/>
                </a:highlight>
              </a:rPr>
              <a:t>You can find a schedule, more information, and request a reasonable accommodation on </a:t>
            </a:r>
            <a:r>
              <a:rPr lang="en-US" b="0" u="sng" dirty="0" err="1">
                <a:highlight>
                  <a:srgbClr val="00FFFF"/>
                </a:highlight>
              </a:rPr>
              <a:t>JURISDICTION.WEBSITE.gov</a:t>
            </a:r>
            <a:r>
              <a:rPr lang="en-US" b="0" dirty="0">
                <a:highlight>
                  <a:srgbClr val="00FFFF"/>
                </a:highlight>
              </a:rPr>
              <a:t>. You can also watch a livestream of processing online at </a:t>
            </a:r>
            <a:r>
              <a:rPr lang="en-US" b="0" u="sng" dirty="0" err="1">
                <a:highlight>
                  <a:srgbClr val="00FFFF"/>
                </a:highlight>
              </a:rPr>
              <a:t>JURISDICTION.WEBSITE.gov</a:t>
            </a:r>
            <a:r>
              <a:rPr lang="en-US" b="0" dirty="0">
                <a:highlight>
                  <a:srgbClr val="00FFFF"/>
                </a:highlight>
              </a:rPr>
              <a:t>. </a:t>
            </a:r>
          </a:p>
          <a:p>
            <a:pPr lvl="1"/>
            <a:r>
              <a:rPr lang="en-US" b="0" dirty="0">
                <a:highlight>
                  <a:srgbClr val="00FFFF"/>
                </a:highlight>
              </a:rPr>
              <a:t>In STATE, processing at our central facility is open to:</a:t>
            </a:r>
          </a:p>
          <a:p>
            <a:pPr lvl="2" fontAlgn="base"/>
            <a:r>
              <a:rPr lang="en-US" b="0" dirty="0">
                <a:highlight>
                  <a:srgbClr val="00FFFF"/>
                </a:highlight>
              </a:rPr>
              <a:t>Partisan citizen observers</a:t>
            </a:r>
          </a:p>
          <a:p>
            <a:pPr lvl="2" fontAlgn="base"/>
            <a:r>
              <a:rPr lang="en-US" b="0" dirty="0">
                <a:highlight>
                  <a:srgbClr val="00FFFF"/>
                </a:highlight>
              </a:rPr>
              <a:t>Nonpartisan citizen observes</a:t>
            </a:r>
          </a:p>
          <a:p>
            <a:pPr lvl="2" fontAlgn="base"/>
            <a:r>
              <a:rPr lang="en-US" b="0" dirty="0">
                <a:highlight>
                  <a:srgbClr val="00FFFF"/>
                </a:highlight>
              </a:rPr>
              <a:t>International nonpartisan observers</a:t>
            </a:r>
          </a:p>
          <a:p>
            <a:pPr lvl="2" fontAlgn="base"/>
            <a:r>
              <a:rPr lang="en-US" b="0" dirty="0">
                <a:highlight>
                  <a:srgbClr val="00FFFF"/>
                </a:highlight>
              </a:rPr>
              <a:t>Academic research observers.  </a:t>
            </a:r>
          </a:p>
          <a:p>
            <a:pPr lvl="1"/>
            <a:r>
              <a:rPr lang="en-US" b="0" dirty="0">
                <a:highlight>
                  <a:srgbClr val="00FFFF"/>
                </a:highlight>
              </a:rPr>
              <a:t>As an observer, you must follow these rules:</a:t>
            </a:r>
          </a:p>
          <a:p>
            <a:pPr lvl="2" fontAlgn="base"/>
            <a:r>
              <a:rPr lang="en-US" b="0" dirty="0">
                <a:highlight>
                  <a:srgbClr val="00FFFF"/>
                </a:highlight>
              </a:rPr>
              <a:t>Only 1 partisan observer is allowed in each processing room.</a:t>
            </a:r>
          </a:p>
          <a:p>
            <a:pPr lvl="2" fontAlgn="base"/>
            <a:r>
              <a:rPr lang="en-US" b="0" dirty="0">
                <a:highlight>
                  <a:srgbClr val="00FFFF"/>
                </a:highlight>
              </a:rPr>
              <a:t>Check in on the sign-in sheet in each processing room. </a:t>
            </a:r>
          </a:p>
          <a:p>
            <a:pPr lvl="2" fontAlgn="base"/>
            <a:r>
              <a:rPr lang="en-US" b="0" dirty="0">
                <a:highlight>
                  <a:srgbClr val="00FFFF"/>
                </a:highlight>
              </a:rPr>
              <a:t>No phone calls are allowed in processing rooms. </a:t>
            </a:r>
          </a:p>
          <a:p>
            <a:pPr lvl="2" fontAlgn="base"/>
            <a:r>
              <a:rPr lang="en-US" b="0" dirty="0">
                <a:highlight>
                  <a:srgbClr val="00FFFF"/>
                </a:highlight>
              </a:rPr>
              <a:t>You cannot photograph or video individual ballots. </a:t>
            </a:r>
          </a:p>
          <a:p>
            <a:pPr lvl="2" fontAlgn="base"/>
            <a:r>
              <a:rPr lang="en-US" b="0" dirty="0">
                <a:highlight>
                  <a:srgbClr val="00FFFF"/>
                </a:highlight>
              </a:rPr>
              <a:t>ADD/REMOVE RULES TO MATCH YOUR JURISDICTION</a:t>
            </a:r>
          </a:p>
          <a:p>
            <a:endParaRPr lang="en-US" dirty="0"/>
          </a:p>
        </p:txBody>
      </p:sp>
      <p:sp>
        <p:nvSpPr>
          <p:cNvPr id="26" name="Content Placeholder 25">
            <a:extLst>
              <a:ext uri="{FF2B5EF4-FFF2-40B4-BE49-F238E27FC236}">
                <a16:creationId xmlns:a16="http://schemas.microsoft.com/office/drawing/2014/main" id="{35139262-B15A-734A-8D29-BD0ED6D58BA6}"/>
              </a:ext>
            </a:extLst>
          </p:cNvPr>
          <p:cNvSpPr>
            <a:spLocks noGrp="1"/>
          </p:cNvSpPr>
          <p:nvPr>
            <p:ph sz="half" idx="25"/>
          </p:nvPr>
        </p:nvSpPr>
        <p:spPr/>
        <p:txBody>
          <a:bodyPr/>
          <a:lstStyle/>
          <a:p>
            <a:r>
              <a:rPr lang="en-US" dirty="0"/>
              <a:t>Have questions? </a:t>
            </a:r>
          </a:p>
          <a:p>
            <a:pPr lvl="1"/>
            <a:r>
              <a:rPr lang="en-US" dirty="0">
                <a:highlight>
                  <a:srgbClr val="00FFFF"/>
                </a:highlight>
              </a:rPr>
              <a:t>Ask the Election Officer in charge or learn more on </a:t>
            </a:r>
            <a:r>
              <a:rPr lang="en-US" u="sng" dirty="0" err="1">
                <a:highlight>
                  <a:srgbClr val="00FFFF"/>
                </a:highlight>
              </a:rPr>
              <a:t>website.gov</a:t>
            </a:r>
            <a:r>
              <a:rPr lang="en-US" dirty="0">
                <a:highlight>
                  <a:srgbClr val="00FFFF"/>
                </a:highlight>
              </a:rPr>
              <a:t>. </a:t>
            </a:r>
          </a:p>
        </p:txBody>
      </p:sp>
      <p:pic>
        <p:nvPicPr>
          <p:cNvPr id="9" name="Content Placeholder 8">
            <a:extLst>
              <a:ext uri="{FF2B5EF4-FFF2-40B4-BE49-F238E27FC236}">
                <a16:creationId xmlns:a16="http://schemas.microsoft.com/office/drawing/2014/main" id="{1746F288-4C66-FC4A-B2CB-0C352B12D138}"/>
              </a:ext>
            </a:extLst>
          </p:cNvPr>
          <p:cNvPicPr>
            <a:picLocks noGrp="1" noChangeAspect="1"/>
          </p:cNvPicPr>
          <p:nvPr>
            <p:ph sz="half" idx="26"/>
          </p:nvPr>
        </p:nvPicPr>
        <p:blipFill>
          <a:blip r:embed="rId4"/>
          <a:stretch>
            <a:fillRect/>
          </a:stretch>
        </p:blipFill>
        <p:spPr/>
      </p:pic>
      <p:pic>
        <p:nvPicPr>
          <p:cNvPr id="7" name="Content Placeholder 6">
            <a:extLst>
              <a:ext uri="{FF2B5EF4-FFF2-40B4-BE49-F238E27FC236}">
                <a16:creationId xmlns:a16="http://schemas.microsoft.com/office/drawing/2014/main" id="{E229EF52-9FBC-8F49-89B4-FF8D31814A81}"/>
              </a:ext>
            </a:extLst>
          </p:cNvPr>
          <p:cNvPicPr>
            <a:picLocks noGrp="1" noChangeAspect="1"/>
          </p:cNvPicPr>
          <p:nvPr>
            <p:ph sz="half" idx="27"/>
          </p:nvPr>
        </p:nvPicPr>
        <p:blipFill>
          <a:blip r:embed="rId5"/>
          <a:stretch>
            <a:fillRect/>
          </a:stretch>
        </p:blipFill>
        <p:spPr/>
      </p:pic>
      <p:pic>
        <p:nvPicPr>
          <p:cNvPr id="12" name="Content Placeholder 11">
            <a:extLst>
              <a:ext uri="{FF2B5EF4-FFF2-40B4-BE49-F238E27FC236}">
                <a16:creationId xmlns:a16="http://schemas.microsoft.com/office/drawing/2014/main" id="{249A6C11-8490-184A-BE79-F2F35B2F84A5}"/>
              </a:ext>
            </a:extLst>
          </p:cNvPr>
          <p:cNvPicPr>
            <a:picLocks noGrp="1" noChangeAspect="1"/>
          </p:cNvPicPr>
          <p:nvPr>
            <p:ph sz="half" idx="28"/>
          </p:nvPr>
        </p:nvPicPr>
        <p:blipFill>
          <a:blip r:embed="rId6"/>
          <a:stretch>
            <a:fillRect/>
          </a:stretch>
        </p:blipFill>
        <p:spPr/>
      </p:pic>
      <p:sp>
        <p:nvSpPr>
          <p:cNvPr id="82" name="Content Placeholder 81">
            <a:extLst>
              <a:ext uri="{FF2B5EF4-FFF2-40B4-BE49-F238E27FC236}">
                <a16:creationId xmlns:a16="http://schemas.microsoft.com/office/drawing/2014/main" id="{EB8F5EA1-662F-174D-8E77-F29C47DE3949}"/>
              </a:ext>
            </a:extLst>
          </p:cNvPr>
          <p:cNvSpPr>
            <a:spLocks noGrp="1"/>
          </p:cNvSpPr>
          <p:nvPr>
            <p:ph sz="half" idx="33"/>
          </p:nvPr>
        </p:nvSpPr>
        <p:spPr/>
        <p:txBody>
          <a:bodyPr/>
          <a:lstStyle/>
          <a:p>
            <a:r>
              <a:rPr lang="en-US" dirty="0">
                <a:highlight>
                  <a:srgbClr val="00FFFF"/>
                </a:highlight>
              </a:rPr>
              <a:t>County Name</a:t>
            </a:r>
          </a:p>
        </p:txBody>
      </p:sp>
      <p:sp>
        <p:nvSpPr>
          <p:cNvPr id="156" name="Content Placeholder 155">
            <a:extLst>
              <a:ext uri="{FF2B5EF4-FFF2-40B4-BE49-F238E27FC236}">
                <a16:creationId xmlns:a16="http://schemas.microsoft.com/office/drawing/2014/main" id="{24CFB13F-E251-FE44-9AD1-AC018CE66A71}"/>
              </a:ext>
            </a:extLst>
          </p:cNvPr>
          <p:cNvSpPr>
            <a:spLocks noGrp="1"/>
          </p:cNvSpPr>
          <p:nvPr>
            <p:ph sz="half" idx="36"/>
          </p:nvPr>
        </p:nvSpPr>
        <p:spPr/>
        <p:txBody>
          <a:bodyPr/>
          <a:lstStyle/>
          <a:p>
            <a:r>
              <a:rPr lang="en-US" dirty="0"/>
              <a:t>Step 4. Verify voter eligibility</a:t>
            </a:r>
          </a:p>
          <a:p>
            <a:pPr lvl="1"/>
            <a:r>
              <a:rPr lang="en-US" dirty="0"/>
              <a:t>We verify that every in-person voter is eligible to vote before giving them a ballot. We only send mail ballots to registered voters </a:t>
            </a:r>
            <a:r>
              <a:rPr lang="en-US" dirty="0">
                <a:highlight>
                  <a:srgbClr val="00FFFF"/>
                </a:highlight>
              </a:rPr>
              <a:t>who have requested a ballot</a:t>
            </a:r>
            <a:r>
              <a:rPr lang="en-US" dirty="0"/>
              <a:t>. We verify voter eligibility again when we collect mail ballots. </a:t>
            </a:r>
          </a:p>
          <a:p>
            <a:pPr lvl="1"/>
            <a:r>
              <a:rPr lang="en-US" dirty="0"/>
              <a:t>Election Law §</a:t>
            </a:r>
          </a:p>
          <a:p>
            <a:endParaRPr lang="en-US" dirty="0"/>
          </a:p>
        </p:txBody>
      </p:sp>
      <p:sp>
        <p:nvSpPr>
          <p:cNvPr id="32" name="Content Placeholder 31">
            <a:extLst>
              <a:ext uri="{FF2B5EF4-FFF2-40B4-BE49-F238E27FC236}">
                <a16:creationId xmlns:a16="http://schemas.microsoft.com/office/drawing/2014/main" id="{DB4E7741-2F8D-A64F-8583-DB2DE4BBC1B7}"/>
              </a:ext>
            </a:extLst>
          </p:cNvPr>
          <p:cNvSpPr>
            <a:spLocks noGrp="1"/>
          </p:cNvSpPr>
          <p:nvPr>
            <p:ph sz="half" idx="38"/>
          </p:nvPr>
        </p:nvSpPr>
        <p:spPr/>
        <p:txBody>
          <a:bodyPr/>
          <a:lstStyle/>
          <a:p>
            <a:r>
              <a:rPr lang="en-US" dirty="0"/>
              <a:t>Step 2.</a:t>
            </a:r>
            <a:br>
              <a:rPr lang="en-US" dirty="0"/>
            </a:br>
            <a:r>
              <a:rPr lang="en-US" dirty="0"/>
              <a:t>Election Equipment Testing</a:t>
            </a:r>
          </a:p>
          <a:p>
            <a:pPr lvl="1"/>
            <a:r>
              <a:rPr lang="en-US" dirty="0"/>
              <a:t>We use election equipment that meets </a:t>
            </a:r>
            <a:r>
              <a:rPr lang="en-US" dirty="0">
                <a:highlight>
                  <a:srgbClr val="00FFFF"/>
                </a:highlight>
              </a:rPr>
              <a:t>State and Federal standards</a:t>
            </a:r>
            <a:r>
              <a:rPr lang="en-US" dirty="0"/>
              <a:t>. We test our election equipment before each election. </a:t>
            </a:r>
          </a:p>
          <a:p>
            <a:pPr lvl="1"/>
            <a:r>
              <a:rPr lang="en-US" dirty="0"/>
              <a:t>Election Law §</a:t>
            </a:r>
          </a:p>
          <a:p>
            <a:endParaRPr lang="en-US" dirty="0"/>
          </a:p>
          <a:p>
            <a:endParaRPr lang="en-US" dirty="0"/>
          </a:p>
        </p:txBody>
      </p:sp>
      <p:sp>
        <p:nvSpPr>
          <p:cNvPr id="33" name="Content Placeholder 32">
            <a:extLst>
              <a:ext uri="{FF2B5EF4-FFF2-40B4-BE49-F238E27FC236}">
                <a16:creationId xmlns:a16="http://schemas.microsoft.com/office/drawing/2014/main" id="{1CC3E82D-FB74-834F-AFC1-FC064310B468}"/>
              </a:ext>
            </a:extLst>
          </p:cNvPr>
          <p:cNvSpPr>
            <a:spLocks noGrp="1"/>
          </p:cNvSpPr>
          <p:nvPr>
            <p:ph sz="half" idx="39"/>
          </p:nvPr>
        </p:nvSpPr>
        <p:spPr>
          <a:xfrm rot="10800000">
            <a:off x="228600" y="2507670"/>
            <a:ext cx="1828800" cy="2069835"/>
          </a:xfrm>
        </p:spPr>
        <p:txBody>
          <a:bodyPr/>
          <a:lstStyle/>
          <a:p>
            <a:r>
              <a:rPr lang="en-US" dirty="0"/>
              <a:t>Step 3.</a:t>
            </a:r>
            <a:br>
              <a:rPr lang="en-US" dirty="0"/>
            </a:br>
            <a:r>
              <a:rPr lang="en-US" dirty="0"/>
              <a:t>Mail Ballot Request and Voting</a:t>
            </a:r>
          </a:p>
          <a:p>
            <a:pPr lvl="1"/>
            <a:r>
              <a:rPr lang="en-US" dirty="0">
                <a:highlight>
                  <a:srgbClr val="00FFFF"/>
                </a:highlight>
              </a:rPr>
              <a:t>In STATE, registered voters can choose to vote by mail, early in-person, or in-person on Election Day. To vote by mail, voters are required to request a ballot and have a valid excuse to vote by mail. We send registered Uniformed and Overseas Civilian voters their ballots by mail, email, fax, or online portal.</a:t>
            </a:r>
          </a:p>
          <a:p>
            <a:pPr lvl="1"/>
            <a:r>
              <a:rPr lang="en-US" dirty="0"/>
              <a:t>Election Law §</a:t>
            </a:r>
          </a:p>
          <a:p>
            <a:endParaRPr lang="en-US" dirty="0"/>
          </a:p>
          <a:p>
            <a:endParaRPr lang="en-US" dirty="0"/>
          </a:p>
          <a:p>
            <a:endParaRPr lang="en-US" dirty="0"/>
          </a:p>
        </p:txBody>
      </p:sp>
      <p:sp>
        <p:nvSpPr>
          <p:cNvPr id="34" name="Content Placeholder 33">
            <a:extLst>
              <a:ext uri="{FF2B5EF4-FFF2-40B4-BE49-F238E27FC236}">
                <a16:creationId xmlns:a16="http://schemas.microsoft.com/office/drawing/2014/main" id="{E9DD1E00-3D74-C548-AB05-A61367C2DAF5}"/>
              </a:ext>
            </a:extLst>
          </p:cNvPr>
          <p:cNvSpPr>
            <a:spLocks noGrp="1"/>
          </p:cNvSpPr>
          <p:nvPr>
            <p:ph sz="half" idx="40"/>
          </p:nvPr>
        </p:nvSpPr>
        <p:spPr/>
        <p:txBody>
          <a:bodyPr/>
          <a:lstStyle/>
          <a:p>
            <a:r>
              <a:rPr lang="en-US" dirty="0"/>
              <a:t>Step 1.</a:t>
            </a:r>
            <a:br>
              <a:rPr lang="en-US" dirty="0"/>
            </a:br>
            <a:r>
              <a:rPr lang="en-US" dirty="0"/>
              <a:t>Voter Registration</a:t>
            </a:r>
          </a:p>
          <a:p>
            <a:pPr lvl="1"/>
            <a:r>
              <a:rPr lang="en-US" dirty="0"/>
              <a:t>To register to vote, you are required to provide valid identification proving that you are eligible to vote. We review and verify that information, then put it into our voter registration database.</a:t>
            </a:r>
          </a:p>
          <a:p>
            <a:pPr lvl="1"/>
            <a:r>
              <a:rPr lang="en-US" dirty="0"/>
              <a:t>Election Law §</a:t>
            </a:r>
          </a:p>
          <a:p>
            <a:endParaRPr lang="en-US" dirty="0"/>
          </a:p>
          <a:p>
            <a:endParaRPr lang="en-US" dirty="0"/>
          </a:p>
          <a:p>
            <a:endParaRPr lang="en-US" dirty="0"/>
          </a:p>
        </p:txBody>
      </p:sp>
      <p:sp>
        <p:nvSpPr>
          <p:cNvPr id="16" name="Content Placeholder 3">
            <a:extLst>
              <a:ext uri="{FF2B5EF4-FFF2-40B4-BE49-F238E27FC236}">
                <a16:creationId xmlns:a16="http://schemas.microsoft.com/office/drawing/2014/main" id="{F1327B35-D851-0043-BF27-158A0F98DA0B}"/>
              </a:ext>
            </a:extLst>
          </p:cNvPr>
          <p:cNvSpPr txBox="1">
            <a:spLocks/>
          </p:cNvSpPr>
          <p:nvPr/>
        </p:nvSpPr>
        <p:spPr>
          <a:xfrm rot="10800000">
            <a:off x="2408959" y="143362"/>
            <a:ext cx="910936" cy="389051"/>
          </a:xfrm>
          <a:prstGeom prst="rect">
            <a:avLst/>
          </a:prstGeom>
        </p:spPr>
        <p:txBody>
          <a:bodyPr/>
          <a:lstStyle>
            <a:lvl1pPr marL="0" indent="0" algn="l" defTabSz="777240" rtl="0" eaLnBrk="1" latinLnBrk="0" hangingPunct="1">
              <a:lnSpc>
                <a:spcPct val="90000"/>
              </a:lnSpc>
              <a:spcBef>
                <a:spcPts val="850"/>
              </a:spcBef>
              <a:buFont typeface="Arial" panose="020B0604020202020204" pitchFamily="34" charset="0"/>
              <a:buNone/>
              <a:defRPr lang="en-US" sz="900" b="0" kern="1200" smtClean="0">
                <a:solidFill>
                  <a:schemeClr val="tx1"/>
                </a:solidFill>
                <a:effectLst/>
                <a:latin typeface="Open Sans" panose="020B0606030504020204" pitchFamily="34" charset="0"/>
                <a:ea typeface="Open Sans" panose="020B0606030504020204" pitchFamily="34" charset="0"/>
                <a:cs typeface="Open Sans" panose="020B0606030504020204" pitchFamily="34" charset="0"/>
              </a:defRPr>
            </a:lvl1pPr>
            <a:lvl2pPr marL="12700" indent="0" algn="l" defTabSz="777240" rtl="0" eaLnBrk="1" latinLnBrk="0" hangingPunct="1">
              <a:lnSpc>
                <a:spcPct val="90000"/>
              </a:lnSpc>
              <a:spcBef>
                <a:spcPts val="425"/>
              </a:spcBef>
              <a:buFont typeface="Arial" panose="020B0604020202020204" pitchFamily="34" charset="0"/>
              <a:buNone/>
              <a:tabLst/>
              <a:defRPr sz="9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233363" indent="-109538" algn="l" defTabSz="777240" rtl="0" eaLnBrk="1" latinLnBrk="0" hangingPunct="1">
              <a:lnSpc>
                <a:spcPct val="90000"/>
              </a:lnSpc>
              <a:spcBef>
                <a:spcPts val="425"/>
              </a:spcBef>
              <a:buFont typeface="Arial" panose="020B0604020202020204" pitchFamily="34" charset="0"/>
              <a:buChar char="•"/>
              <a:tabLst/>
              <a:defRPr sz="9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360170" indent="-194310" algn="l" defTabSz="777240" rtl="0" eaLnBrk="1" latinLnBrk="0" hangingPunct="1">
              <a:lnSpc>
                <a:spcPct val="90000"/>
              </a:lnSpc>
              <a:spcBef>
                <a:spcPts val="425"/>
              </a:spcBef>
              <a:buFont typeface="Arial" panose="020B0604020202020204" pitchFamily="34" charset="0"/>
              <a:buChar char="•"/>
              <a:defRPr sz="9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1748790" indent="-194310" algn="l" defTabSz="777240" rtl="0" eaLnBrk="1" latinLnBrk="0" hangingPunct="1">
              <a:lnSpc>
                <a:spcPct val="90000"/>
              </a:lnSpc>
              <a:spcBef>
                <a:spcPts val="425"/>
              </a:spcBef>
              <a:buFont typeface="Arial" panose="020B0604020202020204" pitchFamily="34" charset="0"/>
              <a:buChar char="•"/>
              <a:defRPr sz="9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13741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6pPr>
            <a:lvl7pPr marL="252603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7pPr>
            <a:lvl8pPr marL="291465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8pPr>
            <a:lvl9pPr marL="330327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9pPr>
          </a:lstStyle>
          <a:p>
            <a:r>
              <a:rPr lang="en-US">
                <a:latin typeface="Noto Sans" panose="020B0502040504020204" pitchFamily="34" charset="0"/>
              </a:rPr>
              <a:t>Open to read next step</a:t>
            </a:r>
            <a:endParaRPr lang="en-US" dirty="0">
              <a:latin typeface="Noto Sans" panose="020B0502040504020204" pitchFamily="34" charset="0"/>
            </a:endParaRPr>
          </a:p>
        </p:txBody>
      </p:sp>
    </p:spTree>
    <p:extLst>
      <p:ext uri="{BB962C8B-B14F-4D97-AF65-F5344CB8AC3E}">
        <p14:creationId xmlns:p14="http://schemas.microsoft.com/office/powerpoint/2010/main" val="35954278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Content Placeholder 2">
            <a:extLst>
              <a:ext uri="{FF2B5EF4-FFF2-40B4-BE49-F238E27FC236}">
                <a16:creationId xmlns:a16="http://schemas.microsoft.com/office/drawing/2014/main" id="{933084BC-4860-CC4B-97C8-727B7DE5C819}"/>
              </a:ext>
            </a:extLst>
          </p:cNvPr>
          <p:cNvPicPr>
            <a:picLocks noGrp="1" noChangeAspect="1"/>
          </p:cNvPicPr>
          <p:nvPr>
            <p:ph sz="half" idx="26"/>
          </p:nvPr>
        </p:nvPicPr>
        <p:blipFill>
          <a:blip r:embed="rId2"/>
          <a:stretch>
            <a:fillRect/>
          </a:stretch>
        </p:blipFill>
        <p:spPr/>
      </p:pic>
      <p:sp>
        <p:nvSpPr>
          <p:cNvPr id="19" name="Content Placeholder 18">
            <a:extLst>
              <a:ext uri="{FF2B5EF4-FFF2-40B4-BE49-F238E27FC236}">
                <a16:creationId xmlns:a16="http://schemas.microsoft.com/office/drawing/2014/main" id="{FA9A1D06-5F4F-144D-867B-3883DC58D563}"/>
              </a:ext>
            </a:extLst>
          </p:cNvPr>
          <p:cNvSpPr>
            <a:spLocks noGrp="1"/>
          </p:cNvSpPr>
          <p:nvPr>
            <p:ph sz="half" idx="34"/>
          </p:nvPr>
        </p:nvSpPr>
        <p:spPr>
          <a:xfrm>
            <a:off x="1828798" y="457200"/>
            <a:ext cx="1895063" cy="2069835"/>
          </a:xfrm>
        </p:spPr>
        <p:txBody>
          <a:bodyPr/>
          <a:lstStyle/>
          <a:p>
            <a:r>
              <a:rPr lang="en-US" dirty="0"/>
              <a:t>Step 5.</a:t>
            </a:r>
            <a:br>
              <a:rPr lang="en-US" dirty="0"/>
            </a:br>
            <a:r>
              <a:rPr lang="en-US" dirty="0"/>
              <a:t>Ballot Collection</a:t>
            </a:r>
          </a:p>
          <a:p>
            <a:pPr lvl="1"/>
            <a:r>
              <a:rPr lang="en-US" dirty="0">
                <a:highlight>
                  <a:srgbClr val="00FFFF"/>
                </a:highlight>
              </a:rPr>
              <a:t>In STATE, we collect mail ballots, Uniformed and Overseas Citizen ballots, provisional ballots at a central location for ballot tabulation. In-person ballots scanned at poll sites are stored on electronic memory devices. These electronic memory devices are brought to the central election facility for tabulation.</a:t>
            </a:r>
          </a:p>
          <a:p>
            <a:pPr lvl="1"/>
            <a:r>
              <a:rPr lang="en-US" dirty="0"/>
              <a:t>Election Law §</a:t>
            </a:r>
          </a:p>
          <a:p>
            <a:endParaRPr lang="en-US" dirty="0"/>
          </a:p>
        </p:txBody>
      </p:sp>
      <p:pic>
        <p:nvPicPr>
          <p:cNvPr id="5" name="Content Placeholder 4">
            <a:extLst>
              <a:ext uri="{FF2B5EF4-FFF2-40B4-BE49-F238E27FC236}">
                <a16:creationId xmlns:a16="http://schemas.microsoft.com/office/drawing/2014/main" id="{EF9A5CC8-F0FA-254A-9B56-78A406FB8538}"/>
              </a:ext>
            </a:extLst>
          </p:cNvPr>
          <p:cNvPicPr>
            <a:picLocks noGrp="1" noChangeAspect="1"/>
          </p:cNvPicPr>
          <p:nvPr>
            <p:ph sz="half" idx="35"/>
          </p:nvPr>
        </p:nvPicPr>
        <p:blipFill>
          <a:blip r:embed="rId3"/>
          <a:srcRect/>
          <a:stretch/>
        </p:blipFill>
        <p:spPr>
          <a:xfrm>
            <a:off x="4343402" y="457200"/>
            <a:ext cx="1143000" cy="1143000"/>
          </a:xfrm>
        </p:spPr>
      </p:pic>
      <p:pic>
        <p:nvPicPr>
          <p:cNvPr id="7" name="Content Placeholder 6">
            <a:extLst>
              <a:ext uri="{FF2B5EF4-FFF2-40B4-BE49-F238E27FC236}">
                <a16:creationId xmlns:a16="http://schemas.microsoft.com/office/drawing/2014/main" id="{9BADFB1E-B3B8-5742-A713-9EE5F01C351F}"/>
              </a:ext>
            </a:extLst>
          </p:cNvPr>
          <p:cNvPicPr>
            <a:picLocks noGrp="1" noChangeAspect="1"/>
          </p:cNvPicPr>
          <p:nvPr>
            <p:ph sz="half" idx="37"/>
          </p:nvPr>
        </p:nvPicPr>
        <p:blipFill>
          <a:blip r:embed="rId4"/>
          <a:stretch>
            <a:fillRect/>
          </a:stretch>
        </p:blipFill>
        <p:spPr/>
      </p:pic>
      <p:pic>
        <p:nvPicPr>
          <p:cNvPr id="13" name="Content Placeholder 12">
            <a:extLst>
              <a:ext uri="{FF2B5EF4-FFF2-40B4-BE49-F238E27FC236}">
                <a16:creationId xmlns:a16="http://schemas.microsoft.com/office/drawing/2014/main" id="{7E8567BD-E346-294D-85AE-F8860D703E10}"/>
              </a:ext>
            </a:extLst>
          </p:cNvPr>
          <p:cNvPicPr>
            <a:picLocks noGrp="1" noChangeAspect="1"/>
          </p:cNvPicPr>
          <p:nvPr>
            <p:ph sz="half" idx="39"/>
          </p:nvPr>
        </p:nvPicPr>
        <p:blipFill>
          <a:blip r:embed="rId5"/>
          <a:stretch>
            <a:fillRect/>
          </a:stretch>
        </p:blipFill>
        <p:spPr/>
      </p:pic>
      <p:pic>
        <p:nvPicPr>
          <p:cNvPr id="15" name="Content Placeholder 14">
            <a:extLst>
              <a:ext uri="{FF2B5EF4-FFF2-40B4-BE49-F238E27FC236}">
                <a16:creationId xmlns:a16="http://schemas.microsoft.com/office/drawing/2014/main" id="{2ED4A954-3C99-E94B-8731-7415E4EE2D3A}"/>
              </a:ext>
            </a:extLst>
          </p:cNvPr>
          <p:cNvPicPr>
            <a:picLocks noGrp="1" noChangeAspect="1"/>
          </p:cNvPicPr>
          <p:nvPr>
            <p:ph sz="half" idx="41"/>
          </p:nvPr>
        </p:nvPicPr>
        <p:blipFill>
          <a:blip r:embed="rId6"/>
          <a:stretch>
            <a:fillRect/>
          </a:stretch>
        </p:blipFill>
        <p:spPr/>
      </p:pic>
      <p:pic>
        <p:nvPicPr>
          <p:cNvPr id="20" name="Content Placeholder 19">
            <a:extLst>
              <a:ext uri="{FF2B5EF4-FFF2-40B4-BE49-F238E27FC236}">
                <a16:creationId xmlns:a16="http://schemas.microsoft.com/office/drawing/2014/main" id="{1CF516AF-885C-884A-B9E4-28460C9116C3}"/>
              </a:ext>
            </a:extLst>
          </p:cNvPr>
          <p:cNvPicPr>
            <a:picLocks noGrp="1" noChangeAspect="1"/>
          </p:cNvPicPr>
          <p:nvPr>
            <p:ph sz="half" idx="43"/>
          </p:nvPr>
        </p:nvPicPr>
        <p:blipFill>
          <a:blip r:embed="rId7"/>
          <a:stretch>
            <a:fillRect/>
          </a:stretch>
        </p:blipFill>
        <p:spPr/>
      </p:pic>
      <p:pic>
        <p:nvPicPr>
          <p:cNvPr id="24" name="Content Placeholder 23">
            <a:extLst>
              <a:ext uri="{FF2B5EF4-FFF2-40B4-BE49-F238E27FC236}">
                <a16:creationId xmlns:a16="http://schemas.microsoft.com/office/drawing/2014/main" id="{CC6AAF35-F7CD-F944-8604-2185DAFBAA67}"/>
              </a:ext>
            </a:extLst>
          </p:cNvPr>
          <p:cNvPicPr>
            <a:picLocks noGrp="1" noChangeAspect="1"/>
          </p:cNvPicPr>
          <p:nvPr>
            <p:ph sz="half" idx="45"/>
          </p:nvPr>
        </p:nvPicPr>
        <p:blipFill>
          <a:blip r:embed="rId8"/>
          <a:stretch>
            <a:fillRect/>
          </a:stretch>
        </p:blipFill>
        <p:spPr/>
      </p:pic>
      <p:pic>
        <p:nvPicPr>
          <p:cNvPr id="28" name="Content Placeholder 27">
            <a:extLst>
              <a:ext uri="{FF2B5EF4-FFF2-40B4-BE49-F238E27FC236}">
                <a16:creationId xmlns:a16="http://schemas.microsoft.com/office/drawing/2014/main" id="{2447F651-9095-5540-BDA2-773332B1D3BB}"/>
              </a:ext>
            </a:extLst>
          </p:cNvPr>
          <p:cNvPicPr>
            <a:picLocks noGrp="1" noChangeAspect="1"/>
          </p:cNvPicPr>
          <p:nvPr>
            <p:ph sz="half" idx="47"/>
          </p:nvPr>
        </p:nvPicPr>
        <p:blipFill>
          <a:blip r:embed="rId9"/>
          <a:stretch>
            <a:fillRect/>
          </a:stretch>
        </p:blipFill>
        <p:spPr/>
      </p:pic>
      <p:sp>
        <p:nvSpPr>
          <p:cNvPr id="43" name="Content Placeholder 42">
            <a:extLst>
              <a:ext uri="{FF2B5EF4-FFF2-40B4-BE49-F238E27FC236}">
                <a16:creationId xmlns:a16="http://schemas.microsoft.com/office/drawing/2014/main" id="{35F23410-46A9-CD47-AFFF-FD87BFCC69FC}"/>
              </a:ext>
            </a:extLst>
          </p:cNvPr>
          <p:cNvSpPr>
            <a:spLocks noGrp="1"/>
          </p:cNvSpPr>
          <p:nvPr>
            <p:ph sz="half" idx="49"/>
          </p:nvPr>
        </p:nvSpPr>
        <p:spPr/>
        <p:txBody>
          <a:bodyPr/>
          <a:lstStyle/>
          <a:p>
            <a:r>
              <a:rPr lang="en-US" dirty="0"/>
              <a:t>Step 7. </a:t>
            </a:r>
            <a:br>
              <a:rPr lang="en-US" dirty="0"/>
            </a:br>
            <a:r>
              <a:rPr lang="en-US" dirty="0"/>
              <a:t>Ballot Tabulation</a:t>
            </a:r>
          </a:p>
          <a:p>
            <a:pPr lvl="1"/>
            <a:r>
              <a:rPr lang="en-US" dirty="0"/>
              <a:t>We scan and count all the valid votes to determine the results of each contest in the election. </a:t>
            </a:r>
            <a:r>
              <a:rPr lang="en-US" dirty="0">
                <a:highlight>
                  <a:srgbClr val="00FFFF"/>
                </a:highlight>
              </a:rPr>
              <a:t>In STATE, we tabulate in-person ballots at the poll sites where the vote was cast. </a:t>
            </a:r>
          </a:p>
          <a:p>
            <a:pPr lvl="1"/>
            <a:r>
              <a:rPr lang="en-US" dirty="0"/>
              <a:t>Election Law §</a:t>
            </a:r>
          </a:p>
          <a:p>
            <a:endParaRPr lang="en-US" dirty="0"/>
          </a:p>
          <a:p>
            <a:endParaRPr lang="en-US" dirty="0"/>
          </a:p>
        </p:txBody>
      </p:sp>
      <p:sp>
        <p:nvSpPr>
          <p:cNvPr id="44" name="Content Placeholder 43">
            <a:extLst>
              <a:ext uri="{FF2B5EF4-FFF2-40B4-BE49-F238E27FC236}">
                <a16:creationId xmlns:a16="http://schemas.microsoft.com/office/drawing/2014/main" id="{57CBF74C-35C0-E34C-9A04-9DAE1EC544B3}"/>
              </a:ext>
            </a:extLst>
          </p:cNvPr>
          <p:cNvSpPr>
            <a:spLocks noGrp="1"/>
          </p:cNvSpPr>
          <p:nvPr>
            <p:ph sz="half" idx="50"/>
          </p:nvPr>
        </p:nvSpPr>
        <p:spPr>
          <a:xfrm>
            <a:off x="1828799" y="2743200"/>
            <a:ext cx="1802297" cy="2069835"/>
          </a:xfrm>
        </p:spPr>
        <p:txBody>
          <a:bodyPr/>
          <a:lstStyle/>
          <a:p>
            <a:r>
              <a:rPr lang="en-US" dirty="0"/>
              <a:t>Step 6. </a:t>
            </a:r>
            <a:br>
              <a:rPr lang="en-US" dirty="0"/>
            </a:br>
            <a:r>
              <a:rPr lang="en-US" dirty="0"/>
              <a:t>Process ballots</a:t>
            </a:r>
          </a:p>
          <a:p>
            <a:pPr lvl="1"/>
            <a:r>
              <a:rPr lang="en-US" dirty="0"/>
              <a:t>We process </a:t>
            </a:r>
            <a:r>
              <a:rPr lang="en-US" dirty="0">
                <a:highlight>
                  <a:srgbClr val="00FFFF"/>
                </a:highlight>
              </a:rPr>
              <a:t>all OR mail and Uniformed and Overseas Citizen ballots </a:t>
            </a:r>
            <a:r>
              <a:rPr lang="en-US" dirty="0"/>
              <a:t>to prepare them for scanning and tabulation. If a ballot is damaged or contains machine-unreadable marks, we flag it for manual review. Our goal is to count all eligible ballots as voters intend.</a:t>
            </a:r>
          </a:p>
          <a:p>
            <a:pPr lvl="1"/>
            <a:r>
              <a:rPr lang="en-US" dirty="0"/>
              <a:t>Election Law §</a:t>
            </a:r>
          </a:p>
          <a:p>
            <a:endParaRPr lang="en-US" dirty="0"/>
          </a:p>
          <a:p>
            <a:endParaRPr lang="en-US" dirty="0"/>
          </a:p>
        </p:txBody>
      </p:sp>
      <p:sp>
        <p:nvSpPr>
          <p:cNvPr id="45" name="Content Placeholder 44">
            <a:extLst>
              <a:ext uri="{FF2B5EF4-FFF2-40B4-BE49-F238E27FC236}">
                <a16:creationId xmlns:a16="http://schemas.microsoft.com/office/drawing/2014/main" id="{52E01B65-DFB2-3242-A239-0B273A457242}"/>
              </a:ext>
            </a:extLst>
          </p:cNvPr>
          <p:cNvSpPr>
            <a:spLocks noGrp="1"/>
          </p:cNvSpPr>
          <p:nvPr>
            <p:ph sz="half" idx="51"/>
          </p:nvPr>
        </p:nvSpPr>
        <p:spPr/>
        <p:txBody>
          <a:bodyPr/>
          <a:lstStyle/>
          <a:p>
            <a:r>
              <a:rPr lang="en-US" dirty="0"/>
              <a:t>Step 8. </a:t>
            </a:r>
            <a:br>
              <a:rPr lang="en-US" dirty="0"/>
            </a:br>
            <a:r>
              <a:rPr lang="en-US" dirty="0"/>
              <a:t>Unofficial results</a:t>
            </a:r>
          </a:p>
          <a:p>
            <a:pPr lvl="1"/>
            <a:r>
              <a:rPr lang="en-US" dirty="0"/>
              <a:t>We begin publishing unofficial results after the close of polls on Election Day. Unofficial results are published </a:t>
            </a:r>
            <a:r>
              <a:rPr lang="en-US" dirty="0">
                <a:highlight>
                  <a:srgbClr val="00FFFF"/>
                </a:highlight>
              </a:rPr>
              <a:t>HOW OFTEN</a:t>
            </a:r>
            <a:r>
              <a:rPr lang="en-US" dirty="0"/>
              <a:t>. Results are unofficial until after all ballot return deadlines have passed and after we have counted every valid ballot we received.</a:t>
            </a:r>
          </a:p>
          <a:p>
            <a:pPr lvl="1"/>
            <a:r>
              <a:rPr lang="en-US" dirty="0"/>
              <a:t>Election Law §</a:t>
            </a:r>
          </a:p>
        </p:txBody>
      </p:sp>
      <p:sp>
        <p:nvSpPr>
          <p:cNvPr id="46" name="Content Placeholder 45">
            <a:extLst>
              <a:ext uri="{FF2B5EF4-FFF2-40B4-BE49-F238E27FC236}">
                <a16:creationId xmlns:a16="http://schemas.microsoft.com/office/drawing/2014/main" id="{9D6CFAB8-650C-DF4A-80C9-922D6838C4F0}"/>
              </a:ext>
            </a:extLst>
          </p:cNvPr>
          <p:cNvSpPr>
            <a:spLocks noGrp="1"/>
          </p:cNvSpPr>
          <p:nvPr>
            <p:ph sz="half" idx="52"/>
          </p:nvPr>
        </p:nvSpPr>
        <p:spPr>
          <a:xfrm>
            <a:off x="1828800" y="5486400"/>
            <a:ext cx="1802296" cy="2069835"/>
          </a:xfrm>
        </p:spPr>
        <p:txBody>
          <a:bodyPr/>
          <a:lstStyle/>
          <a:p>
            <a:r>
              <a:rPr lang="en-US" dirty="0"/>
              <a:t>Step 9. </a:t>
            </a:r>
            <a:br>
              <a:rPr lang="en-US" dirty="0"/>
            </a:br>
            <a:r>
              <a:rPr lang="en-US" dirty="0"/>
              <a:t>Audit</a:t>
            </a:r>
          </a:p>
          <a:p>
            <a:pPr lvl="1"/>
            <a:r>
              <a:rPr lang="en-US" dirty="0"/>
              <a:t>Audits are a normal check and balance that is part of every election. We use audits to confirm that election equipment accurately interpreted and tallied voters' ballots, that the outcome of the election reflects how voters voted, and that election workers followed procedures.</a:t>
            </a:r>
          </a:p>
          <a:p>
            <a:pPr lvl="1"/>
            <a:r>
              <a:rPr lang="en-US" dirty="0"/>
              <a:t>Election Law §</a:t>
            </a:r>
          </a:p>
        </p:txBody>
      </p:sp>
      <p:sp>
        <p:nvSpPr>
          <p:cNvPr id="47" name="Content Placeholder 46">
            <a:extLst>
              <a:ext uri="{FF2B5EF4-FFF2-40B4-BE49-F238E27FC236}">
                <a16:creationId xmlns:a16="http://schemas.microsoft.com/office/drawing/2014/main" id="{D22A2E72-3D1D-C049-B945-6C095B7F6227}"/>
              </a:ext>
            </a:extLst>
          </p:cNvPr>
          <p:cNvSpPr>
            <a:spLocks noGrp="1"/>
          </p:cNvSpPr>
          <p:nvPr>
            <p:ph sz="half" idx="53"/>
          </p:nvPr>
        </p:nvSpPr>
        <p:spPr>
          <a:xfrm>
            <a:off x="5722374" y="5491028"/>
            <a:ext cx="1821426" cy="2069835"/>
          </a:xfrm>
        </p:spPr>
        <p:txBody>
          <a:bodyPr/>
          <a:lstStyle/>
          <a:p>
            <a:r>
              <a:rPr lang="en-US" dirty="0"/>
              <a:t>Step 11. Certification of Official Results</a:t>
            </a:r>
          </a:p>
          <a:p>
            <a:pPr lvl="1"/>
            <a:r>
              <a:rPr lang="en-US" dirty="0"/>
              <a:t>After the </a:t>
            </a:r>
            <a:r>
              <a:rPr lang="en-US" dirty="0">
                <a:highlight>
                  <a:srgbClr val="00FFFF"/>
                </a:highlight>
              </a:rPr>
              <a:t>Board of Canvassers </a:t>
            </a:r>
            <a:r>
              <a:rPr lang="en-US" dirty="0"/>
              <a:t>reviews and verifies the outcome of the election, official election results are certified by the county and state. Certified election results are published on our county website at </a:t>
            </a:r>
            <a:r>
              <a:rPr lang="en-US" dirty="0">
                <a:highlight>
                  <a:srgbClr val="00FFFF"/>
                </a:highlight>
              </a:rPr>
              <a:t>COUNTY.WEBSITE.GOV WHEN. </a:t>
            </a:r>
          </a:p>
          <a:p>
            <a:pPr lvl="1"/>
            <a:r>
              <a:rPr lang="en-US" dirty="0"/>
              <a:t>Election Law §</a:t>
            </a:r>
          </a:p>
          <a:p>
            <a:endParaRPr lang="en-US" dirty="0"/>
          </a:p>
          <a:p>
            <a:endParaRPr lang="en-US" dirty="0"/>
          </a:p>
        </p:txBody>
      </p:sp>
      <p:sp>
        <p:nvSpPr>
          <p:cNvPr id="48" name="Content Placeholder 47">
            <a:extLst>
              <a:ext uri="{FF2B5EF4-FFF2-40B4-BE49-F238E27FC236}">
                <a16:creationId xmlns:a16="http://schemas.microsoft.com/office/drawing/2014/main" id="{0A64FF86-13BA-284A-8EFE-3E6450C477AC}"/>
              </a:ext>
            </a:extLst>
          </p:cNvPr>
          <p:cNvSpPr>
            <a:spLocks noGrp="1"/>
          </p:cNvSpPr>
          <p:nvPr>
            <p:ph sz="half" idx="54"/>
          </p:nvPr>
        </p:nvSpPr>
        <p:spPr/>
        <p:txBody>
          <a:bodyPr/>
          <a:lstStyle/>
          <a:p>
            <a:r>
              <a:rPr lang="en-US" dirty="0"/>
              <a:t>Step 10. </a:t>
            </a:r>
            <a:br>
              <a:rPr lang="en-US" dirty="0"/>
            </a:br>
            <a:r>
              <a:rPr lang="en-US" dirty="0"/>
              <a:t>Canvass of Results</a:t>
            </a:r>
          </a:p>
          <a:p>
            <a:pPr lvl="1"/>
            <a:r>
              <a:rPr lang="en-US" dirty="0"/>
              <a:t>After all valid ballots have been counted, the </a:t>
            </a:r>
            <a:r>
              <a:rPr lang="en-US" dirty="0">
                <a:highlight>
                  <a:srgbClr val="00FFFF"/>
                </a:highlight>
              </a:rPr>
              <a:t>Board of Canvassers </a:t>
            </a:r>
            <a:r>
              <a:rPr lang="en-US" dirty="0"/>
              <a:t>reviews the election, resolves discrepancies, and verifies the outcome of the election. </a:t>
            </a:r>
          </a:p>
          <a:p>
            <a:pPr lvl="1"/>
            <a:r>
              <a:rPr lang="en-US" dirty="0"/>
              <a:t>Election Law </a:t>
            </a:r>
          </a:p>
        </p:txBody>
      </p:sp>
      <p:sp>
        <p:nvSpPr>
          <p:cNvPr id="49" name="Content Placeholder 48">
            <a:extLst>
              <a:ext uri="{FF2B5EF4-FFF2-40B4-BE49-F238E27FC236}">
                <a16:creationId xmlns:a16="http://schemas.microsoft.com/office/drawing/2014/main" id="{DA06E05F-CCF3-2B4D-B274-4D74D4C9D287}"/>
              </a:ext>
            </a:extLst>
          </p:cNvPr>
          <p:cNvSpPr>
            <a:spLocks noGrp="1"/>
          </p:cNvSpPr>
          <p:nvPr>
            <p:ph sz="half" idx="55"/>
          </p:nvPr>
        </p:nvSpPr>
        <p:spPr>
          <a:xfrm>
            <a:off x="5722374" y="7772400"/>
            <a:ext cx="1821426" cy="2069835"/>
          </a:xfrm>
        </p:spPr>
        <p:txBody>
          <a:bodyPr/>
          <a:lstStyle/>
          <a:p>
            <a:r>
              <a:rPr lang="en-US" dirty="0"/>
              <a:t>Step 12. </a:t>
            </a:r>
            <a:br>
              <a:rPr lang="en-US" dirty="0"/>
            </a:br>
            <a:r>
              <a:rPr lang="en-US" dirty="0"/>
              <a:t>Ballot Storage</a:t>
            </a:r>
          </a:p>
          <a:p>
            <a:pPr lvl="1"/>
            <a:r>
              <a:rPr lang="en-US" dirty="0"/>
              <a:t>We securely store all paper ballots and other records as part of the official record for </a:t>
            </a:r>
            <a:r>
              <a:rPr lang="en-US" dirty="0">
                <a:highlight>
                  <a:srgbClr val="00FFFF"/>
                </a:highlight>
              </a:rPr>
              <a:t>## MONTHS</a:t>
            </a:r>
            <a:r>
              <a:rPr lang="en-US" dirty="0"/>
              <a:t>. We store ballots that include federal contests for 22 months. We aren’t allowed to open the boxes during this time. After 22 months, the ballots are destroyed.</a:t>
            </a:r>
          </a:p>
          <a:p>
            <a:pPr lvl="1"/>
            <a:r>
              <a:rPr lang="en-US" dirty="0"/>
              <a:t>Election Law §</a:t>
            </a:r>
          </a:p>
        </p:txBody>
      </p:sp>
    </p:spTree>
    <p:extLst>
      <p:ext uri="{BB962C8B-B14F-4D97-AF65-F5344CB8AC3E}">
        <p14:creationId xmlns:p14="http://schemas.microsoft.com/office/powerpoint/2010/main" val="379935486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defRPr dirty="0"/>
        </a:defPPr>
      </a:lstStyle>
    </a:txDef>
  </a:objectDefaults>
  <a:extraClrSchemeLst/>
  <a:extLst>
    <a:ext uri="{05A4C25C-085E-4340-85A3-A5531E510DB2}">
      <thm15:themeFamily xmlns:thm15="http://schemas.microsoft.com/office/thememl/2012/main" name="CCD-EAC-Election Process Communication-TEMPLATE-Overhead Sign-Vertical" id="{F681DC24-92E3-CC40-A0F5-C688A436E265}" vid="{BC4FEB7C-3273-6441-8ECA-A286B471C39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78</TotalTime>
  <Words>802</Words>
  <Application>Microsoft Macintosh PowerPoint</Application>
  <PresentationFormat>Custom</PresentationFormat>
  <Paragraphs>58</Paragraphs>
  <Slides>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vt:i4>
      </vt:variant>
    </vt:vector>
  </HeadingPairs>
  <TitlesOfParts>
    <vt:vector size="7" baseType="lpstr">
      <vt:lpstr>Arial</vt:lpstr>
      <vt:lpstr>Calibri</vt:lpstr>
      <vt:lpstr>Noto Sans</vt:lpstr>
      <vt:lpstr>Open Sans</vt:lpstr>
      <vt:lpstr>Office Theme</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Step #. Process Step Title</dc:title>
  <dc:creator>Pendlewinski Pendlewinski</dc:creator>
  <cp:lastModifiedBy>Pendlewinski Pendlewinski</cp:lastModifiedBy>
  <cp:revision>26</cp:revision>
  <dcterms:created xsi:type="dcterms:W3CDTF">2022-02-16T20:41:20Z</dcterms:created>
  <dcterms:modified xsi:type="dcterms:W3CDTF">2022-02-24T14:49:30Z</dcterms:modified>
</cp:coreProperties>
</file>