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43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</p:sldIdLst>
  <p:sldSz cx="2286000" cy="2286000"/>
  <p:notesSz cx="6858000" cy="9144000"/>
  <p:embeddedFontLst>
    <p:embeddedFont>
      <p:font typeface="Calibri" panose="020F0502020204030204" pitchFamily="34" charset="0"/>
      <p:regular r:id="rId44"/>
      <p:bold r:id="rId45"/>
      <p:italic r:id="rId46"/>
      <p:boldItalic r:id="rId47"/>
    </p:embeddedFont>
    <p:embeddedFont>
      <p:font typeface="Calibri Bold" panose="020F0702030404030204" pitchFamily="34" charset="0"/>
      <p:bold r:id="rId4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25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0B80A75-ABB5-7706-7D88-F763F3364DAB}" v="6" dt="2022-06-22T20:49:06.759"/>
    <p1510:client id="{90372D12-21C7-462C-9160-A62C9DA0D0EF}" vWet="4" dt="2022-06-22T20:35:44.1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80" d="100"/>
          <a:sy n="180" d="100"/>
        </p:scale>
        <p:origin x="1992" y="1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font" Target="fonts/font4.fntdata"/><Relationship Id="rId50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font" Target="fonts/font2.fntdata"/><Relationship Id="rId53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font" Target="fonts/font1.fntdata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notesMaster" Target="notesMasters/notesMaster1.xml"/><Relationship Id="rId48" Type="http://schemas.openxmlformats.org/officeDocument/2006/relationships/font" Target="fonts/font5.fntdata"/><Relationship Id="rId8" Type="http://schemas.openxmlformats.org/officeDocument/2006/relationships/slide" Target="slides/slide4.xml"/><Relationship Id="rId51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font" Target="fonts/font3.fntdata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01.07.2022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01.07.2022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87713" y="512763"/>
            <a:ext cx="25685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Diagram showing security features in a circle of three blue arrows. The three elements are a computer with 1s and 0s and a red checkmark, a piece of paper, and a lock with a shield, check mark and circuit board design. The center of the diagram includes a blue ballot box with a checkmark.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01.07.2022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87713" y="512763"/>
            <a:ext cx="25685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White brick wall with fire icon on a blue background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10</a:t>
            </a:fld>
            <a:endParaRPr lang="cs-CZ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01.07.2022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87713" y="512763"/>
            <a:ext cx="25685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Blue floppy disk icon on a white circle with a blue background and red arrows pointing in a circle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11</a:t>
            </a:fld>
            <a:endParaRPr lang="cs-CZ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01.07.2022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87713" y="512763"/>
            <a:ext cx="25685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White floppy disk icon on a blue circle with a white background and red arrows pointing in a circle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12</a:t>
            </a:fld>
            <a:endParaRPr lang="cs-CZ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01.07.2022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87713" y="512763"/>
            <a:ext cx="25685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Blue lock with a white shield and red check mark over a blue circuit board design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13</a:t>
            </a:fld>
            <a:endParaRPr lang="cs-CZ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01.07.2022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87713" y="512763"/>
            <a:ext cx="25685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Blue USB thumb drive with white checkmark on a white background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14</a:t>
            </a:fld>
            <a:endParaRPr lang="cs-CZ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01.07.2022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87713" y="512763"/>
            <a:ext cx="25685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White USB thumb drive with blue checkmark on a blue background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15</a:t>
            </a:fld>
            <a:endParaRPr lang="cs-CZ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01.07.2022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87713" y="512763"/>
            <a:ext cx="25685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Blue paper with grey text boxes on a white background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16</a:t>
            </a:fld>
            <a:endParaRPr lang="cs-CZ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01.07.2022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87713" y="512763"/>
            <a:ext cx="25685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White paper with grey text boxes on a blue background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17</a:t>
            </a:fld>
            <a:endParaRPr lang="cs-CZ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01.07.2022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87713" y="512763"/>
            <a:ext cx="25685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Image of two election workers testing reviewing a ballot with checkmarks in speech bubbles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18</a:t>
            </a:fld>
            <a:endParaRPr lang="cs-CZ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01.07.2022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87713" y="512763"/>
            <a:ext cx="25685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Image of two election workers testing a ballot tabulating machine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19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01.07.2022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87713" y="512763"/>
            <a:ext cx="25685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Diagram showing security features in a circle of three blue arrows. The three elements are a computer with 1s and 0s and a red checkmark, a piece of paper, and a lock with a shield, check mark and circuit board design. The center of the diagram includes a white ballot box with a checkmark.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01.07.2022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87713" y="512763"/>
            <a:ext cx="25685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Blue official seal with stars and the word "certified"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20</a:t>
            </a:fld>
            <a:endParaRPr lang="cs-CZ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01.07.2022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87713" y="512763"/>
            <a:ext cx="25685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White official seal on a blue background with stars and the word "certified"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21</a:t>
            </a:fld>
            <a:endParaRPr lang="cs-CZ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01.07.2022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87713" y="512763"/>
            <a:ext cx="25685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Blue computer with blue WiFi icon covered by a red circle with a line through it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22</a:t>
            </a:fld>
            <a:endParaRPr lang="cs-CZ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01.07.2022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87713" y="512763"/>
            <a:ext cx="25685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White computer on a blue background with a white WiFi icon covered by a red circle with a line through it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23</a:t>
            </a:fld>
            <a:endParaRPr lang="cs-CZ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01.07.2022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87713" y="512763"/>
            <a:ext cx="25685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Blue computer with blue 1s and 0s on a white background with a white checkmark on a blue circle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24</a:t>
            </a:fld>
            <a:endParaRPr lang="cs-CZ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01.07.2022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87713" y="512763"/>
            <a:ext cx="25685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White computer with white 1s and 0s on a blue background with a blue checkmark on a white circle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25</a:t>
            </a:fld>
            <a:endParaRPr lang="cs-CZ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01.07.2022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87713" y="512763"/>
            <a:ext cx="25685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Blue computer on a blue background with an official seal icon and a blue checkmark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26</a:t>
            </a:fld>
            <a:endParaRPr lang="cs-CZ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01.07.2022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87713" y="512763"/>
            <a:ext cx="25685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White computer on a blue background with an official seal icon and a white checkmark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27</a:t>
            </a:fld>
            <a:endParaRPr lang="cs-CZ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01.07.2022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87713" y="512763"/>
            <a:ext cx="25685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A ballot box with patriotic bunting, a stack of paper with a magnifying glass, and a lock in front of a circuit board design with a shield and check mark are all linked by lines to a blue safe on a white background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28</a:t>
            </a:fld>
            <a:endParaRPr lang="cs-CZ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01.07.2022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87713" y="512763"/>
            <a:ext cx="25685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A ballot box, a stack of paper with a magnifying glass, and a lock in front of a circuit board design with a shield and check mark are all linked by lines to a white safe on a blue background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29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01.07.2022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87713" y="512763"/>
            <a:ext cx="25685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White door on a blue background with a large lock icon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01.07.2022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87713" y="512763"/>
            <a:ext cx="25685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Greyscale image of voted ballots with a magnifying glass and a checkmark with a white background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30</a:t>
            </a:fld>
            <a:endParaRPr lang="cs-CZ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01.07.2022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87713" y="512763"/>
            <a:ext cx="25685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Image of a person in front of a whiteboard with the word "training" in blue on a white background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31</a:t>
            </a:fld>
            <a:endParaRPr lang="cs-CZ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01.07.2022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87713" y="512763"/>
            <a:ext cx="25685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Image of a person in front of a whiteboard with the word "training" in white on a blue background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32</a:t>
            </a:fld>
            <a:endParaRPr lang="cs-CZ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01.07.2022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87713" y="512763"/>
            <a:ext cx="25685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Image of two duplicate ballot boxes with blue checkmarks on a white background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33</a:t>
            </a:fld>
            <a:endParaRPr lang="cs-CZ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01.07.2022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87713" y="512763"/>
            <a:ext cx="25685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Image of two duplicate ballot boxes with white checkmarks on a blue background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34</a:t>
            </a:fld>
            <a:endParaRPr lang="cs-CZ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01.07.2022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87713" y="512763"/>
            <a:ext cx="25685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White checkmark on a blue circle on a white background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35</a:t>
            </a:fld>
            <a:endParaRPr lang="cs-CZ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01.07.2022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87713" y="512763"/>
            <a:ext cx="25685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Blue checkmark on a white circle on a blue background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36</a:t>
            </a:fld>
            <a:endParaRPr lang="cs-CZ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01.07.2022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87713" y="512763"/>
            <a:ext cx="25685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Document with a red if/then flowchart on a white background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37</a:t>
            </a:fld>
            <a:endParaRPr lang="cs-CZ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01.07.2022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87713" y="512763"/>
            <a:ext cx="25685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Document with a red if/then flowchart on a blue background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38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01.07.2022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87713" y="512763"/>
            <a:ext cx="25685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Blue door on a white background with a large lock icon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4</a:t>
            </a:fld>
            <a:endParaRPr lang="cs-CZ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01.07.2022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87713" y="512763"/>
            <a:ext cx="25685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Blue computer on a white background with an html icon on the screen and a red magnifying glass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5</a:t>
            </a:fld>
            <a:endParaRPr lang="cs-CZ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01.07.2022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87713" y="512763"/>
            <a:ext cx="25685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White computer on a blue background with an html icon on the screen and a red magnifying glass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6</a:t>
            </a:fld>
            <a:endParaRPr lang="cs-CZ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01.07.2022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87713" y="512763"/>
            <a:ext cx="25685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Blue computer with blue lock icon on the screen, and a blue smartphone with a red key icon on the screen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7</a:t>
            </a:fld>
            <a:endParaRPr lang="cs-CZ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01.07.2022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87713" y="512763"/>
            <a:ext cx="25685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White computer on a blue background with a white lock icon on the screen, and a white smartphone with a white key icon on the screen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8</a:t>
            </a:fld>
            <a:endParaRPr lang="cs-CZ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01.07.2022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87713" y="512763"/>
            <a:ext cx="25685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Red brick wall with fire icon on a white background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9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11.png"/><Relationship Id="rId18" Type="http://schemas.openxmlformats.org/officeDocument/2006/relationships/image" Target="../media/image16.sv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sv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svg"/><Relationship Id="rId20" Type="http://schemas.openxmlformats.org/officeDocument/2006/relationships/image" Target="../media/image18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svg"/><Relationship Id="rId19" Type="http://schemas.openxmlformats.org/officeDocument/2006/relationships/image" Target="../media/image17.png"/><Relationship Id="rId4" Type="http://schemas.openxmlformats.org/officeDocument/2006/relationships/image" Target="../media/image2.svg"/><Relationship Id="rId9" Type="http://schemas.openxmlformats.org/officeDocument/2006/relationships/image" Target="../media/image7.png"/><Relationship Id="rId14" Type="http://schemas.openxmlformats.org/officeDocument/2006/relationships/image" Target="../media/image12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sv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svg"/><Relationship Id="rId5" Type="http://schemas.openxmlformats.org/officeDocument/2006/relationships/image" Target="../media/image63.png"/><Relationship Id="rId4" Type="http://schemas.openxmlformats.org/officeDocument/2006/relationships/image" Target="../media/image62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svg"/><Relationship Id="rId3" Type="http://schemas.openxmlformats.org/officeDocument/2006/relationships/image" Target="../media/image67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svg"/><Relationship Id="rId5" Type="http://schemas.openxmlformats.org/officeDocument/2006/relationships/image" Target="../media/image63.png"/><Relationship Id="rId4" Type="http://schemas.openxmlformats.org/officeDocument/2006/relationships/image" Target="../media/image68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svg"/><Relationship Id="rId5" Type="http://schemas.openxmlformats.org/officeDocument/2006/relationships/image" Target="../media/image69.png"/><Relationship Id="rId4" Type="http://schemas.openxmlformats.org/officeDocument/2006/relationships/image" Target="../media/image10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svg"/><Relationship Id="rId5" Type="http://schemas.openxmlformats.org/officeDocument/2006/relationships/image" Target="../media/image73.png"/><Relationship Id="rId4" Type="http://schemas.openxmlformats.org/officeDocument/2006/relationships/image" Target="../media/image72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svg"/><Relationship Id="rId5" Type="http://schemas.openxmlformats.org/officeDocument/2006/relationships/image" Target="../media/image77.png"/><Relationship Id="rId4" Type="http://schemas.openxmlformats.org/officeDocument/2006/relationships/image" Target="../media/image76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0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13" Type="http://schemas.openxmlformats.org/officeDocument/2006/relationships/image" Target="../media/image29.png"/><Relationship Id="rId18" Type="http://schemas.openxmlformats.org/officeDocument/2006/relationships/image" Target="../media/image32.sv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svg"/><Relationship Id="rId17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8.svg"/><Relationship Id="rId20" Type="http://schemas.openxmlformats.org/officeDocument/2006/relationships/image" Target="../media/image3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sv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5" Type="http://schemas.openxmlformats.org/officeDocument/2006/relationships/image" Target="../media/image7.png"/><Relationship Id="rId10" Type="http://schemas.openxmlformats.org/officeDocument/2006/relationships/image" Target="../media/image26.svg"/><Relationship Id="rId19" Type="http://schemas.openxmlformats.org/officeDocument/2006/relationships/image" Target="../media/image33.png"/><Relationship Id="rId4" Type="http://schemas.openxmlformats.org/officeDocument/2006/relationships/image" Target="../media/image20.svg"/><Relationship Id="rId9" Type="http://schemas.openxmlformats.org/officeDocument/2006/relationships/image" Target="../media/image25.png"/><Relationship Id="rId14" Type="http://schemas.openxmlformats.org/officeDocument/2006/relationships/image" Target="../media/image30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4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6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svg"/><Relationship Id="rId3" Type="http://schemas.openxmlformats.org/officeDocument/2006/relationships/image" Target="../media/image3.png"/><Relationship Id="rId7" Type="http://schemas.openxmlformats.org/officeDocument/2006/relationships/image" Target="../media/image8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svg"/><Relationship Id="rId5" Type="http://schemas.openxmlformats.org/officeDocument/2006/relationships/image" Target="../media/image87.png"/><Relationship Id="rId4" Type="http://schemas.openxmlformats.org/officeDocument/2006/relationships/image" Target="../media/image4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svg"/><Relationship Id="rId3" Type="http://schemas.openxmlformats.org/officeDocument/2006/relationships/image" Target="../media/image27.png"/><Relationship Id="rId7" Type="http://schemas.openxmlformats.org/officeDocument/2006/relationships/image" Target="../media/image8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2.svg"/><Relationship Id="rId5" Type="http://schemas.openxmlformats.org/officeDocument/2006/relationships/image" Target="../media/image91.png"/><Relationship Id="rId4" Type="http://schemas.openxmlformats.org/officeDocument/2006/relationships/image" Target="../media/image28.sv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svg"/><Relationship Id="rId3" Type="http://schemas.openxmlformats.org/officeDocument/2006/relationships/image" Target="../media/image3.png"/><Relationship Id="rId7" Type="http://schemas.openxmlformats.org/officeDocument/2006/relationships/image" Target="../media/image9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svg"/><Relationship Id="rId3" Type="http://schemas.openxmlformats.org/officeDocument/2006/relationships/image" Target="../media/image27.png"/><Relationship Id="rId7" Type="http://schemas.openxmlformats.org/officeDocument/2006/relationships/image" Target="../media/image9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4" Type="http://schemas.openxmlformats.org/officeDocument/2006/relationships/image" Target="../media/image28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8.svg"/><Relationship Id="rId5" Type="http://schemas.openxmlformats.org/officeDocument/2006/relationships/image" Target="../media/image97.png"/><Relationship Id="rId4" Type="http://schemas.openxmlformats.org/officeDocument/2006/relationships/image" Target="../media/image4.sv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0.svg"/><Relationship Id="rId5" Type="http://schemas.openxmlformats.org/officeDocument/2006/relationships/image" Target="../media/image99.png"/><Relationship Id="rId4" Type="http://schemas.openxmlformats.org/officeDocument/2006/relationships/image" Target="../media/image28.sv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13" Type="http://schemas.openxmlformats.org/officeDocument/2006/relationships/image" Target="../media/image109.png"/><Relationship Id="rId3" Type="http://schemas.openxmlformats.org/officeDocument/2006/relationships/image" Target="../media/image101.png"/><Relationship Id="rId7" Type="http://schemas.openxmlformats.org/officeDocument/2006/relationships/image" Target="../media/image9.png"/><Relationship Id="rId12" Type="http://schemas.openxmlformats.org/officeDocument/2006/relationships/image" Target="../media/image108.svg"/><Relationship Id="rId2" Type="http://schemas.openxmlformats.org/officeDocument/2006/relationships/notesSlide" Target="../notesSlides/notesSlide28.xml"/><Relationship Id="rId16" Type="http://schemas.openxmlformats.org/officeDocument/2006/relationships/image" Target="../media/image112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4.svg"/><Relationship Id="rId11" Type="http://schemas.openxmlformats.org/officeDocument/2006/relationships/image" Target="../media/image107.png"/><Relationship Id="rId5" Type="http://schemas.openxmlformats.org/officeDocument/2006/relationships/image" Target="../media/image103.png"/><Relationship Id="rId15" Type="http://schemas.openxmlformats.org/officeDocument/2006/relationships/image" Target="../media/image111.png"/><Relationship Id="rId10" Type="http://schemas.openxmlformats.org/officeDocument/2006/relationships/image" Target="../media/image106.svg"/><Relationship Id="rId4" Type="http://schemas.openxmlformats.org/officeDocument/2006/relationships/image" Target="../media/image102.svg"/><Relationship Id="rId9" Type="http://schemas.openxmlformats.org/officeDocument/2006/relationships/image" Target="../media/image105.png"/><Relationship Id="rId14" Type="http://schemas.openxmlformats.org/officeDocument/2006/relationships/image" Target="../media/image110.sv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13" Type="http://schemas.openxmlformats.org/officeDocument/2006/relationships/image" Target="../media/image119.png"/><Relationship Id="rId3" Type="http://schemas.openxmlformats.org/officeDocument/2006/relationships/image" Target="../media/image113.png"/><Relationship Id="rId7" Type="http://schemas.openxmlformats.org/officeDocument/2006/relationships/image" Target="../media/image31.png"/><Relationship Id="rId12" Type="http://schemas.openxmlformats.org/officeDocument/2006/relationships/image" Target="../media/image118.sv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6.svg"/><Relationship Id="rId11" Type="http://schemas.openxmlformats.org/officeDocument/2006/relationships/image" Target="../media/image117.png"/><Relationship Id="rId5" Type="http://schemas.openxmlformats.org/officeDocument/2006/relationships/image" Target="../media/image115.png"/><Relationship Id="rId10" Type="http://schemas.openxmlformats.org/officeDocument/2006/relationships/image" Target="../media/image34.svg"/><Relationship Id="rId4" Type="http://schemas.openxmlformats.org/officeDocument/2006/relationships/image" Target="../media/image114.svg"/><Relationship Id="rId9" Type="http://schemas.openxmlformats.org/officeDocument/2006/relationships/image" Target="../media/image33.png"/><Relationship Id="rId14" Type="http://schemas.openxmlformats.org/officeDocument/2006/relationships/image" Target="../media/image120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sv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5.svg"/><Relationship Id="rId5" Type="http://schemas.openxmlformats.org/officeDocument/2006/relationships/image" Target="../media/image124.png"/><Relationship Id="rId4" Type="http://schemas.openxmlformats.org/officeDocument/2006/relationships/image" Target="../media/image123.sv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7.sv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sv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4" Type="http://schemas.openxmlformats.org/officeDocument/2006/relationships/image" Target="../media/image24.sv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sv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sv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1.svg"/><Relationship Id="rId5" Type="http://schemas.openxmlformats.org/officeDocument/2006/relationships/image" Target="../media/image130.png"/><Relationship Id="rId4" Type="http://schemas.openxmlformats.org/officeDocument/2006/relationships/image" Target="../media/image129.sv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1.svg"/><Relationship Id="rId5" Type="http://schemas.openxmlformats.org/officeDocument/2006/relationships/image" Target="../media/image130.png"/><Relationship Id="rId4" Type="http://schemas.openxmlformats.org/officeDocument/2006/relationships/image" Target="../media/image129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3" Type="http://schemas.openxmlformats.org/officeDocument/2006/relationships/image" Target="../media/image3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svg"/><Relationship Id="rId5" Type="http://schemas.openxmlformats.org/officeDocument/2006/relationships/image" Target="../media/image39.png"/><Relationship Id="rId4" Type="http://schemas.openxmlformats.org/officeDocument/2006/relationships/image" Target="../media/image4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3" Type="http://schemas.openxmlformats.org/officeDocument/2006/relationships/image" Target="../media/image2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svg"/><Relationship Id="rId5" Type="http://schemas.openxmlformats.org/officeDocument/2006/relationships/image" Target="../media/image43.png"/><Relationship Id="rId4" Type="http://schemas.openxmlformats.org/officeDocument/2006/relationships/image" Target="../media/image28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svg"/><Relationship Id="rId3" Type="http://schemas.openxmlformats.org/officeDocument/2006/relationships/image" Target="../media/image3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svg"/><Relationship Id="rId5" Type="http://schemas.openxmlformats.org/officeDocument/2006/relationships/image" Target="../media/image45.png"/><Relationship Id="rId10" Type="http://schemas.openxmlformats.org/officeDocument/2006/relationships/image" Target="../media/image50.svg"/><Relationship Id="rId4" Type="http://schemas.openxmlformats.org/officeDocument/2006/relationships/image" Target="../media/image4.svg"/><Relationship Id="rId9" Type="http://schemas.openxmlformats.org/officeDocument/2006/relationships/image" Target="../media/image4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svg"/><Relationship Id="rId3" Type="http://schemas.openxmlformats.org/officeDocument/2006/relationships/image" Target="../media/image27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svg"/><Relationship Id="rId5" Type="http://schemas.openxmlformats.org/officeDocument/2006/relationships/image" Target="../media/image51.png"/><Relationship Id="rId10" Type="http://schemas.openxmlformats.org/officeDocument/2006/relationships/image" Target="../media/image56.svg"/><Relationship Id="rId4" Type="http://schemas.openxmlformats.org/officeDocument/2006/relationships/image" Target="../media/image28.svg"/><Relationship Id="rId9" Type="http://schemas.openxmlformats.org/officeDocument/2006/relationships/image" Target="../media/image5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alphaModFix amt="6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254940" y="198624"/>
            <a:ext cx="2031060" cy="1995517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 rot="-1749488">
            <a:off x="978914" y="5217"/>
            <a:ext cx="844751" cy="678773"/>
            <a:chOff x="0" y="0"/>
            <a:chExt cx="812800" cy="653100"/>
          </a:xfrm>
        </p:grpSpPr>
        <p:sp>
          <p:nvSpPr>
            <p:cNvPr id="4" name="Freeform 4"/>
            <p:cNvSpPr/>
            <p:nvPr/>
          </p:nvSpPr>
          <p:spPr>
            <a:xfrm>
              <a:off x="241922" y="0"/>
              <a:ext cx="328957" cy="653100"/>
            </a:xfrm>
            <a:custGeom>
              <a:avLst/>
              <a:gdLst/>
              <a:ahLst/>
              <a:cxnLst/>
              <a:rect l="l" t="t" r="r" b="b"/>
              <a:pathLst>
                <a:path w="328957" h="653100">
                  <a:moveTo>
                    <a:pt x="164478" y="0"/>
                  </a:moveTo>
                  <a:cubicBezTo>
                    <a:pt x="267939" y="76648"/>
                    <a:pt x="328956" y="197790"/>
                    <a:pt x="328956" y="326550"/>
                  </a:cubicBezTo>
                  <a:cubicBezTo>
                    <a:pt x="328956" y="455310"/>
                    <a:pt x="267939" y="576452"/>
                    <a:pt x="164478" y="653100"/>
                  </a:cubicBezTo>
                  <a:cubicBezTo>
                    <a:pt x="61017" y="576452"/>
                    <a:pt x="0" y="455310"/>
                    <a:pt x="0" y="326550"/>
                  </a:cubicBezTo>
                  <a:cubicBezTo>
                    <a:pt x="0" y="197790"/>
                    <a:pt x="61017" y="76648"/>
                    <a:pt x="164478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344674" y="1378627"/>
            <a:ext cx="844751" cy="678773"/>
            <a:chOff x="0" y="0"/>
            <a:chExt cx="812800" cy="653100"/>
          </a:xfrm>
        </p:grpSpPr>
        <p:sp>
          <p:nvSpPr>
            <p:cNvPr id="7" name="Freeform 7"/>
            <p:cNvSpPr/>
            <p:nvPr/>
          </p:nvSpPr>
          <p:spPr>
            <a:xfrm>
              <a:off x="241922" y="0"/>
              <a:ext cx="328957" cy="653100"/>
            </a:xfrm>
            <a:custGeom>
              <a:avLst/>
              <a:gdLst/>
              <a:ahLst/>
              <a:cxnLst/>
              <a:rect l="l" t="t" r="r" b="b"/>
              <a:pathLst>
                <a:path w="328957" h="653100">
                  <a:moveTo>
                    <a:pt x="164478" y="0"/>
                  </a:moveTo>
                  <a:cubicBezTo>
                    <a:pt x="267939" y="76648"/>
                    <a:pt x="328956" y="197790"/>
                    <a:pt x="328956" y="326550"/>
                  </a:cubicBezTo>
                  <a:cubicBezTo>
                    <a:pt x="328956" y="455310"/>
                    <a:pt x="267939" y="576452"/>
                    <a:pt x="164478" y="653100"/>
                  </a:cubicBezTo>
                  <a:cubicBezTo>
                    <a:pt x="61017" y="576452"/>
                    <a:pt x="0" y="455310"/>
                    <a:pt x="0" y="326550"/>
                  </a:cubicBezTo>
                  <a:cubicBezTo>
                    <a:pt x="0" y="197790"/>
                    <a:pt x="61017" y="76648"/>
                    <a:pt x="164478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457200" y="160994"/>
            <a:ext cx="1646309" cy="764206"/>
            <a:chOff x="0" y="0"/>
            <a:chExt cx="812800" cy="653100"/>
          </a:xfrm>
        </p:grpSpPr>
        <p:sp>
          <p:nvSpPr>
            <p:cNvPr id="18" name="Freeform 18"/>
            <p:cNvSpPr/>
            <p:nvPr/>
          </p:nvSpPr>
          <p:spPr>
            <a:xfrm>
              <a:off x="241922" y="0"/>
              <a:ext cx="328957" cy="653100"/>
            </a:xfrm>
            <a:custGeom>
              <a:avLst/>
              <a:gdLst/>
              <a:ahLst/>
              <a:cxnLst/>
              <a:rect l="l" t="t" r="r" b="b"/>
              <a:pathLst>
                <a:path w="328957" h="653100">
                  <a:moveTo>
                    <a:pt x="164478" y="0"/>
                  </a:moveTo>
                  <a:cubicBezTo>
                    <a:pt x="267939" y="76648"/>
                    <a:pt x="328956" y="197790"/>
                    <a:pt x="328956" y="326550"/>
                  </a:cubicBezTo>
                  <a:cubicBezTo>
                    <a:pt x="328956" y="455310"/>
                    <a:pt x="267939" y="576452"/>
                    <a:pt x="164478" y="653100"/>
                  </a:cubicBezTo>
                  <a:cubicBezTo>
                    <a:pt x="61017" y="576452"/>
                    <a:pt x="0" y="455310"/>
                    <a:pt x="0" y="326550"/>
                  </a:cubicBezTo>
                  <a:cubicBezTo>
                    <a:pt x="0" y="197790"/>
                    <a:pt x="61017" y="76648"/>
                    <a:pt x="164478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"/>
                </a:lnSpc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103637" y="219015"/>
            <a:ext cx="527598" cy="384969"/>
            <a:chOff x="0" y="0"/>
            <a:chExt cx="703465" cy="513292"/>
          </a:xfrm>
        </p:grpSpPr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638712" cy="513292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>
              <a:fillRect/>
            </a:stretch>
          </p:blipFill>
          <p:spPr>
            <a:xfrm>
              <a:off x="41435" y="54848"/>
              <a:ext cx="555843" cy="311967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/>
            <a:stretch>
              <a:fillRect/>
            </a:stretch>
          </p:blipFill>
          <p:spPr>
            <a:xfrm>
              <a:off x="446819" y="256646"/>
              <a:ext cx="256646" cy="256646"/>
            </a:xfrm>
            <a:prstGeom prst="rect">
              <a:avLst/>
            </a:prstGeom>
          </p:spPr>
        </p:pic>
      </p:grpSp>
      <p:grpSp>
        <p:nvGrpSpPr>
          <p:cNvPr id="23" name="Group 17">
            <a:extLst>
              <a:ext uri="{FF2B5EF4-FFF2-40B4-BE49-F238E27FC236}">
                <a16:creationId xmlns:a16="http://schemas.microsoft.com/office/drawing/2014/main" id="{4E2D0E36-7AA1-40D5-8EED-BE53B775B06D}"/>
              </a:ext>
            </a:extLst>
          </p:cNvPr>
          <p:cNvGrpSpPr/>
          <p:nvPr/>
        </p:nvGrpSpPr>
        <p:grpSpPr>
          <a:xfrm rot="724390">
            <a:off x="-396045" y="1138857"/>
            <a:ext cx="1589354" cy="638512"/>
            <a:chOff x="0" y="0"/>
            <a:chExt cx="812800" cy="653100"/>
          </a:xfrm>
        </p:grpSpPr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A5EE57F0-8DF7-4B51-B3E6-C52CA0D2D7EE}"/>
                </a:ext>
              </a:extLst>
            </p:cNvPr>
            <p:cNvSpPr/>
            <p:nvPr/>
          </p:nvSpPr>
          <p:spPr>
            <a:xfrm>
              <a:off x="241922" y="0"/>
              <a:ext cx="328957" cy="653100"/>
            </a:xfrm>
            <a:custGeom>
              <a:avLst/>
              <a:gdLst/>
              <a:ahLst/>
              <a:cxnLst/>
              <a:rect l="l" t="t" r="r" b="b"/>
              <a:pathLst>
                <a:path w="328957" h="653100">
                  <a:moveTo>
                    <a:pt x="164478" y="0"/>
                  </a:moveTo>
                  <a:cubicBezTo>
                    <a:pt x="267939" y="76648"/>
                    <a:pt x="328956" y="197790"/>
                    <a:pt x="328956" y="326550"/>
                  </a:cubicBezTo>
                  <a:cubicBezTo>
                    <a:pt x="328956" y="455310"/>
                    <a:pt x="267939" y="576452"/>
                    <a:pt x="164478" y="653100"/>
                  </a:cubicBezTo>
                  <a:cubicBezTo>
                    <a:pt x="61017" y="576452"/>
                    <a:pt x="0" y="455310"/>
                    <a:pt x="0" y="326550"/>
                  </a:cubicBezTo>
                  <a:cubicBezTo>
                    <a:pt x="0" y="197790"/>
                    <a:pt x="61017" y="76648"/>
                    <a:pt x="164478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5" name="TextBox 19">
              <a:extLst>
                <a:ext uri="{FF2B5EF4-FFF2-40B4-BE49-F238E27FC236}">
                  <a16:creationId xmlns:a16="http://schemas.microsoft.com/office/drawing/2014/main" id="{5BCB5A78-F23E-4076-A282-2148337F65A7}"/>
                </a:ext>
              </a:extLst>
            </p:cNvPr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"/>
                </a:lnSpc>
              </a:pPr>
              <a:endParaRPr/>
            </a:p>
          </p:txBody>
        </p:sp>
      </p:grpSp>
      <p:grpSp>
        <p:nvGrpSpPr>
          <p:cNvPr id="26" name="Group 17">
            <a:extLst>
              <a:ext uri="{FF2B5EF4-FFF2-40B4-BE49-F238E27FC236}">
                <a16:creationId xmlns:a16="http://schemas.microsoft.com/office/drawing/2014/main" id="{D5213DC0-B5EA-4CF5-9909-2DFCD4B8C81D}"/>
              </a:ext>
            </a:extLst>
          </p:cNvPr>
          <p:cNvGrpSpPr/>
          <p:nvPr/>
        </p:nvGrpSpPr>
        <p:grpSpPr>
          <a:xfrm rot="724390">
            <a:off x="854282" y="1358102"/>
            <a:ext cx="1748352" cy="800354"/>
            <a:chOff x="0" y="0"/>
            <a:chExt cx="812800" cy="653100"/>
          </a:xfrm>
        </p:grpSpPr>
        <p:sp>
          <p:nvSpPr>
            <p:cNvPr id="27" name="Freeform 18">
              <a:extLst>
                <a:ext uri="{FF2B5EF4-FFF2-40B4-BE49-F238E27FC236}">
                  <a16:creationId xmlns:a16="http://schemas.microsoft.com/office/drawing/2014/main" id="{5138B471-304B-4CC1-9953-B1D6B57B6D05}"/>
                </a:ext>
              </a:extLst>
            </p:cNvPr>
            <p:cNvSpPr/>
            <p:nvPr/>
          </p:nvSpPr>
          <p:spPr>
            <a:xfrm>
              <a:off x="241922" y="0"/>
              <a:ext cx="328957" cy="653100"/>
            </a:xfrm>
            <a:custGeom>
              <a:avLst/>
              <a:gdLst/>
              <a:ahLst/>
              <a:cxnLst/>
              <a:rect l="l" t="t" r="r" b="b"/>
              <a:pathLst>
                <a:path w="328957" h="653100">
                  <a:moveTo>
                    <a:pt x="164478" y="0"/>
                  </a:moveTo>
                  <a:cubicBezTo>
                    <a:pt x="267939" y="76648"/>
                    <a:pt x="328956" y="197790"/>
                    <a:pt x="328956" y="326550"/>
                  </a:cubicBezTo>
                  <a:cubicBezTo>
                    <a:pt x="328956" y="455310"/>
                    <a:pt x="267939" y="576452"/>
                    <a:pt x="164478" y="653100"/>
                  </a:cubicBezTo>
                  <a:cubicBezTo>
                    <a:pt x="61017" y="576452"/>
                    <a:pt x="0" y="455310"/>
                    <a:pt x="0" y="326550"/>
                  </a:cubicBezTo>
                  <a:cubicBezTo>
                    <a:pt x="0" y="197790"/>
                    <a:pt x="61017" y="76648"/>
                    <a:pt x="164478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8" name="TextBox 19">
              <a:extLst>
                <a:ext uri="{FF2B5EF4-FFF2-40B4-BE49-F238E27FC236}">
                  <a16:creationId xmlns:a16="http://schemas.microsoft.com/office/drawing/2014/main" id="{C7C04173-B0BF-4656-971C-BA741831C87B}"/>
                </a:ext>
              </a:extLst>
            </p:cNvPr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88155" y="1189756"/>
            <a:ext cx="701761" cy="390354"/>
            <a:chOff x="0" y="0"/>
            <a:chExt cx="935681" cy="520472"/>
          </a:xfrm>
        </p:grpSpPr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35681" cy="520472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rcRect/>
            <a:stretch>
              <a:fillRect/>
            </a:stretch>
          </p:blipFill>
          <p:spPr>
            <a:xfrm>
              <a:off x="358722" y="248278"/>
              <a:ext cx="218237" cy="256749"/>
            </a:xfrm>
            <a:prstGeom prst="rect">
              <a:avLst/>
            </a:prstGeom>
          </p:spPr>
        </p:pic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>
            <a:fillRect/>
          </a:stretch>
        </p:blipFill>
        <p:spPr>
          <a:xfrm>
            <a:off x="1544227" y="1469265"/>
            <a:ext cx="356388" cy="497496"/>
          </a:xfrm>
          <a:prstGeom prst="rect">
            <a:avLst/>
          </a:prstGeom>
        </p:spPr>
      </p:pic>
      <p:grpSp>
        <p:nvGrpSpPr>
          <p:cNvPr id="9" name="Group 9"/>
          <p:cNvGrpSpPr/>
          <p:nvPr/>
        </p:nvGrpSpPr>
        <p:grpSpPr>
          <a:xfrm>
            <a:off x="906390" y="804344"/>
            <a:ext cx="552009" cy="677312"/>
            <a:chOff x="0" y="0"/>
            <a:chExt cx="736012" cy="903082"/>
          </a:xfrm>
        </p:grpSpPr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36012" cy="903082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rcRect/>
            <a:stretch>
              <a:fillRect/>
            </a:stretch>
          </p:blipFill>
          <p:spPr>
            <a:xfrm>
              <a:off x="197055" y="504877"/>
              <a:ext cx="341902" cy="34190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5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266319" y="228600"/>
            <a:ext cx="1753362" cy="18288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5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74206" y="174206"/>
            <a:ext cx="1937587" cy="193758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363152" y="1508734"/>
            <a:ext cx="639133" cy="63913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25339" t="28142" r="24944" b="11093"/>
          <a:stretch>
            <a:fillRect/>
          </a:stretch>
        </p:blipFill>
        <p:spPr>
          <a:xfrm>
            <a:off x="1253643" y="1434982"/>
            <a:ext cx="858151" cy="78663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74206" y="174206"/>
            <a:ext cx="1937587" cy="193758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363152" y="1508734"/>
            <a:ext cx="639133" cy="63913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25339" t="28142" r="24944" b="11093"/>
          <a:stretch>
            <a:fillRect/>
          </a:stretch>
        </p:blipFill>
        <p:spPr>
          <a:xfrm>
            <a:off x="1253643" y="1434982"/>
            <a:ext cx="858151" cy="78663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0578" y="552028"/>
            <a:ext cx="2124845" cy="118194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895202" y="1115845"/>
            <a:ext cx="495595" cy="58305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10792" y="235948"/>
            <a:ext cx="664416" cy="181410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881521" y="1018527"/>
            <a:ext cx="522957" cy="52295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5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10792" y="243296"/>
            <a:ext cx="664416" cy="181410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881521" y="1018527"/>
            <a:ext cx="522957" cy="52295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550261" y="315572"/>
            <a:ext cx="1185479" cy="165485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5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550261" y="315572"/>
            <a:ext cx="1185479" cy="165485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2286000" cy="2286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2286000" cy="2286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5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alphaModFix amt="6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254940" y="206169"/>
            <a:ext cx="2031060" cy="1995517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 rot="-1749488">
            <a:off x="625421" y="-24587"/>
            <a:ext cx="1333853" cy="890390"/>
            <a:chOff x="0" y="0"/>
            <a:chExt cx="812800" cy="653100"/>
          </a:xfrm>
        </p:grpSpPr>
        <p:sp>
          <p:nvSpPr>
            <p:cNvPr id="4" name="Freeform 4"/>
            <p:cNvSpPr/>
            <p:nvPr/>
          </p:nvSpPr>
          <p:spPr>
            <a:xfrm>
              <a:off x="241922" y="0"/>
              <a:ext cx="328957" cy="653100"/>
            </a:xfrm>
            <a:custGeom>
              <a:avLst/>
              <a:gdLst/>
              <a:ahLst/>
              <a:cxnLst/>
              <a:rect l="l" t="t" r="r" b="b"/>
              <a:pathLst>
                <a:path w="328957" h="653100">
                  <a:moveTo>
                    <a:pt x="164478" y="0"/>
                  </a:moveTo>
                  <a:cubicBezTo>
                    <a:pt x="267939" y="76648"/>
                    <a:pt x="328956" y="197790"/>
                    <a:pt x="328956" y="326550"/>
                  </a:cubicBezTo>
                  <a:cubicBezTo>
                    <a:pt x="328956" y="455310"/>
                    <a:pt x="267939" y="576452"/>
                    <a:pt x="164478" y="653100"/>
                  </a:cubicBezTo>
                  <a:cubicBezTo>
                    <a:pt x="61017" y="576452"/>
                    <a:pt x="0" y="455310"/>
                    <a:pt x="0" y="326550"/>
                  </a:cubicBezTo>
                  <a:cubicBezTo>
                    <a:pt x="0" y="197790"/>
                    <a:pt x="61017" y="76648"/>
                    <a:pt x="164478" y="0"/>
                  </a:cubicBezTo>
                  <a:close/>
                </a:path>
              </a:pathLst>
            </a:custGeom>
            <a:solidFill>
              <a:srgbClr val="12255A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936955" y="1339776"/>
            <a:ext cx="1616786" cy="795039"/>
            <a:chOff x="0" y="0"/>
            <a:chExt cx="812800" cy="653100"/>
          </a:xfrm>
        </p:grpSpPr>
        <p:sp>
          <p:nvSpPr>
            <p:cNvPr id="7" name="Freeform 7"/>
            <p:cNvSpPr/>
            <p:nvPr/>
          </p:nvSpPr>
          <p:spPr>
            <a:xfrm>
              <a:off x="241922" y="0"/>
              <a:ext cx="328957" cy="653100"/>
            </a:xfrm>
            <a:custGeom>
              <a:avLst/>
              <a:gdLst/>
              <a:ahLst/>
              <a:cxnLst/>
              <a:rect l="l" t="t" r="r" b="b"/>
              <a:pathLst>
                <a:path w="328957" h="653100">
                  <a:moveTo>
                    <a:pt x="164478" y="0"/>
                  </a:moveTo>
                  <a:cubicBezTo>
                    <a:pt x="267939" y="76648"/>
                    <a:pt x="328956" y="197790"/>
                    <a:pt x="328956" y="326550"/>
                  </a:cubicBezTo>
                  <a:cubicBezTo>
                    <a:pt x="328956" y="455310"/>
                    <a:pt x="267939" y="576452"/>
                    <a:pt x="164478" y="653100"/>
                  </a:cubicBezTo>
                  <a:cubicBezTo>
                    <a:pt x="61017" y="576452"/>
                    <a:pt x="0" y="455310"/>
                    <a:pt x="0" y="326550"/>
                  </a:cubicBezTo>
                  <a:cubicBezTo>
                    <a:pt x="0" y="197790"/>
                    <a:pt x="61017" y="76648"/>
                    <a:pt x="164478" y="0"/>
                  </a:cubicBezTo>
                  <a:close/>
                </a:path>
              </a:pathLst>
            </a:custGeom>
            <a:solidFill>
              <a:srgbClr val="12255A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"/>
                </a:lnSpc>
              </a:pPr>
              <a:endParaRPr/>
            </a:p>
          </p:txBody>
        </p:sp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544227" y="1469265"/>
            <a:ext cx="356388" cy="497496"/>
          </a:xfrm>
          <a:prstGeom prst="rect">
            <a:avLst/>
          </a:prstGeom>
        </p:spPr>
      </p:pic>
      <p:grpSp>
        <p:nvGrpSpPr>
          <p:cNvPr id="9" name="Group 9"/>
          <p:cNvGrpSpPr/>
          <p:nvPr/>
        </p:nvGrpSpPr>
        <p:grpSpPr>
          <a:xfrm>
            <a:off x="906390" y="804344"/>
            <a:ext cx="552009" cy="677312"/>
            <a:chOff x="0" y="0"/>
            <a:chExt cx="736012" cy="903082"/>
          </a:xfrm>
        </p:grpSpPr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36012" cy="903082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/>
            <a:stretch>
              <a:fillRect/>
            </a:stretch>
          </p:blipFill>
          <p:spPr>
            <a:xfrm>
              <a:off x="197055" y="504877"/>
              <a:ext cx="341902" cy="341902"/>
            </a:xfrm>
            <a:prstGeom prst="rect">
              <a:avLst/>
            </a:prstGeom>
          </p:spPr>
        </p:pic>
      </p:grpSp>
      <p:grpSp>
        <p:nvGrpSpPr>
          <p:cNvPr id="13" name="Group 13"/>
          <p:cNvGrpSpPr/>
          <p:nvPr/>
        </p:nvGrpSpPr>
        <p:grpSpPr>
          <a:xfrm>
            <a:off x="1046809" y="204547"/>
            <a:ext cx="527598" cy="384969"/>
            <a:chOff x="0" y="0"/>
            <a:chExt cx="703465" cy="513292"/>
          </a:xfrm>
        </p:grpSpPr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638712" cy="513292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rcRect/>
            <a:stretch>
              <a:fillRect/>
            </a:stretch>
          </p:blipFill>
          <p:spPr>
            <a:xfrm>
              <a:off x="41435" y="54848"/>
              <a:ext cx="555843" cy="311967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rcRect/>
            <a:stretch>
              <a:fillRect/>
            </a:stretch>
          </p:blipFill>
          <p:spPr>
            <a:xfrm>
              <a:off x="446819" y="256646"/>
              <a:ext cx="256646" cy="256646"/>
            </a:xfrm>
            <a:prstGeom prst="rect">
              <a:avLst/>
            </a:prstGeom>
          </p:spPr>
        </p:pic>
      </p:grpSp>
      <p:grpSp>
        <p:nvGrpSpPr>
          <p:cNvPr id="17" name="Group 17"/>
          <p:cNvGrpSpPr/>
          <p:nvPr/>
        </p:nvGrpSpPr>
        <p:grpSpPr>
          <a:xfrm rot="371837">
            <a:off x="-170535" y="1066816"/>
            <a:ext cx="1172313" cy="706159"/>
            <a:chOff x="0" y="0"/>
            <a:chExt cx="812800" cy="653100"/>
          </a:xfrm>
        </p:grpSpPr>
        <p:sp>
          <p:nvSpPr>
            <p:cNvPr id="18" name="Freeform 18"/>
            <p:cNvSpPr/>
            <p:nvPr/>
          </p:nvSpPr>
          <p:spPr>
            <a:xfrm>
              <a:off x="241922" y="0"/>
              <a:ext cx="328957" cy="653100"/>
            </a:xfrm>
            <a:custGeom>
              <a:avLst/>
              <a:gdLst/>
              <a:ahLst/>
              <a:cxnLst/>
              <a:rect l="l" t="t" r="r" b="b"/>
              <a:pathLst>
                <a:path w="328957" h="653100">
                  <a:moveTo>
                    <a:pt x="164478" y="0"/>
                  </a:moveTo>
                  <a:cubicBezTo>
                    <a:pt x="267939" y="76648"/>
                    <a:pt x="328956" y="197790"/>
                    <a:pt x="328956" y="326550"/>
                  </a:cubicBezTo>
                  <a:cubicBezTo>
                    <a:pt x="328956" y="455310"/>
                    <a:pt x="267939" y="576452"/>
                    <a:pt x="164478" y="653100"/>
                  </a:cubicBezTo>
                  <a:cubicBezTo>
                    <a:pt x="61017" y="576452"/>
                    <a:pt x="0" y="455310"/>
                    <a:pt x="0" y="326550"/>
                  </a:cubicBezTo>
                  <a:cubicBezTo>
                    <a:pt x="0" y="197790"/>
                    <a:pt x="61017" y="76648"/>
                    <a:pt x="164478" y="0"/>
                  </a:cubicBezTo>
                  <a:close/>
                </a:path>
              </a:pathLst>
            </a:custGeom>
            <a:solidFill>
              <a:srgbClr val="12255A"/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88155" y="1189756"/>
            <a:ext cx="701761" cy="390354"/>
            <a:chOff x="0" y="0"/>
            <a:chExt cx="935681" cy="520472"/>
          </a:xfrm>
        </p:grpSpPr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35681" cy="520472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rcRect/>
            <a:stretch>
              <a:fillRect/>
            </a:stretch>
          </p:blipFill>
          <p:spPr>
            <a:xfrm>
              <a:off x="358722" y="248278"/>
              <a:ext cx="218237" cy="25674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0868" y="253464"/>
            <a:ext cx="2124265" cy="177907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5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0868" y="253464"/>
            <a:ext cx="2124265" cy="177907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63323" y="355696"/>
            <a:ext cx="1959354" cy="1574608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685800" y="639308"/>
            <a:ext cx="914400" cy="72237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5400000">
            <a:off x="457200" y="314696"/>
            <a:ext cx="1371600" cy="13716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5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63323" y="355696"/>
            <a:ext cx="1959354" cy="1574608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685800" y="639308"/>
            <a:ext cx="914400" cy="72237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5400000">
            <a:off x="457200" y="314696"/>
            <a:ext cx="1371600" cy="13716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214090" y="465209"/>
            <a:ext cx="1686811" cy="135558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323517" y="610059"/>
            <a:ext cx="1467957" cy="823891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394119" y="1143000"/>
            <a:ext cx="677791" cy="677791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5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214090" y="465209"/>
            <a:ext cx="1686811" cy="135558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323517" y="610059"/>
            <a:ext cx="1467957" cy="823891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394119" y="1143000"/>
            <a:ext cx="677791" cy="677791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36399" y="334058"/>
            <a:ext cx="2013203" cy="161788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649992" y="503132"/>
            <a:ext cx="993265" cy="998256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5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36399" y="334058"/>
            <a:ext cx="2013203" cy="161788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649992" y="503132"/>
            <a:ext cx="993265" cy="998256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63182" y="234065"/>
            <a:ext cx="559636" cy="372944"/>
            <a:chOff x="0" y="0"/>
            <a:chExt cx="746181" cy="497259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p:blipFill>
          <p:spPr>
            <a:xfrm>
              <a:off x="311812" y="5752"/>
              <a:ext cx="434369" cy="491506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441251" cy="441251"/>
            </a:xfrm>
            <a:prstGeom prst="rect">
              <a:avLst/>
            </a:prstGeom>
          </p:spPr>
        </p:pic>
      </p:grpSp>
      <p:sp>
        <p:nvSpPr>
          <p:cNvPr id="5" name="AutoShape 5"/>
          <p:cNvSpPr/>
          <p:nvPr/>
        </p:nvSpPr>
        <p:spPr>
          <a:xfrm rot="-3328929">
            <a:off x="1301659" y="1016213"/>
            <a:ext cx="901953" cy="0"/>
          </a:xfrm>
          <a:prstGeom prst="line">
            <a:avLst/>
          </a:prstGeom>
          <a:ln w="28575" cap="rnd">
            <a:solidFill>
              <a:srgbClr val="12255A"/>
            </a:solidFill>
            <a:prstDash val="solid"/>
            <a:headEnd type="oval" w="lg" len="lg"/>
            <a:tailEnd type="oval" w="lg" len="lg"/>
          </a:ln>
        </p:spPr>
      </p:sp>
      <p:sp>
        <p:nvSpPr>
          <p:cNvPr id="6" name="AutoShape 6"/>
          <p:cNvSpPr/>
          <p:nvPr/>
        </p:nvSpPr>
        <p:spPr>
          <a:xfrm rot="-5400000">
            <a:off x="798052" y="1003867"/>
            <a:ext cx="718471" cy="0"/>
          </a:xfrm>
          <a:prstGeom prst="line">
            <a:avLst/>
          </a:prstGeom>
          <a:ln w="28575" cap="rnd">
            <a:solidFill>
              <a:srgbClr val="12255A"/>
            </a:solidFill>
            <a:prstDash val="solid"/>
            <a:headEnd type="oval" w="lg" len="lg"/>
            <a:tailEnd type="oval" w="lg" len="lg"/>
          </a:ln>
        </p:spPr>
      </p:sp>
      <p:sp>
        <p:nvSpPr>
          <p:cNvPr id="7" name="AutoShape 7"/>
          <p:cNvSpPr/>
          <p:nvPr/>
        </p:nvSpPr>
        <p:spPr>
          <a:xfrm rot="-7507344">
            <a:off x="82696" y="1016243"/>
            <a:ext cx="888424" cy="0"/>
          </a:xfrm>
          <a:prstGeom prst="line">
            <a:avLst/>
          </a:prstGeom>
          <a:ln w="28575" cap="rnd">
            <a:solidFill>
              <a:srgbClr val="12255A"/>
            </a:solidFill>
            <a:prstDash val="solid"/>
            <a:headEnd type="oval" w="lg" len="lg"/>
            <a:tailEnd type="oval" w="lg" len="lg"/>
          </a:ln>
        </p:spPr>
      </p:sp>
      <p:grpSp>
        <p:nvGrpSpPr>
          <p:cNvPr id="8" name="Group 8"/>
          <p:cNvGrpSpPr/>
          <p:nvPr/>
        </p:nvGrpSpPr>
        <p:grpSpPr>
          <a:xfrm>
            <a:off x="1629911" y="260006"/>
            <a:ext cx="623826" cy="347003"/>
            <a:chOff x="0" y="0"/>
            <a:chExt cx="831767" cy="462671"/>
          </a:xfrm>
        </p:grpSpPr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831767" cy="46267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/>
            <a:stretch>
              <a:fillRect/>
            </a:stretch>
          </p:blipFill>
          <p:spPr>
            <a:xfrm>
              <a:off x="319503" y="231335"/>
              <a:ext cx="190441" cy="224049"/>
            </a:xfrm>
            <a:prstGeom prst="rect">
              <a:avLst/>
            </a:prstGeom>
          </p:spPr>
        </p:pic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743244" y="1505830"/>
            <a:ext cx="799512" cy="719560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>
            <a:fillRect/>
          </a:stretch>
        </p:blipFill>
        <p:spPr>
          <a:xfrm>
            <a:off x="165442" y="420537"/>
            <a:ext cx="301391" cy="158607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>
            <a:fillRect/>
          </a:stretch>
        </p:blipFill>
        <p:spPr>
          <a:xfrm>
            <a:off x="138147" y="191871"/>
            <a:ext cx="355981" cy="415138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5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31439" y="234065"/>
            <a:ext cx="559636" cy="372944"/>
            <a:chOff x="0" y="0"/>
            <a:chExt cx="746181" cy="497259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p:blipFill>
          <p:spPr>
            <a:xfrm>
              <a:off x="311812" y="5752"/>
              <a:ext cx="434369" cy="491506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441251" cy="441251"/>
            </a:xfrm>
            <a:prstGeom prst="rect">
              <a:avLst/>
            </a:prstGeom>
          </p:spPr>
        </p:pic>
      </p:grpSp>
      <p:sp>
        <p:nvSpPr>
          <p:cNvPr id="5" name="AutoShape 5"/>
          <p:cNvSpPr/>
          <p:nvPr/>
        </p:nvSpPr>
        <p:spPr>
          <a:xfrm rot="-3328929">
            <a:off x="1301659" y="1016213"/>
            <a:ext cx="901953" cy="0"/>
          </a:xfrm>
          <a:prstGeom prst="line">
            <a:avLst/>
          </a:prstGeom>
          <a:ln w="28575" cap="rnd">
            <a:solidFill>
              <a:srgbClr val="FFFFFF"/>
            </a:solidFill>
            <a:prstDash val="solid"/>
            <a:headEnd type="oval" w="lg" len="lg"/>
            <a:tailEnd type="oval" w="lg" len="lg"/>
          </a:ln>
        </p:spPr>
      </p:sp>
      <p:sp>
        <p:nvSpPr>
          <p:cNvPr id="6" name="AutoShape 6"/>
          <p:cNvSpPr/>
          <p:nvPr/>
        </p:nvSpPr>
        <p:spPr>
          <a:xfrm rot="-5400000">
            <a:off x="798052" y="1003867"/>
            <a:ext cx="718471" cy="0"/>
          </a:xfrm>
          <a:prstGeom prst="line">
            <a:avLst/>
          </a:prstGeom>
          <a:ln w="28575" cap="rnd">
            <a:solidFill>
              <a:srgbClr val="FFFFFF"/>
            </a:solidFill>
            <a:prstDash val="solid"/>
            <a:headEnd type="oval" w="lg" len="lg"/>
            <a:tailEnd type="oval" w="lg" len="lg"/>
          </a:ln>
        </p:spPr>
      </p:sp>
      <p:sp>
        <p:nvSpPr>
          <p:cNvPr id="7" name="AutoShape 7"/>
          <p:cNvSpPr/>
          <p:nvPr/>
        </p:nvSpPr>
        <p:spPr>
          <a:xfrm rot="-7507344">
            <a:off x="82696" y="1016243"/>
            <a:ext cx="888424" cy="0"/>
          </a:xfrm>
          <a:prstGeom prst="line">
            <a:avLst/>
          </a:prstGeom>
          <a:ln w="28575" cap="rnd">
            <a:solidFill>
              <a:srgbClr val="FFFFFF"/>
            </a:solidFill>
            <a:prstDash val="solid"/>
            <a:headEnd type="oval" w="lg" len="lg"/>
            <a:tailEnd type="oval" w="lg" len="lg"/>
          </a:ln>
        </p:spPr>
      </p:sp>
      <p:grpSp>
        <p:nvGrpSpPr>
          <p:cNvPr id="8" name="Group 8"/>
          <p:cNvGrpSpPr/>
          <p:nvPr/>
        </p:nvGrpSpPr>
        <p:grpSpPr>
          <a:xfrm>
            <a:off x="1629911" y="260006"/>
            <a:ext cx="623826" cy="347003"/>
            <a:chOff x="0" y="0"/>
            <a:chExt cx="831767" cy="462671"/>
          </a:xfrm>
        </p:grpSpPr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831767" cy="46267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/>
            <a:stretch>
              <a:fillRect/>
            </a:stretch>
          </p:blipFill>
          <p:spPr>
            <a:xfrm>
              <a:off x="319503" y="231335"/>
              <a:ext cx="190441" cy="224049"/>
            </a:xfrm>
            <a:prstGeom prst="rect">
              <a:avLst/>
            </a:prstGeom>
          </p:spPr>
        </p:pic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138147" y="191871"/>
            <a:ext cx="355981" cy="415138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>
            <a:fillRect/>
          </a:stretch>
        </p:blipFill>
        <p:spPr>
          <a:xfrm>
            <a:off x="743244" y="1505830"/>
            <a:ext cx="799512" cy="71956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5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414095" y="255444"/>
            <a:ext cx="1457810" cy="1775111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2286000" cy="22860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232864" y="237128"/>
            <a:ext cx="1820272" cy="1820272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99864" y="237128"/>
            <a:ext cx="2086272" cy="1820272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-528228" y="298021"/>
            <a:ext cx="3342457" cy="5111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17"/>
              </a:lnSpc>
            </a:pPr>
            <a:r>
              <a:rPr lang="en-US" sz="2655">
                <a:solidFill>
                  <a:srgbClr val="12255A"/>
                </a:solidFill>
                <a:latin typeface="Calibri Bold"/>
              </a:rPr>
              <a:t>Training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5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2170" y="228600"/>
            <a:ext cx="2121660" cy="1851148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-556576" y="301990"/>
            <a:ext cx="3399152" cy="5083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80"/>
              </a:lnSpc>
            </a:pPr>
            <a:r>
              <a:rPr lang="en-US" sz="2700">
                <a:solidFill>
                  <a:srgbClr val="FFFFFF"/>
                </a:solidFill>
                <a:latin typeface="Calibri Bold"/>
              </a:rPr>
              <a:t>Training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95090" y="930956"/>
            <a:ext cx="947910" cy="116307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448877" y="1581188"/>
            <a:ext cx="440336" cy="44033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143000" y="191964"/>
            <a:ext cx="947910" cy="1163079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396787" y="842196"/>
            <a:ext cx="440336" cy="440336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5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95090" y="930956"/>
            <a:ext cx="947910" cy="116307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448877" y="1581188"/>
            <a:ext cx="440336" cy="44033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143000" y="191964"/>
            <a:ext cx="947910" cy="1163079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396787" y="842196"/>
            <a:ext cx="440336" cy="440336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85542" y="185542"/>
            <a:ext cx="1914916" cy="1914916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5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85542" y="185542"/>
            <a:ext cx="1914916" cy="1914916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241761" y="214757"/>
            <a:ext cx="1802479" cy="1856486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772185" y="660176"/>
            <a:ext cx="1156912" cy="1284421"/>
            <a:chOff x="0" y="0"/>
            <a:chExt cx="1181869" cy="1312129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181869" cy="1312129"/>
            </a:xfrm>
            <a:custGeom>
              <a:avLst/>
              <a:gdLst/>
              <a:ahLst/>
              <a:cxnLst/>
              <a:rect l="l" t="t" r="r" b="b"/>
              <a:pathLst>
                <a:path w="1181869" h="1312129">
                  <a:moveTo>
                    <a:pt x="0" y="0"/>
                  </a:moveTo>
                  <a:lnTo>
                    <a:pt x="1181869" y="0"/>
                  </a:lnTo>
                  <a:lnTo>
                    <a:pt x="1181869" y="1312129"/>
                  </a:lnTo>
                  <a:lnTo>
                    <a:pt x="0" y="1312129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19050"/>
              <a:ext cx="812800" cy="8318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"/>
                </a:lnSpc>
              </a:pPr>
              <a:endParaRPr/>
            </a:p>
          </p:txBody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776827" y="660176"/>
            <a:ext cx="1152270" cy="115227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5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241761" y="214757"/>
            <a:ext cx="1802479" cy="1856486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772185" y="660176"/>
            <a:ext cx="1156912" cy="1284421"/>
            <a:chOff x="0" y="0"/>
            <a:chExt cx="1181869" cy="1312129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181869" cy="1312129"/>
            </a:xfrm>
            <a:custGeom>
              <a:avLst/>
              <a:gdLst/>
              <a:ahLst/>
              <a:cxnLst/>
              <a:rect l="l" t="t" r="r" b="b"/>
              <a:pathLst>
                <a:path w="1181869" h="1312129">
                  <a:moveTo>
                    <a:pt x="0" y="0"/>
                  </a:moveTo>
                  <a:lnTo>
                    <a:pt x="1181869" y="0"/>
                  </a:lnTo>
                  <a:lnTo>
                    <a:pt x="1181869" y="1312129"/>
                  </a:lnTo>
                  <a:lnTo>
                    <a:pt x="0" y="1312129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19050"/>
              <a:ext cx="812800" cy="8318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"/>
                </a:lnSpc>
              </a:pPr>
              <a:endParaRPr/>
            </a:p>
          </p:txBody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776827" y="660176"/>
            <a:ext cx="1152270" cy="11522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414095" y="255444"/>
            <a:ext cx="1457810" cy="177511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235961" y="468020"/>
            <a:ext cx="1679813" cy="134995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618667" y="648822"/>
            <a:ext cx="914400" cy="75666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419469" y="1092567"/>
            <a:ext cx="630571" cy="62584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5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235961" y="468020"/>
            <a:ext cx="1679813" cy="134995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618667" y="648822"/>
            <a:ext cx="914400" cy="75666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419469" y="1092567"/>
            <a:ext cx="630571" cy="62584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272390" y="241790"/>
            <a:ext cx="1679813" cy="134995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864936" y="472441"/>
            <a:ext cx="494721" cy="657370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1531827" y="1156190"/>
            <a:ext cx="467473" cy="582826"/>
            <a:chOff x="0" y="0"/>
            <a:chExt cx="554042" cy="69075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54042" cy="690757"/>
            </a:xfrm>
            <a:custGeom>
              <a:avLst/>
              <a:gdLst/>
              <a:ahLst/>
              <a:cxnLst/>
              <a:rect l="l" t="t" r="r" b="b"/>
              <a:pathLst>
                <a:path w="554042" h="690757">
                  <a:moveTo>
                    <a:pt x="0" y="0"/>
                  </a:moveTo>
                  <a:lnTo>
                    <a:pt x="554042" y="0"/>
                  </a:lnTo>
                  <a:lnTo>
                    <a:pt x="554042" y="690757"/>
                  </a:lnTo>
                  <a:lnTo>
                    <a:pt x="0" y="690757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19050"/>
              <a:ext cx="812800" cy="8318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"/>
                </a:lnSpc>
              </a:pPr>
              <a:endParaRPr/>
            </a:p>
          </p:txBody>
        </p:sp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517517" y="1129810"/>
            <a:ext cx="496093" cy="91440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5400000">
            <a:off x="1570309" y="1499302"/>
            <a:ext cx="390509" cy="18489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5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272390" y="241790"/>
            <a:ext cx="1679813" cy="134995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864936" y="472441"/>
            <a:ext cx="494721" cy="657370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1531827" y="1156190"/>
            <a:ext cx="467473" cy="582826"/>
            <a:chOff x="0" y="0"/>
            <a:chExt cx="554042" cy="69075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54042" cy="690757"/>
            </a:xfrm>
            <a:custGeom>
              <a:avLst/>
              <a:gdLst/>
              <a:ahLst/>
              <a:cxnLst/>
              <a:rect l="l" t="t" r="r" b="b"/>
              <a:pathLst>
                <a:path w="554042" h="690757">
                  <a:moveTo>
                    <a:pt x="0" y="0"/>
                  </a:moveTo>
                  <a:lnTo>
                    <a:pt x="554042" y="0"/>
                  </a:lnTo>
                  <a:lnTo>
                    <a:pt x="554042" y="690757"/>
                  </a:lnTo>
                  <a:lnTo>
                    <a:pt x="0" y="690757"/>
                  </a:lnTo>
                  <a:close/>
                </a:path>
              </a:pathLst>
            </a:custGeom>
            <a:solidFill>
              <a:srgbClr val="12255A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19050"/>
              <a:ext cx="812800" cy="8318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"/>
                </a:lnSpc>
              </a:pPr>
              <a:endParaRPr/>
            </a:p>
          </p:txBody>
        </p:sp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5400000">
            <a:off x="1570309" y="1499302"/>
            <a:ext cx="390509" cy="184894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1517517" y="1129810"/>
            <a:ext cx="496093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266319" y="228600"/>
            <a:ext cx="1753362" cy="18288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FB5484D33A28C43B850A6873ECC0474" ma:contentTypeVersion="13" ma:contentTypeDescription="Create a new document." ma:contentTypeScope="" ma:versionID="2d4ef28adc6de22b49dbed951f450d9d">
  <xsd:schema xmlns:xsd="http://www.w3.org/2001/XMLSchema" xmlns:xs="http://www.w3.org/2001/XMLSchema" xmlns:p="http://schemas.microsoft.com/office/2006/metadata/properties" xmlns:ns3="c26fa617-9276-4eeb-8218-4540a40e7792" xmlns:ns4="1380e7b7-2e28-4656-8572-47dfbbec9fee" targetNamespace="http://schemas.microsoft.com/office/2006/metadata/properties" ma:root="true" ma:fieldsID="85b9e49993a0d2e84e9eb427ba45f427" ns3:_="" ns4:_="">
    <xsd:import namespace="c26fa617-9276-4eeb-8218-4540a40e7792"/>
    <xsd:import namespace="1380e7b7-2e28-4656-8572-47dfbbec9fe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6fa617-9276-4eeb-8218-4540a40e779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80e7b7-2e28-4656-8572-47dfbbec9fe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EBDEBEA-7E25-46F4-B25A-90D5CC16DF6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A2C07B4-F106-48CF-91BA-48B23961019F}">
  <ds:schemaRefs>
    <ds:schemaRef ds:uri="1380e7b7-2e28-4656-8572-47dfbbec9fee"/>
    <ds:schemaRef ds:uri="c26fa617-9276-4eeb-8218-4540a40e7792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05DCED9-D588-43CB-87BA-DB6475FC2A3D}">
  <ds:schemaRefs>
    <ds:schemaRef ds:uri="1380e7b7-2e28-4656-8572-47dfbbec9fee"/>
    <ds:schemaRef ds:uri="c26fa617-9276-4eeb-8218-4540a40e7792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791</Words>
  <Application>Microsoft Office PowerPoint</Application>
  <PresentationFormat>Custom</PresentationFormat>
  <Paragraphs>116</Paragraphs>
  <Slides>38</Slides>
  <Notes>38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2" baseType="lpstr">
      <vt:lpstr>Calibri Bold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Voting System Security Icons</dc:title>
  <cp:lastModifiedBy>Steven Daitch</cp:lastModifiedBy>
  <cp:revision>3</cp:revision>
  <dcterms:created xsi:type="dcterms:W3CDTF">2006-08-16T00:00:00Z</dcterms:created>
  <dcterms:modified xsi:type="dcterms:W3CDTF">2022-07-01T13:14:08Z</dcterms:modified>
  <dc:identifier>DAFC04NIgGA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0x0101001FB5484D33A28C43B850A6873ECC0474</vt:lpwstr>
  </property>
</Properties>
</file>