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4"/>
  </p:sldMasterIdLst>
  <p:sldIdLst>
    <p:sldId id="268" r:id="rId5"/>
    <p:sldId id="265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6" r:id="rId16"/>
    <p:sldId id="267" r:id="rId17"/>
    <p:sldId id="269" r:id="rId18"/>
    <p:sldId id="274" r:id="rId19"/>
    <p:sldId id="270" r:id="rId20"/>
    <p:sldId id="276" r:id="rId21"/>
    <p:sldId id="277" r:id="rId22"/>
  </p:sldIdLst>
  <p:sldSz cx="10287000" cy="12852400"/>
  <p:notesSz cx="6858000" cy="9144000"/>
  <p:embeddedFontLst>
    <p:embeddedFont>
      <p:font typeface="Handyman" panose="020B0604020202020204" charset="0"/>
      <p:regular r:id="rId23"/>
    </p:embeddedFont>
    <p:embeddedFont>
      <p:font typeface="IBM Plex Sans Condensed Bold" panose="020B0806050203000203" pitchFamily="34" charset="0"/>
      <p:regular r:id="rId24"/>
      <p:bold r:id="rId25"/>
    </p:embeddedFont>
    <p:embeddedFont>
      <p:font typeface="Montserrat Bold" panose="00000800000000000000" pitchFamily="2" charset="0"/>
      <p:regular r:id="rId26"/>
      <p:bold r:id="rId27"/>
    </p:embeddedFont>
    <p:embeddedFont>
      <p:font typeface="Open Sauce" panose="020B0604020202020204" charset="0"/>
      <p:regular r:id="rId28"/>
    </p:embeddedFont>
    <p:embeddedFont>
      <p:font typeface="Open Sauce Bold" panose="020B0604020202020204" charset="0"/>
      <p:regular r:id="rId29"/>
    </p:embeddedFont>
    <p:embeddedFont>
      <p:font typeface="Open Sauce Heavy" panose="020B0604020202020204" charset="0"/>
      <p:regular r:id="rId30"/>
    </p:embeddedFont>
    <p:embeddedFont>
      <p:font typeface="Open Sauce Medium" panose="020B0604020202020204" charset="0"/>
      <p:regular r:id="rId31"/>
    </p:embeddedFont>
    <p:embeddedFont>
      <p:font typeface="Open Sauce Semi-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CF59D2-938A-434D-A06F-FC48F6B803A0}" v="54" dt="2026-07-15T13:45:57.471"/>
    <p1510:client id="{40D1F50D-20E4-40E3-B69F-332FB702591F}" v="222" dt="2026-07-14T16:00:27.993"/>
    <p1510:client id="{EAD2809A-3FCB-D205-682D-E6DF7CB9DD84}" v="12" dt="2026-07-14T15:53:15.6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277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.png"/><Relationship Id="rId3" Type="http://schemas.openxmlformats.org/officeDocument/2006/relationships/image" Target="../media/image27.svg"/><Relationship Id="rId7" Type="http://schemas.openxmlformats.org/officeDocument/2006/relationships/image" Target="../media/image15.png"/><Relationship Id="rId12" Type="http://schemas.openxmlformats.org/officeDocument/2006/relationships/image" Target="../media/image5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49.png"/><Relationship Id="rId5" Type="http://schemas.openxmlformats.org/officeDocument/2006/relationships/image" Target="../media/image28.svg"/><Relationship Id="rId10" Type="http://schemas.openxmlformats.org/officeDocument/2006/relationships/image" Target="../media/image50.png"/><Relationship Id="rId4" Type="http://schemas.openxmlformats.org/officeDocument/2006/relationships/image" Target="../media/image3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9.png"/><Relationship Id="rId7" Type="http://schemas.openxmlformats.org/officeDocument/2006/relationships/image" Target="../media/image5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15.png"/><Relationship Id="rId4" Type="http://schemas.openxmlformats.org/officeDocument/2006/relationships/image" Target="../media/image8.sv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8.sv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5.png"/><Relationship Id="rId4" Type="http://schemas.openxmlformats.org/officeDocument/2006/relationships/image" Target="../media/image26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.png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.png"/><Relationship Id="rId5" Type="http://schemas.openxmlformats.org/officeDocument/2006/relationships/image" Target="../media/image17.svg"/><Relationship Id="rId10" Type="http://schemas.openxmlformats.org/officeDocument/2006/relationships/image" Target="../media/image67.png"/><Relationship Id="rId4" Type="http://schemas.openxmlformats.org/officeDocument/2006/relationships/image" Target="../media/image4.svg"/><Relationship Id="rId9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png"/><Relationship Id="rId18" Type="http://schemas.openxmlformats.org/officeDocument/2006/relationships/image" Target="../media/image79.png"/><Relationship Id="rId26" Type="http://schemas.openxmlformats.org/officeDocument/2006/relationships/image" Target="../media/image87.png"/><Relationship Id="rId3" Type="http://schemas.openxmlformats.org/officeDocument/2006/relationships/image" Target="../media/image70.png"/><Relationship Id="rId21" Type="http://schemas.openxmlformats.org/officeDocument/2006/relationships/image" Target="../media/image82.png"/><Relationship Id="rId7" Type="http://schemas.openxmlformats.org/officeDocument/2006/relationships/image" Target="../media/image56.png"/><Relationship Id="rId12" Type="http://schemas.openxmlformats.org/officeDocument/2006/relationships/image" Target="../media/image74.png"/><Relationship Id="rId17" Type="http://schemas.openxmlformats.org/officeDocument/2006/relationships/image" Target="../media/image78.png"/><Relationship Id="rId25" Type="http://schemas.openxmlformats.org/officeDocument/2006/relationships/image" Target="../media/image86.png"/><Relationship Id="rId2" Type="http://schemas.openxmlformats.org/officeDocument/2006/relationships/image" Target="../media/image69.png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49.png"/><Relationship Id="rId24" Type="http://schemas.openxmlformats.org/officeDocument/2006/relationships/image" Target="../media/image85.png"/><Relationship Id="rId5" Type="http://schemas.openxmlformats.org/officeDocument/2006/relationships/image" Target="../media/image65.png"/><Relationship Id="rId15" Type="http://schemas.openxmlformats.org/officeDocument/2006/relationships/image" Target="../media/image15.png"/><Relationship Id="rId23" Type="http://schemas.openxmlformats.org/officeDocument/2006/relationships/image" Target="../media/image84.png"/><Relationship Id="rId28" Type="http://schemas.openxmlformats.org/officeDocument/2006/relationships/image" Target="../media/image59.png"/><Relationship Id="rId10" Type="http://schemas.openxmlformats.org/officeDocument/2006/relationships/image" Target="../media/image32.png"/><Relationship Id="rId19" Type="http://schemas.openxmlformats.org/officeDocument/2006/relationships/image" Target="../media/image80.png"/><Relationship Id="rId4" Type="http://schemas.openxmlformats.org/officeDocument/2006/relationships/image" Target="../media/image71.png"/><Relationship Id="rId9" Type="http://schemas.openxmlformats.org/officeDocument/2006/relationships/image" Target="../media/image73.png"/><Relationship Id="rId14" Type="http://schemas.openxmlformats.org/officeDocument/2006/relationships/image" Target="../media/image76.png"/><Relationship Id="rId22" Type="http://schemas.openxmlformats.org/officeDocument/2006/relationships/image" Target="../media/image83.png"/><Relationship Id="rId27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" Type="http://schemas.openxmlformats.org/officeDocument/2006/relationships/image" Target="../media/image89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18" Type="http://schemas.openxmlformats.org/officeDocument/2006/relationships/image" Target="../media/image122.png"/><Relationship Id="rId3" Type="http://schemas.openxmlformats.org/officeDocument/2006/relationships/image" Target="../media/image107.png"/><Relationship Id="rId21" Type="http://schemas.openxmlformats.org/officeDocument/2006/relationships/image" Target="../media/image125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" Type="http://schemas.openxmlformats.org/officeDocument/2006/relationships/image" Target="../media/image106.png"/><Relationship Id="rId16" Type="http://schemas.openxmlformats.org/officeDocument/2006/relationships/image" Target="../media/image120.png"/><Relationship Id="rId20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24" Type="http://schemas.openxmlformats.org/officeDocument/2006/relationships/image" Target="../media/image128.png"/><Relationship Id="rId5" Type="http://schemas.openxmlformats.org/officeDocument/2006/relationships/image" Target="../media/image109.png"/><Relationship Id="rId15" Type="http://schemas.openxmlformats.org/officeDocument/2006/relationships/image" Target="../media/image119.png"/><Relationship Id="rId23" Type="http://schemas.openxmlformats.org/officeDocument/2006/relationships/image" Target="../media/image127.png"/><Relationship Id="rId10" Type="http://schemas.openxmlformats.org/officeDocument/2006/relationships/image" Target="../media/image114.png"/><Relationship Id="rId19" Type="http://schemas.openxmlformats.org/officeDocument/2006/relationships/image" Target="../media/image123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Relationship Id="rId22" Type="http://schemas.openxmlformats.org/officeDocument/2006/relationships/image" Target="../media/image1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image" Target="../media/image17.sv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sv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.png"/><Relationship Id="rId3" Type="http://schemas.openxmlformats.org/officeDocument/2006/relationships/image" Target="../media/image27.sv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sv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7.svg"/><Relationship Id="rId7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5.png"/><Relationship Id="rId5" Type="http://schemas.openxmlformats.org/officeDocument/2006/relationships/image" Target="../media/image28.svg"/><Relationship Id="rId10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5.png"/><Relationship Id="rId5" Type="http://schemas.openxmlformats.org/officeDocument/2006/relationships/image" Target="../media/image42.svg"/><Relationship Id="rId10" Type="http://schemas.openxmlformats.org/officeDocument/2006/relationships/image" Target="../media/image15.png"/><Relationship Id="rId4" Type="http://schemas.openxmlformats.org/officeDocument/2006/relationships/image" Target="../media/image41.sv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1.png"/><Relationship Id="rId3" Type="http://schemas.openxmlformats.org/officeDocument/2006/relationships/image" Target="../media/image42.svg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49.png"/><Relationship Id="rId5" Type="http://schemas.openxmlformats.org/officeDocument/2006/relationships/image" Target="../media/image40.png"/><Relationship Id="rId15" Type="http://schemas.openxmlformats.org/officeDocument/2006/relationships/image" Target="../media/image5.png"/><Relationship Id="rId10" Type="http://schemas.openxmlformats.org/officeDocument/2006/relationships/image" Target="../media/image48.png"/><Relationship Id="rId4" Type="http://schemas.openxmlformats.org/officeDocument/2006/relationships/image" Target="../media/image6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-1"/>
            <a:ext cx="7096435" cy="12852401"/>
            <a:chOff x="2042907" y="630621"/>
            <a:chExt cx="9461913" cy="17068801"/>
          </a:xfrm>
        </p:grpSpPr>
        <p:grpSp>
          <p:nvGrpSpPr>
            <p:cNvPr id="3" name="Group 3"/>
            <p:cNvGrpSpPr/>
            <p:nvPr/>
          </p:nvGrpSpPr>
          <p:grpSpPr>
            <a:xfrm>
              <a:off x="2042907" y="630621"/>
              <a:ext cx="5969976" cy="17068801"/>
              <a:chOff x="909778" y="432245"/>
              <a:chExt cx="4091940" cy="1169929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909778" y="432245"/>
                <a:ext cx="4091940" cy="11699292"/>
              </a:xfrm>
              <a:custGeom>
                <a:avLst/>
                <a:gdLst/>
                <a:ahLst/>
                <a:cxnLst/>
                <a:rect l="l" t="t" r="r" b="b"/>
                <a:pathLst>
                  <a:path w="4091940" h="12207974">
                    <a:moveTo>
                      <a:pt x="0" y="0"/>
                    </a:moveTo>
                    <a:lnTo>
                      <a:pt x="4091940" y="0"/>
                    </a:lnTo>
                    <a:lnTo>
                      <a:pt x="4091940" y="12207974"/>
                    </a:lnTo>
                    <a:lnTo>
                      <a:pt x="0" y="122079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25305" t="-3698" r="19157" b="-65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2042908" y="2381835"/>
              <a:ext cx="9461912" cy="14181194"/>
            </a:xfrm>
            <a:custGeom>
              <a:avLst/>
              <a:gdLst/>
              <a:ahLst/>
              <a:cxnLst/>
              <a:rect l="l" t="t" r="r" b="b"/>
              <a:pathLst>
                <a:path w="9461912" h="14181195">
                  <a:moveTo>
                    <a:pt x="0" y="0"/>
                  </a:moveTo>
                  <a:lnTo>
                    <a:pt x="9461912" y="0"/>
                  </a:lnTo>
                  <a:lnTo>
                    <a:pt x="9461912" y="14181196"/>
                  </a:lnTo>
                  <a:lnTo>
                    <a:pt x="0" y="14181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598" r="2159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619500" y="0"/>
            <a:ext cx="6675120" cy="9601200"/>
            <a:chOff x="0" y="3765352"/>
            <a:chExt cx="8900160" cy="12801600"/>
          </a:xfrm>
        </p:grpSpPr>
        <p:sp>
          <p:nvSpPr>
            <p:cNvPr id="7" name="Freeform 7"/>
            <p:cNvSpPr/>
            <p:nvPr/>
          </p:nvSpPr>
          <p:spPr>
            <a:xfrm>
              <a:off x="0" y="3765352"/>
              <a:ext cx="8900160" cy="12801600"/>
            </a:xfrm>
            <a:custGeom>
              <a:avLst/>
              <a:gdLst/>
              <a:ahLst/>
              <a:cxnLst/>
              <a:rect l="l" t="t" r="r" b="b"/>
              <a:pathLst>
                <a:path w="11500824" h="13487827">
                  <a:moveTo>
                    <a:pt x="0" y="0"/>
                  </a:moveTo>
                  <a:lnTo>
                    <a:pt x="11500824" y="0"/>
                  </a:lnTo>
                  <a:lnTo>
                    <a:pt x="11500824" y="13487827"/>
                  </a:lnTo>
                  <a:lnTo>
                    <a:pt x="0" y="13487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3000"/>
              </a:blip>
              <a:stretch>
                <a:fillRect l="4" t="-29407" r="-51738" b="240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3568313" y="3863231"/>
              <a:ext cx="5242560" cy="1140623"/>
            </a:xfrm>
            <a:custGeom>
              <a:avLst/>
              <a:gdLst/>
              <a:ahLst/>
              <a:cxnLst/>
              <a:rect l="l" t="t" r="r" b="b"/>
              <a:pathLst>
                <a:path w="7932511" h="1140623">
                  <a:moveTo>
                    <a:pt x="0" y="0"/>
                  </a:moveTo>
                  <a:lnTo>
                    <a:pt x="7932511" y="0"/>
                  </a:lnTo>
                  <a:lnTo>
                    <a:pt x="7932511" y="1140622"/>
                  </a:lnTo>
                  <a:lnTo>
                    <a:pt x="0" y="1140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4" t="-31006" r="-513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7738339" y="10718072"/>
            <a:ext cx="1923140" cy="1583762"/>
            <a:chOff x="0" y="0"/>
            <a:chExt cx="647700" cy="533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47700" cy="533400"/>
            </a:xfrm>
            <a:custGeom>
              <a:avLst/>
              <a:gdLst/>
              <a:ahLst/>
              <a:cxnLst/>
              <a:rect l="l" t="t" r="r" b="b"/>
              <a:pathLst>
                <a:path w="647700" h="533400">
                  <a:moveTo>
                    <a:pt x="239386" y="166418"/>
                  </a:moveTo>
                  <a:lnTo>
                    <a:pt x="647700" y="166418"/>
                  </a:lnTo>
                  <a:lnTo>
                    <a:pt x="647700" y="366942"/>
                  </a:lnTo>
                  <a:lnTo>
                    <a:pt x="239373" y="366942"/>
                  </a:lnTo>
                  <a:lnTo>
                    <a:pt x="302255" y="533400"/>
                  </a:lnTo>
                  <a:lnTo>
                    <a:pt x="0" y="266700"/>
                  </a:lnTo>
                  <a:lnTo>
                    <a:pt x="302255" y="0"/>
                  </a:lnTo>
                  <a:lnTo>
                    <a:pt x="239386" y="166418"/>
                  </a:lnTo>
                  <a:close/>
                </a:path>
              </a:pathLst>
            </a:custGeom>
            <a:solidFill>
              <a:srgbClr val="2535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0650" y="165100"/>
              <a:ext cx="527050" cy="203200"/>
            </a:xfrm>
            <a:prstGeom prst="rect">
              <a:avLst/>
            </a:prstGeom>
          </p:spPr>
          <p:txBody>
            <a:bodyPr lIns="34290" tIns="34290" rIns="34290" bIns="34290" rtlCol="0" anchor="ctr"/>
            <a:lstStyle/>
            <a:p>
              <a:pPr algn="ctr">
                <a:lnSpc>
                  <a:spcPts val="1587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68651" y="6821219"/>
            <a:ext cx="7998544" cy="1227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56"/>
              </a:lnSpc>
            </a:pPr>
            <a:r>
              <a:rPr lang="en-US" sz="2808" b="1">
                <a:solidFill>
                  <a:srgbClr val="2131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Slides 03-13:</a:t>
            </a:r>
            <a:r>
              <a:rPr lang="en-US" sz="2808">
                <a:solidFill>
                  <a:srgbClr val="213163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08">
                <a:solidFill>
                  <a:srgbClr val="32447C"/>
                </a:solidFill>
                <a:latin typeface="Open Sauce"/>
                <a:ea typeface="Open Sauce"/>
                <a:cs typeface="Open Sauce"/>
                <a:sym typeface="Open Sauce"/>
              </a:rPr>
              <a:t>Vertical Format Templates</a:t>
            </a:r>
          </a:p>
          <a:p>
            <a:pPr algn="l">
              <a:lnSpc>
                <a:spcPts val="5056"/>
              </a:lnSpc>
            </a:pPr>
            <a:r>
              <a:rPr lang="en-US" sz="2808" b="1">
                <a:solidFill>
                  <a:srgbClr val="2131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Slides 15-18: </a:t>
            </a:r>
            <a:r>
              <a:rPr lang="en-US" sz="2808">
                <a:solidFill>
                  <a:srgbClr val="32447C"/>
                </a:solidFill>
                <a:latin typeface="Open Sauce"/>
                <a:ea typeface="Open Sauce"/>
                <a:cs typeface="Open Sauce"/>
                <a:sym typeface="Open Sauce"/>
              </a:rPr>
              <a:t>Scene Objects and Characters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93779" y="6034262"/>
            <a:ext cx="6844810" cy="544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7"/>
              </a:lnSpc>
            </a:pPr>
            <a:r>
              <a:rPr lang="en-US" sz="3894">
                <a:solidFill>
                  <a:srgbClr val="213163"/>
                </a:solidFill>
                <a:latin typeface="Open Sauce"/>
                <a:ea typeface="Open Sauce"/>
                <a:cs typeface="Open Sauce"/>
                <a:sym typeface="Open Sauce"/>
              </a:rPr>
              <a:t>2026 Social Media Toolkit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68651" y="4378996"/>
            <a:ext cx="8392828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000"/>
              </a:lnSpc>
            </a:pPr>
            <a:r>
              <a:rPr lang="en-US" sz="6279" b="1">
                <a:solidFill>
                  <a:srgbClr val="2131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National Poll Worker</a:t>
            </a:r>
          </a:p>
          <a:p>
            <a:pPr algn="just">
              <a:lnSpc>
                <a:spcPts val="6000"/>
              </a:lnSpc>
            </a:pPr>
            <a:r>
              <a:rPr lang="en-US" sz="6279">
                <a:solidFill>
                  <a:srgbClr val="CF2038"/>
                </a:solidFill>
                <a:latin typeface="Open Sauce"/>
                <a:ea typeface="Open Sauce"/>
                <a:cs typeface="Open Sauce"/>
                <a:sym typeface="Open Sauce"/>
              </a:rPr>
              <a:t>Recruitment Day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68651" y="3747184"/>
            <a:ext cx="5938969" cy="469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5"/>
              </a:lnSpc>
            </a:pPr>
            <a:r>
              <a:rPr lang="en-US" sz="3331" b="1">
                <a:solidFill>
                  <a:srgbClr val="2131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Check out the EAC’s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198649" y="1792692"/>
            <a:ext cx="1367615" cy="1367615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" y="9245612"/>
            <a:ext cx="7728664" cy="3037730"/>
            <a:chOff x="0" y="0"/>
            <a:chExt cx="10304886" cy="405030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235820"/>
              <a:ext cx="10304886" cy="2508472"/>
              <a:chOff x="0" y="0"/>
              <a:chExt cx="10466832" cy="254789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0466832" cy="2547894"/>
              </a:xfrm>
              <a:custGeom>
                <a:avLst/>
                <a:gdLst/>
                <a:ahLst/>
                <a:cxnLst/>
                <a:rect l="l" t="t" r="r" b="b"/>
                <a:pathLst>
                  <a:path w="10466832" h="2547894">
                    <a:moveTo>
                      <a:pt x="0" y="0"/>
                    </a:moveTo>
                    <a:lnTo>
                      <a:pt x="10466832" y="0"/>
                    </a:lnTo>
                    <a:lnTo>
                      <a:pt x="10466832" y="2547894"/>
                    </a:lnTo>
                    <a:lnTo>
                      <a:pt x="0" y="25478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2636" b="-263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1080863" y="0"/>
              <a:ext cx="8425799" cy="4050307"/>
            </a:xfrm>
            <a:custGeom>
              <a:avLst/>
              <a:gdLst/>
              <a:ahLst/>
              <a:cxnLst/>
              <a:rect l="l" t="t" r="r" b="b"/>
              <a:pathLst>
                <a:path w="8425799" h="4050307">
                  <a:moveTo>
                    <a:pt x="0" y="0"/>
                  </a:moveTo>
                  <a:lnTo>
                    <a:pt x="8425799" y="0"/>
                  </a:lnTo>
                  <a:lnTo>
                    <a:pt x="8425799" y="4050307"/>
                  </a:lnTo>
                  <a:lnTo>
                    <a:pt x="0" y="4050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8100" y="-40888"/>
            <a:ext cx="10332720" cy="11344716"/>
            <a:chOff x="8952095" y="7541816"/>
            <a:chExt cx="13776958" cy="15126288"/>
          </a:xfrm>
        </p:grpSpPr>
        <p:sp>
          <p:nvSpPr>
            <p:cNvPr id="7" name="Freeform 7"/>
            <p:cNvSpPr/>
            <p:nvPr/>
          </p:nvSpPr>
          <p:spPr>
            <a:xfrm>
              <a:off x="8952095" y="7630199"/>
              <a:ext cx="13776958" cy="15037905"/>
            </a:xfrm>
            <a:custGeom>
              <a:avLst/>
              <a:gdLst/>
              <a:ahLst/>
              <a:cxnLst/>
              <a:rect l="l" t="t" r="r" b="b"/>
              <a:pathLst>
                <a:path w="20239246" h="19219836">
                  <a:moveTo>
                    <a:pt x="0" y="0"/>
                  </a:moveTo>
                  <a:lnTo>
                    <a:pt x="20239246" y="0"/>
                  </a:lnTo>
                  <a:lnTo>
                    <a:pt x="20239246" y="19219836"/>
                  </a:lnTo>
                  <a:lnTo>
                    <a:pt x="0" y="192198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7000"/>
              </a:blip>
              <a:stretch>
                <a:fillRect l="-15983" t="-3541" r="-30921" b="-4063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5400000">
              <a:off x="12878957" y="6944024"/>
              <a:ext cx="2101963" cy="3297547"/>
            </a:xfrm>
            <a:custGeom>
              <a:avLst/>
              <a:gdLst/>
              <a:ahLst/>
              <a:cxnLst/>
              <a:rect l="l" t="t" r="r" b="b"/>
              <a:pathLst>
                <a:path w="2101963" h="3297547">
                  <a:moveTo>
                    <a:pt x="0" y="0"/>
                  </a:moveTo>
                  <a:lnTo>
                    <a:pt x="2101963" y="0"/>
                  </a:lnTo>
                  <a:lnTo>
                    <a:pt x="2101963" y="3297547"/>
                  </a:lnTo>
                  <a:lnTo>
                    <a:pt x="0" y="3297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5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36940" b="-151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13040052" y="9045988"/>
              <a:ext cx="2101963" cy="3297547"/>
            </a:xfrm>
            <a:custGeom>
              <a:avLst/>
              <a:gdLst/>
              <a:ahLst/>
              <a:cxnLst/>
              <a:rect l="l" t="t" r="r" b="b"/>
              <a:pathLst>
                <a:path w="2101963" h="3297547">
                  <a:moveTo>
                    <a:pt x="0" y="0"/>
                  </a:moveTo>
                  <a:lnTo>
                    <a:pt x="2101964" y="0"/>
                  </a:lnTo>
                  <a:lnTo>
                    <a:pt x="2101964" y="3297547"/>
                  </a:lnTo>
                  <a:lnTo>
                    <a:pt x="0" y="3297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5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36940" b="-151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5400000">
              <a:off x="9581410" y="6944024"/>
              <a:ext cx="2101963" cy="3297547"/>
            </a:xfrm>
            <a:custGeom>
              <a:avLst/>
              <a:gdLst/>
              <a:ahLst/>
              <a:cxnLst/>
              <a:rect l="l" t="t" r="r" b="b"/>
              <a:pathLst>
                <a:path w="2101963" h="3297547">
                  <a:moveTo>
                    <a:pt x="0" y="0"/>
                  </a:moveTo>
                  <a:lnTo>
                    <a:pt x="2101963" y="0"/>
                  </a:lnTo>
                  <a:lnTo>
                    <a:pt x="2101963" y="3297547"/>
                  </a:lnTo>
                  <a:lnTo>
                    <a:pt x="0" y="3297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5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36940" b="-151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5400000">
              <a:off x="9604641" y="9045988"/>
              <a:ext cx="2101963" cy="3297547"/>
            </a:xfrm>
            <a:custGeom>
              <a:avLst/>
              <a:gdLst/>
              <a:ahLst/>
              <a:cxnLst/>
              <a:rect l="l" t="t" r="r" b="b"/>
              <a:pathLst>
                <a:path w="2101963" h="3297547">
                  <a:moveTo>
                    <a:pt x="0" y="0"/>
                  </a:moveTo>
                  <a:lnTo>
                    <a:pt x="2101964" y="0"/>
                  </a:lnTo>
                  <a:lnTo>
                    <a:pt x="2101964" y="3297547"/>
                  </a:lnTo>
                  <a:lnTo>
                    <a:pt x="0" y="3297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5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36940" b="-151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5400000">
              <a:off x="9600688" y="11137008"/>
              <a:ext cx="2101963" cy="3297547"/>
            </a:xfrm>
            <a:custGeom>
              <a:avLst/>
              <a:gdLst/>
              <a:ahLst/>
              <a:cxnLst/>
              <a:rect l="l" t="t" r="r" b="b"/>
              <a:pathLst>
                <a:path w="2101963" h="3297547">
                  <a:moveTo>
                    <a:pt x="0" y="0"/>
                  </a:moveTo>
                  <a:lnTo>
                    <a:pt x="2101964" y="0"/>
                  </a:lnTo>
                  <a:lnTo>
                    <a:pt x="2101964" y="3297547"/>
                  </a:lnTo>
                  <a:lnTo>
                    <a:pt x="0" y="3297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5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36940" b="-151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AutoShape 13"/>
          <p:cNvSpPr/>
          <p:nvPr/>
        </p:nvSpPr>
        <p:spPr>
          <a:xfrm flipV="1">
            <a:off x="0" y="11303830"/>
            <a:ext cx="8103734" cy="12985"/>
          </a:xfrm>
          <a:prstGeom prst="line">
            <a:avLst/>
          </a:prstGeom>
          <a:ln w="85725" cap="flat">
            <a:solidFill>
              <a:srgbClr val="ABDEF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5984459" y="7400372"/>
            <a:ext cx="4422339" cy="5054102"/>
            <a:chOff x="0" y="0"/>
            <a:chExt cx="5896453" cy="673880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896453" cy="6738803"/>
            </a:xfrm>
            <a:custGeom>
              <a:avLst/>
              <a:gdLst/>
              <a:ahLst/>
              <a:cxnLst/>
              <a:rect l="l" t="t" r="r" b="b"/>
              <a:pathLst>
                <a:path w="5896453" h="6738803">
                  <a:moveTo>
                    <a:pt x="0" y="0"/>
                  </a:moveTo>
                  <a:lnTo>
                    <a:pt x="5896453" y="0"/>
                  </a:lnTo>
                  <a:lnTo>
                    <a:pt x="5896453" y="6738803"/>
                  </a:lnTo>
                  <a:lnTo>
                    <a:pt x="0" y="67388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897327">
              <a:off x="3358321" y="1937862"/>
              <a:ext cx="525892" cy="487327"/>
            </a:xfrm>
            <a:custGeom>
              <a:avLst/>
              <a:gdLst/>
              <a:ahLst/>
              <a:cxnLst/>
              <a:rect l="l" t="t" r="r" b="b"/>
              <a:pathLst>
                <a:path w="525892" h="487327">
                  <a:moveTo>
                    <a:pt x="0" y="0"/>
                  </a:moveTo>
                  <a:lnTo>
                    <a:pt x="525893" y="0"/>
                  </a:lnTo>
                  <a:lnTo>
                    <a:pt x="525893" y="487327"/>
                  </a:lnTo>
                  <a:lnTo>
                    <a:pt x="0" y="487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>
            <a:off x="4073895" y="6179624"/>
            <a:ext cx="2458767" cy="5433739"/>
          </a:xfrm>
          <a:custGeom>
            <a:avLst/>
            <a:gdLst/>
            <a:ahLst/>
            <a:cxnLst/>
            <a:rect l="l" t="t" r="r" b="b"/>
            <a:pathLst>
              <a:path w="2458767" h="5433739">
                <a:moveTo>
                  <a:pt x="0" y="0"/>
                </a:moveTo>
                <a:lnTo>
                  <a:pt x="2458767" y="0"/>
                </a:lnTo>
                <a:lnTo>
                  <a:pt x="2458767" y="5433739"/>
                </a:lnTo>
                <a:lnTo>
                  <a:pt x="0" y="54337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7468" y="7155067"/>
            <a:ext cx="4013576" cy="4879728"/>
          </a:xfrm>
          <a:custGeom>
            <a:avLst/>
            <a:gdLst/>
            <a:ahLst/>
            <a:cxnLst/>
            <a:rect l="l" t="t" r="r" b="b"/>
            <a:pathLst>
              <a:path w="4013576" h="4879728">
                <a:moveTo>
                  <a:pt x="0" y="0"/>
                </a:moveTo>
                <a:lnTo>
                  <a:pt x="4013577" y="0"/>
                </a:lnTo>
                <a:lnTo>
                  <a:pt x="4013577" y="4879728"/>
                </a:lnTo>
                <a:lnTo>
                  <a:pt x="0" y="48797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870567">
            <a:off x="1890083" y="8700871"/>
            <a:ext cx="1137657" cy="587315"/>
          </a:xfrm>
          <a:custGeom>
            <a:avLst/>
            <a:gdLst/>
            <a:ahLst/>
            <a:cxnLst/>
            <a:rect l="l" t="t" r="r" b="b"/>
            <a:pathLst>
              <a:path w="1137657" h="587315">
                <a:moveTo>
                  <a:pt x="0" y="0"/>
                </a:moveTo>
                <a:lnTo>
                  <a:pt x="1137657" y="0"/>
                </a:lnTo>
                <a:lnTo>
                  <a:pt x="1137657" y="587315"/>
                </a:lnTo>
                <a:lnTo>
                  <a:pt x="0" y="5873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2269477" y="8075596"/>
            <a:ext cx="2415033" cy="4009124"/>
            <a:chOff x="0" y="0"/>
            <a:chExt cx="3220044" cy="5345498"/>
          </a:xfrm>
        </p:grpSpPr>
        <p:sp>
          <p:nvSpPr>
            <p:cNvPr id="21" name="Freeform 21"/>
            <p:cNvSpPr/>
            <p:nvPr/>
          </p:nvSpPr>
          <p:spPr>
            <a:xfrm>
              <a:off x="842061" y="0"/>
              <a:ext cx="2210859" cy="1472064"/>
            </a:xfrm>
            <a:custGeom>
              <a:avLst/>
              <a:gdLst/>
              <a:ahLst/>
              <a:cxnLst/>
              <a:rect l="l" t="t" r="r" b="b"/>
              <a:pathLst>
                <a:path w="2210859" h="1472064">
                  <a:moveTo>
                    <a:pt x="0" y="0"/>
                  </a:moveTo>
                  <a:lnTo>
                    <a:pt x="2210859" y="0"/>
                  </a:lnTo>
                  <a:lnTo>
                    <a:pt x="2210859" y="1472064"/>
                  </a:lnTo>
                  <a:lnTo>
                    <a:pt x="0" y="1472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1303602"/>
              <a:ext cx="3220044" cy="4041896"/>
            </a:xfrm>
            <a:custGeom>
              <a:avLst/>
              <a:gdLst/>
              <a:ahLst/>
              <a:cxnLst/>
              <a:rect l="l" t="t" r="r" b="b"/>
              <a:pathLst>
                <a:path w="3220044" h="4041896">
                  <a:moveTo>
                    <a:pt x="0" y="0"/>
                  </a:moveTo>
                  <a:lnTo>
                    <a:pt x="3220044" y="0"/>
                  </a:lnTo>
                  <a:lnTo>
                    <a:pt x="3220044" y="4041896"/>
                  </a:lnTo>
                  <a:lnTo>
                    <a:pt x="0" y="4041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841368" y="2190750"/>
            <a:ext cx="8604263" cy="149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2"/>
              </a:lnSpc>
            </a:pPr>
            <a:r>
              <a:rPr lang="en-US" sz="5545" b="1">
                <a:solidFill>
                  <a:srgbClr val="2131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National Poll Worker</a:t>
            </a:r>
          </a:p>
          <a:p>
            <a:pPr algn="ctr">
              <a:lnSpc>
                <a:spcPts val="5822"/>
              </a:lnSpc>
            </a:pPr>
            <a:r>
              <a:rPr lang="en-US" sz="5545" b="1">
                <a:solidFill>
                  <a:srgbClr val="CD2034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Recruitment Day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4459692" y="382992"/>
            <a:ext cx="1367615" cy="1367615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0287000" cy="12858750"/>
          </a:xfrm>
          <a:custGeom>
            <a:avLst/>
            <a:gdLst/>
            <a:ahLst/>
            <a:cxnLst/>
            <a:rect l="l" t="t" r="r" b="b"/>
            <a:pathLst>
              <a:path w="10546874" h="13183592">
                <a:moveTo>
                  <a:pt x="10546874" y="0"/>
                </a:moveTo>
                <a:lnTo>
                  <a:pt x="0" y="0"/>
                </a:lnTo>
                <a:lnTo>
                  <a:pt x="0" y="13183592"/>
                </a:lnTo>
                <a:lnTo>
                  <a:pt x="10546874" y="13183592"/>
                </a:lnTo>
                <a:lnTo>
                  <a:pt x="1054687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14700" y="6074654"/>
            <a:ext cx="7161049" cy="5000272"/>
            <a:chOff x="0" y="0"/>
            <a:chExt cx="9548065" cy="66670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48065" cy="6446362"/>
            </a:xfrm>
            <a:custGeom>
              <a:avLst/>
              <a:gdLst/>
              <a:ahLst/>
              <a:cxnLst/>
              <a:rect l="l" t="t" r="r" b="b"/>
              <a:pathLst>
                <a:path w="9548065" h="6446362">
                  <a:moveTo>
                    <a:pt x="0" y="0"/>
                  </a:moveTo>
                  <a:lnTo>
                    <a:pt x="9548065" y="0"/>
                  </a:lnTo>
                  <a:lnTo>
                    <a:pt x="9548065" y="6446362"/>
                  </a:lnTo>
                  <a:lnTo>
                    <a:pt x="0" y="6446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636" b="-3854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51927" y="6433661"/>
              <a:ext cx="8144473" cy="233367"/>
            </a:xfrm>
            <a:custGeom>
              <a:avLst/>
              <a:gdLst/>
              <a:ahLst/>
              <a:cxnLst/>
              <a:rect l="l" t="t" r="r" b="b"/>
              <a:pathLst>
                <a:path w="13716000" h="141120">
                  <a:moveTo>
                    <a:pt x="0" y="0"/>
                  </a:moveTo>
                  <a:lnTo>
                    <a:pt x="13716000" y="0"/>
                  </a:lnTo>
                  <a:lnTo>
                    <a:pt x="13716000" y="141119"/>
                  </a:lnTo>
                  <a:lnTo>
                    <a:pt x="0" y="141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5143500" y="7037707"/>
            <a:ext cx="2441827" cy="4360406"/>
          </a:xfrm>
          <a:custGeom>
            <a:avLst/>
            <a:gdLst/>
            <a:ahLst/>
            <a:cxnLst/>
            <a:rect l="l" t="t" r="r" b="b"/>
            <a:pathLst>
              <a:path w="2441827" h="4360406">
                <a:moveTo>
                  <a:pt x="0" y="0"/>
                </a:moveTo>
                <a:lnTo>
                  <a:pt x="2441827" y="0"/>
                </a:lnTo>
                <a:lnTo>
                  <a:pt x="2441827" y="4360406"/>
                </a:lnTo>
                <a:lnTo>
                  <a:pt x="0" y="43604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171556" y="7547343"/>
            <a:ext cx="2848744" cy="3984257"/>
          </a:xfrm>
          <a:custGeom>
            <a:avLst/>
            <a:gdLst/>
            <a:ahLst/>
            <a:cxnLst/>
            <a:rect l="l" t="t" r="r" b="b"/>
            <a:pathLst>
              <a:path w="2848744" h="3984257">
                <a:moveTo>
                  <a:pt x="0" y="0"/>
                </a:moveTo>
                <a:lnTo>
                  <a:pt x="2848743" y="0"/>
                </a:lnTo>
                <a:lnTo>
                  <a:pt x="2848743" y="3984257"/>
                </a:lnTo>
                <a:lnTo>
                  <a:pt x="0" y="39842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144082" y="5540578"/>
            <a:ext cx="3094668" cy="5538556"/>
            <a:chOff x="0" y="0"/>
            <a:chExt cx="4126224" cy="738474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26224" cy="7384741"/>
            </a:xfrm>
            <a:custGeom>
              <a:avLst/>
              <a:gdLst/>
              <a:ahLst/>
              <a:cxnLst/>
              <a:rect l="l" t="t" r="r" b="b"/>
              <a:pathLst>
                <a:path w="4126224" h="7384741">
                  <a:moveTo>
                    <a:pt x="0" y="0"/>
                  </a:moveTo>
                  <a:lnTo>
                    <a:pt x="4126224" y="0"/>
                  </a:lnTo>
                  <a:lnTo>
                    <a:pt x="4126224" y="7384741"/>
                  </a:lnTo>
                  <a:lnTo>
                    <a:pt x="0" y="7384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 rot="-349644">
              <a:off x="956299" y="591367"/>
              <a:ext cx="2004027" cy="698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69"/>
                </a:lnSpc>
              </a:pPr>
              <a:r>
                <a:rPr lang="en-US" sz="1708" b="1">
                  <a:solidFill>
                    <a:srgbClr val="213163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 Poll Worker</a:t>
              </a:r>
            </a:p>
            <a:p>
              <a:pPr algn="ctr">
                <a:lnSpc>
                  <a:spcPts val="2169"/>
                </a:lnSpc>
              </a:pPr>
              <a:r>
                <a:rPr lang="en-US" sz="1708" b="1">
                  <a:solidFill>
                    <a:srgbClr val="213163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Training</a:t>
              </a:r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627867" y="6109100"/>
            <a:ext cx="2807898" cy="5393322"/>
          </a:xfrm>
          <a:custGeom>
            <a:avLst/>
            <a:gdLst/>
            <a:ahLst/>
            <a:cxnLst/>
            <a:rect l="l" t="t" r="r" b="b"/>
            <a:pathLst>
              <a:path w="2807898" h="5393322">
                <a:moveTo>
                  <a:pt x="2807899" y="0"/>
                </a:moveTo>
                <a:lnTo>
                  <a:pt x="0" y="0"/>
                </a:lnTo>
                <a:lnTo>
                  <a:pt x="0" y="5393322"/>
                </a:lnTo>
                <a:lnTo>
                  <a:pt x="2807899" y="5393322"/>
                </a:lnTo>
                <a:lnTo>
                  <a:pt x="280789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664706" y="3834648"/>
            <a:ext cx="6957589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1"/>
              </a:lnSpc>
            </a:pPr>
            <a:r>
              <a:rPr lang="en-US" sz="3617" b="1">
                <a:solidFill>
                  <a:srgbClr val="CD2034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Support elections in</a:t>
            </a:r>
          </a:p>
          <a:p>
            <a:pPr algn="ctr">
              <a:lnSpc>
                <a:spcPts val="4341"/>
              </a:lnSpc>
            </a:pPr>
            <a:r>
              <a:rPr lang="en-US" sz="3617" b="1">
                <a:solidFill>
                  <a:srgbClr val="CD2034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your community.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41368" y="2190750"/>
            <a:ext cx="8604263" cy="149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2"/>
              </a:lnSpc>
            </a:pPr>
            <a:r>
              <a:rPr lang="en-US" sz="5545" b="1">
                <a:solidFill>
                  <a:srgbClr val="2131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National Poll Worker</a:t>
            </a:r>
          </a:p>
          <a:p>
            <a:pPr algn="ctr">
              <a:lnSpc>
                <a:spcPts val="5822"/>
              </a:lnSpc>
            </a:pPr>
            <a:r>
              <a:rPr lang="en-US" sz="5545" b="1">
                <a:solidFill>
                  <a:srgbClr val="2131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Recruitment Day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459692" y="382992"/>
            <a:ext cx="1367615" cy="136761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5">
            <a:extLst>
              <a:ext uri="{FF2B5EF4-FFF2-40B4-BE49-F238E27FC236}">
                <a16:creationId xmlns:a16="http://schemas.microsoft.com/office/drawing/2014/main" id="{951AD878-C489-2AF9-08CB-DB99DEFC6BA4}"/>
              </a:ext>
            </a:extLst>
          </p:cNvPr>
          <p:cNvSpPr/>
          <p:nvPr/>
        </p:nvSpPr>
        <p:spPr>
          <a:xfrm>
            <a:off x="932204" y="7037707"/>
            <a:ext cx="279675" cy="264065"/>
          </a:xfrm>
          <a:custGeom>
            <a:avLst/>
            <a:gdLst/>
            <a:ahLst/>
            <a:cxnLst/>
            <a:rect l="l" t="t" r="r" b="b"/>
            <a:pathLst>
              <a:path w="557325" h="516570">
                <a:moveTo>
                  <a:pt x="0" y="0"/>
                </a:moveTo>
                <a:lnTo>
                  <a:pt x="557324" y="0"/>
                </a:lnTo>
                <a:lnTo>
                  <a:pt x="557324" y="516570"/>
                </a:lnTo>
                <a:lnTo>
                  <a:pt x="0" y="5165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024" y="-788"/>
            <a:ext cx="10426698" cy="13284988"/>
            <a:chOff x="-3185966" y="12406001"/>
            <a:chExt cx="13902264" cy="17713316"/>
          </a:xfrm>
        </p:grpSpPr>
        <p:sp>
          <p:nvSpPr>
            <p:cNvPr id="3" name="Freeform 3"/>
            <p:cNvSpPr/>
            <p:nvPr/>
          </p:nvSpPr>
          <p:spPr>
            <a:xfrm>
              <a:off x="-3185966" y="12406001"/>
              <a:ext cx="13846327" cy="17713316"/>
            </a:xfrm>
            <a:custGeom>
              <a:avLst/>
              <a:gdLst/>
              <a:ahLst/>
              <a:cxnLst/>
              <a:rect l="l" t="t" r="r" b="b"/>
              <a:pathLst>
                <a:path w="22544448" h="22515838">
                  <a:moveTo>
                    <a:pt x="0" y="0"/>
                  </a:moveTo>
                  <a:lnTo>
                    <a:pt x="22544448" y="0"/>
                  </a:lnTo>
                  <a:lnTo>
                    <a:pt x="22544448" y="22515838"/>
                  </a:lnTo>
                  <a:lnTo>
                    <a:pt x="0" y="22515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3000"/>
              </a:blip>
              <a:stretch>
                <a:fillRect l="21238" t="-70894" r="-87819" b="4084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8016543" y="13911224"/>
              <a:ext cx="2101963" cy="3297547"/>
            </a:xfrm>
            <a:custGeom>
              <a:avLst/>
              <a:gdLst/>
              <a:ahLst/>
              <a:cxnLst/>
              <a:rect l="l" t="t" r="r" b="b"/>
              <a:pathLst>
                <a:path w="2101963" h="3297547">
                  <a:moveTo>
                    <a:pt x="0" y="0"/>
                  </a:moveTo>
                  <a:lnTo>
                    <a:pt x="2101963" y="0"/>
                  </a:lnTo>
                  <a:lnTo>
                    <a:pt x="2101963" y="3297547"/>
                  </a:lnTo>
                  <a:lnTo>
                    <a:pt x="0" y="3297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525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36940" b="-151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899643" y="11809260"/>
              <a:ext cx="2101963" cy="3297547"/>
            </a:xfrm>
            <a:custGeom>
              <a:avLst/>
              <a:gdLst/>
              <a:ahLst/>
              <a:cxnLst/>
              <a:rect l="l" t="t" r="r" b="b"/>
              <a:pathLst>
                <a:path w="2101963" h="3297547">
                  <a:moveTo>
                    <a:pt x="0" y="0"/>
                  </a:moveTo>
                  <a:lnTo>
                    <a:pt x="2101963" y="0"/>
                  </a:lnTo>
                  <a:lnTo>
                    <a:pt x="2101963" y="3297547"/>
                  </a:lnTo>
                  <a:lnTo>
                    <a:pt x="0" y="3297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525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36940" b="-151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4602096" y="11809260"/>
              <a:ext cx="2101963" cy="3297547"/>
            </a:xfrm>
            <a:custGeom>
              <a:avLst/>
              <a:gdLst/>
              <a:ahLst/>
              <a:cxnLst/>
              <a:rect l="l" t="t" r="r" b="b"/>
              <a:pathLst>
                <a:path w="2101963" h="3297547">
                  <a:moveTo>
                    <a:pt x="0" y="0"/>
                  </a:moveTo>
                  <a:lnTo>
                    <a:pt x="2101963" y="0"/>
                  </a:lnTo>
                  <a:lnTo>
                    <a:pt x="2101963" y="3297547"/>
                  </a:lnTo>
                  <a:lnTo>
                    <a:pt x="0" y="3297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525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36940" b="-151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385530" y="9543740"/>
            <a:ext cx="6989145" cy="1791045"/>
            <a:chOff x="0" y="0"/>
            <a:chExt cx="10466832" cy="26822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466832" cy="2682240"/>
            </a:xfrm>
            <a:custGeom>
              <a:avLst/>
              <a:gdLst/>
              <a:ahLst/>
              <a:cxnLst/>
              <a:rect l="l" t="t" r="r" b="b"/>
              <a:pathLst>
                <a:path w="10466832" h="2682240">
                  <a:moveTo>
                    <a:pt x="0" y="0"/>
                  </a:moveTo>
                  <a:lnTo>
                    <a:pt x="10466832" y="0"/>
                  </a:lnTo>
                  <a:lnTo>
                    <a:pt x="10466832" y="2682240"/>
                  </a:lnTo>
                  <a:lnTo>
                    <a:pt x="0" y="2682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 rot="5400000">
            <a:off x="5394344" y="6709591"/>
            <a:ext cx="2365862" cy="6854948"/>
            <a:chOff x="63500" y="63500"/>
            <a:chExt cx="3941572" cy="11420475"/>
          </a:xfrm>
        </p:grpSpPr>
        <p:sp>
          <p:nvSpPr>
            <p:cNvPr id="10" name="Freeform 10"/>
            <p:cNvSpPr/>
            <p:nvPr/>
          </p:nvSpPr>
          <p:spPr>
            <a:xfrm>
              <a:off x="381000" y="63500"/>
              <a:ext cx="3624072" cy="11420475"/>
            </a:xfrm>
            <a:custGeom>
              <a:avLst/>
              <a:gdLst/>
              <a:ahLst/>
              <a:cxnLst/>
              <a:rect l="l" t="t" r="r" b="b"/>
              <a:pathLst>
                <a:path w="3624072" h="11420475">
                  <a:moveTo>
                    <a:pt x="0" y="11420475"/>
                  </a:moveTo>
                  <a:lnTo>
                    <a:pt x="0" y="0"/>
                  </a:lnTo>
                  <a:lnTo>
                    <a:pt x="3624072" y="0"/>
                  </a:lnTo>
                  <a:lnTo>
                    <a:pt x="3624072" y="11420475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1000"/>
                  </a:srgbClr>
                </a:gs>
                <a:gs pos="100000">
                  <a:srgbClr val="CD2034">
                    <a:alpha val="11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3500" y="989584"/>
              <a:ext cx="3941572" cy="462026"/>
            </a:xfrm>
            <a:custGeom>
              <a:avLst/>
              <a:gdLst/>
              <a:ahLst/>
              <a:cxnLst/>
              <a:rect l="l" t="t" r="r" b="b"/>
              <a:pathLst>
                <a:path w="3941572" h="462026">
                  <a:moveTo>
                    <a:pt x="0" y="0"/>
                  </a:moveTo>
                  <a:lnTo>
                    <a:pt x="0" y="462026"/>
                  </a:lnTo>
                  <a:lnTo>
                    <a:pt x="3941572" y="462026"/>
                  </a:lnTo>
                  <a:lnTo>
                    <a:pt x="3941572" y="0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63500" y="2311908"/>
              <a:ext cx="3941572" cy="462026"/>
            </a:xfrm>
            <a:custGeom>
              <a:avLst/>
              <a:gdLst/>
              <a:ahLst/>
              <a:cxnLst/>
              <a:rect l="l" t="t" r="r" b="b"/>
              <a:pathLst>
                <a:path w="3941572" h="462026">
                  <a:moveTo>
                    <a:pt x="0" y="0"/>
                  </a:moveTo>
                  <a:lnTo>
                    <a:pt x="0" y="462026"/>
                  </a:lnTo>
                  <a:lnTo>
                    <a:pt x="3941572" y="462026"/>
                  </a:lnTo>
                  <a:lnTo>
                    <a:pt x="3941572" y="0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63500" y="3634105"/>
              <a:ext cx="3941572" cy="462026"/>
            </a:xfrm>
            <a:custGeom>
              <a:avLst/>
              <a:gdLst/>
              <a:ahLst/>
              <a:cxnLst/>
              <a:rect l="l" t="t" r="r" b="b"/>
              <a:pathLst>
                <a:path w="3941572" h="462026">
                  <a:moveTo>
                    <a:pt x="0" y="0"/>
                  </a:moveTo>
                  <a:lnTo>
                    <a:pt x="0" y="462026"/>
                  </a:lnTo>
                  <a:lnTo>
                    <a:pt x="3941572" y="462026"/>
                  </a:lnTo>
                  <a:lnTo>
                    <a:pt x="3941572" y="0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63500" y="4956429"/>
              <a:ext cx="3941572" cy="462026"/>
            </a:xfrm>
            <a:custGeom>
              <a:avLst/>
              <a:gdLst/>
              <a:ahLst/>
              <a:cxnLst/>
              <a:rect l="l" t="t" r="r" b="b"/>
              <a:pathLst>
                <a:path w="3941572" h="462026">
                  <a:moveTo>
                    <a:pt x="0" y="0"/>
                  </a:moveTo>
                  <a:lnTo>
                    <a:pt x="0" y="462026"/>
                  </a:lnTo>
                  <a:lnTo>
                    <a:pt x="3941572" y="462026"/>
                  </a:lnTo>
                  <a:lnTo>
                    <a:pt x="3941572" y="0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63500" y="6278753"/>
              <a:ext cx="3941572" cy="462026"/>
            </a:xfrm>
            <a:custGeom>
              <a:avLst/>
              <a:gdLst/>
              <a:ahLst/>
              <a:cxnLst/>
              <a:rect l="l" t="t" r="r" b="b"/>
              <a:pathLst>
                <a:path w="3941572" h="462026">
                  <a:moveTo>
                    <a:pt x="0" y="0"/>
                  </a:moveTo>
                  <a:lnTo>
                    <a:pt x="0" y="462026"/>
                  </a:lnTo>
                  <a:lnTo>
                    <a:pt x="3941572" y="462026"/>
                  </a:lnTo>
                  <a:lnTo>
                    <a:pt x="3941572" y="0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63500" y="7600950"/>
              <a:ext cx="3941572" cy="462026"/>
            </a:xfrm>
            <a:custGeom>
              <a:avLst/>
              <a:gdLst/>
              <a:ahLst/>
              <a:cxnLst/>
              <a:rect l="l" t="t" r="r" b="b"/>
              <a:pathLst>
                <a:path w="3941572" h="462026">
                  <a:moveTo>
                    <a:pt x="0" y="0"/>
                  </a:moveTo>
                  <a:lnTo>
                    <a:pt x="0" y="462026"/>
                  </a:lnTo>
                  <a:lnTo>
                    <a:pt x="3941572" y="462026"/>
                  </a:lnTo>
                  <a:lnTo>
                    <a:pt x="3941572" y="0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63500" y="8923274"/>
              <a:ext cx="3941572" cy="462026"/>
            </a:xfrm>
            <a:custGeom>
              <a:avLst/>
              <a:gdLst/>
              <a:ahLst/>
              <a:cxnLst/>
              <a:rect l="l" t="t" r="r" b="b"/>
              <a:pathLst>
                <a:path w="3941572" h="462026">
                  <a:moveTo>
                    <a:pt x="0" y="0"/>
                  </a:moveTo>
                  <a:lnTo>
                    <a:pt x="0" y="462026"/>
                  </a:lnTo>
                  <a:lnTo>
                    <a:pt x="3941572" y="462026"/>
                  </a:lnTo>
                  <a:lnTo>
                    <a:pt x="3941572" y="0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63500" y="10245598"/>
              <a:ext cx="3941572" cy="462026"/>
            </a:xfrm>
            <a:custGeom>
              <a:avLst/>
              <a:gdLst/>
              <a:ahLst/>
              <a:cxnLst/>
              <a:rect l="l" t="t" r="r" b="b"/>
              <a:pathLst>
                <a:path w="3941572" h="462026">
                  <a:moveTo>
                    <a:pt x="0" y="0"/>
                  </a:moveTo>
                  <a:lnTo>
                    <a:pt x="0" y="462026"/>
                  </a:lnTo>
                  <a:lnTo>
                    <a:pt x="3941572" y="462026"/>
                  </a:lnTo>
                  <a:lnTo>
                    <a:pt x="3941572" y="0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AutoShape 19"/>
          <p:cNvSpPr/>
          <p:nvPr/>
        </p:nvSpPr>
        <p:spPr>
          <a:xfrm>
            <a:off x="1780411" y="11305543"/>
            <a:ext cx="8594264" cy="14452"/>
          </a:xfrm>
          <a:prstGeom prst="line">
            <a:avLst/>
          </a:prstGeom>
          <a:ln w="85725" cap="flat">
            <a:solidFill>
              <a:srgbClr val="ABDEF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5469464" y="6010980"/>
            <a:ext cx="3201322" cy="6018936"/>
            <a:chOff x="0" y="0"/>
            <a:chExt cx="4268429" cy="802524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268429" cy="8025249"/>
            </a:xfrm>
            <a:custGeom>
              <a:avLst/>
              <a:gdLst/>
              <a:ahLst/>
              <a:cxnLst/>
              <a:rect l="l" t="t" r="r" b="b"/>
              <a:pathLst>
                <a:path w="4268429" h="8025249">
                  <a:moveTo>
                    <a:pt x="0" y="0"/>
                  </a:moveTo>
                  <a:lnTo>
                    <a:pt x="4268429" y="0"/>
                  </a:lnTo>
                  <a:lnTo>
                    <a:pt x="4268429" y="8025249"/>
                  </a:lnTo>
                  <a:lnTo>
                    <a:pt x="0" y="8025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715230" y="507775"/>
              <a:ext cx="1987713" cy="384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80"/>
                </a:lnSpc>
              </a:pPr>
              <a:r>
                <a:rPr lang="en-US" sz="1771" b="1">
                  <a:solidFill>
                    <a:srgbClr val="213163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 Poll Worker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032076" y="863569"/>
              <a:ext cx="1221396" cy="384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80"/>
                </a:lnSpc>
              </a:pPr>
              <a:r>
                <a:rPr lang="en-US" sz="1771" b="1">
                  <a:solidFill>
                    <a:srgbClr val="213163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Training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7264563" y="5810927"/>
            <a:ext cx="3263925" cy="6495373"/>
          </a:xfrm>
          <a:custGeom>
            <a:avLst/>
            <a:gdLst/>
            <a:ahLst/>
            <a:cxnLst/>
            <a:rect l="l" t="t" r="r" b="b"/>
            <a:pathLst>
              <a:path w="3263925" h="6495373">
                <a:moveTo>
                  <a:pt x="0" y="0"/>
                </a:moveTo>
                <a:lnTo>
                  <a:pt x="3263924" y="0"/>
                </a:lnTo>
                <a:lnTo>
                  <a:pt x="3263924" y="6495373"/>
                </a:lnTo>
                <a:lnTo>
                  <a:pt x="0" y="64953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2943488" y="7231262"/>
            <a:ext cx="3308274" cy="5012537"/>
          </a:xfrm>
          <a:custGeom>
            <a:avLst/>
            <a:gdLst/>
            <a:ahLst/>
            <a:cxnLst/>
            <a:rect l="l" t="t" r="r" b="b"/>
            <a:pathLst>
              <a:path w="3308274" h="5012537">
                <a:moveTo>
                  <a:pt x="0" y="0"/>
                </a:moveTo>
                <a:lnTo>
                  <a:pt x="3308275" y="0"/>
                </a:lnTo>
                <a:lnTo>
                  <a:pt x="3308275" y="5012536"/>
                </a:lnTo>
                <a:lnTo>
                  <a:pt x="0" y="50125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1" b="-3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95250" y="5534730"/>
            <a:ext cx="2347328" cy="6252595"/>
            <a:chOff x="0" y="0"/>
            <a:chExt cx="3129771" cy="833679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129771" cy="8336793"/>
            </a:xfrm>
            <a:custGeom>
              <a:avLst/>
              <a:gdLst/>
              <a:ahLst/>
              <a:cxnLst/>
              <a:rect l="l" t="t" r="r" b="b"/>
              <a:pathLst>
                <a:path w="3129771" h="8336793">
                  <a:moveTo>
                    <a:pt x="0" y="0"/>
                  </a:moveTo>
                  <a:lnTo>
                    <a:pt x="3129771" y="0"/>
                  </a:lnTo>
                  <a:lnTo>
                    <a:pt x="3129771" y="8336793"/>
                  </a:lnTo>
                  <a:lnTo>
                    <a:pt x="0" y="8336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782311" y="1736899"/>
              <a:ext cx="528734" cy="489960"/>
            </a:xfrm>
            <a:custGeom>
              <a:avLst/>
              <a:gdLst/>
              <a:ahLst/>
              <a:cxnLst/>
              <a:rect l="l" t="t" r="r" b="b"/>
              <a:pathLst>
                <a:path w="528734" h="489960">
                  <a:moveTo>
                    <a:pt x="0" y="0"/>
                  </a:moveTo>
                  <a:lnTo>
                    <a:pt x="528734" y="0"/>
                  </a:lnTo>
                  <a:lnTo>
                    <a:pt x="528734" y="489960"/>
                  </a:lnTo>
                  <a:lnTo>
                    <a:pt x="0" y="489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841368" y="2190750"/>
            <a:ext cx="8604263" cy="1578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37"/>
              </a:lnSpc>
            </a:pPr>
            <a:r>
              <a:rPr lang="en-US" sz="5845" b="1">
                <a:solidFill>
                  <a:srgbClr val="2131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Get trained to be a</a:t>
            </a:r>
          </a:p>
          <a:p>
            <a:pPr algn="ctr">
              <a:lnSpc>
                <a:spcPts val="6137"/>
              </a:lnSpc>
            </a:pPr>
            <a:r>
              <a:rPr lang="en-US" sz="5845" b="1">
                <a:solidFill>
                  <a:srgbClr val="CF203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poll worker.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4459692" y="382992"/>
            <a:ext cx="1367615" cy="1367615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2858750"/>
          </a:xfrm>
          <a:custGeom>
            <a:avLst/>
            <a:gdLst/>
            <a:ahLst/>
            <a:cxnLst/>
            <a:rect l="l" t="t" r="r" b="b"/>
            <a:pathLst>
              <a:path w="10287000" h="1285875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-38047" y="25401"/>
            <a:ext cx="10330337" cy="12710160"/>
          </a:xfrm>
          <a:custGeom>
            <a:avLst/>
            <a:gdLst/>
            <a:ahLst/>
            <a:cxnLst/>
            <a:rect l="l" t="t" r="r" b="b"/>
            <a:pathLst>
              <a:path w="14913696" h="17490342">
                <a:moveTo>
                  <a:pt x="0" y="0"/>
                </a:moveTo>
                <a:lnTo>
                  <a:pt x="14913697" y="0"/>
                </a:lnTo>
                <a:lnTo>
                  <a:pt x="14913697" y="17490342"/>
                </a:lnTo>
                <a:lnTo>
                  <a:pt x="0" y="17490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</a:blip>
            <a:stretch>
              <a:fillRect l="51558" t="-4" r="-122556" b="-376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05279" y="-577272"/>
            <a:ext cx="10998230" cy="1581445"/>
          </a:xfrm>
          <a:custGeom>
            <a:avLst/>
            <a:gdLst/>
            <a:ahLst/>
            <a:cxnLst/>
            <a:rect l="l" t="t" r="r" b="b"/>
            <a:pathLst>
              <a:path w="10998230" h="1581445">
                <a:moveTo>
                  <a:pt x="0" y="0"/>
                </a:moveTo>
                <a:lnTo>
                  <a:pt x="10998230" y="0"/>
                </a:lnTo>
                <a:lnTo>
                  <a:pt x="10998230" y="1581445"/>
                </a:lnTo>
                <a:lnTo>
                  <a:pt x="0" y="15814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1026" b="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V="1">
            <a:off x="0" y="11455400"/>
            <a:ext cx="9226495" cy="88791"/>
          </a:xfrm>
          <a:custGeom>
            <a:avLst/>
            <a:gdLst/>
            <a:ahLst/>
            <a:cxnLst/>
            <a:rect l="l" t="t" r="r" b="b"/>
            <a:pathLst>
              <a:path w="10308951" h="106066">
                <a:moveTo>
                  <a:pt x="0" y="0"/>
                </a:moveTo>
                <a:lnTo>
                  <a:pt x="10308950" y="0"/>
                </a:lnTo>
                <a:lnTo>
                  <a:pt x="10308950" y="106066"/>
                </a:lnTo>
                <a:lnTo>
                  <a:pt x="0" y="1060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60562" y="5267621"/>
            <a:ext cx="8385771" cy="6207439"/>
          </a:xfrm>
          <a:custGeom>
            <a:avLst/>
            <a:gdLst/>
            <a:ahLst/>
            <a:cxnLst/>
            <a:rect l="l" t="t" r="r" b="b"/>
            <a:pathLst>
              <a:path w="8385771" h="6207439">
                <a:moveTo>
                  <a:pt x="0" y="0"/>
                </a:moveTo>
                <a:lnTo>
                  <a:pt x="8385771" y="0"/>
                </a:lnTo>
                <a:lnTo>
                  <a:pt x="8385771" y="6207440"/>
                </a:lnTo>
                <a:lnTo>
                  <a:pt x="0" y="6207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229" b="-263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30043" y="6368811"/>
            <a:ext cx="2621735" cy="5217384"/>
          </a:xfrm>
          <a:custGeom>
            <a:avLst/>
            <a:gdLst/>
            <a:ahLst/>
            <a:cxnLst/>
            <a:rect l="l" t="t" r="r" b="b"/>
            <a:pathLst>
              <a:path w="2621735" h="5217384">
                <a:moveTo>
                  <a:pt x="0" y="0"/>
                </a:moveTo>
                <a:lnTo>
                  <a:pt x="2621735" y="0"/>
                </a:lnTo>
                <a:lnTo>
                  <a:pt x="2621735" y="5217384"/>
                </a:lnTo>
                <a:lnTo>
                  <a:pt x="0" y="52173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8020" y="6310425"/>
            <a:ext cx="2644760" cy="5263203"/>
          </a:xfrm>
          <a:custGeom>
            <a:avLst/>
            <a:gdLst/>
            <a:ahLst/>
            <a:cxnLst/>
            <a:rect l="l" t="t" r="r" b="b"/>
            <a:pathLst>
              <a:path w="2644760" h="5263203">
                <a:moveTo>
                  <a:pt x="0" y="0"/>
                </a:moveTo>
                <a:lnTo>
                  <a:pt x="2644760" y="0"/>
                </a:lnTo>
                <a:lnTo>
                  <a:pt x="2644760" y="5263203"/>
                </a:lnTo>
                <a:lnTo>
                  <a:pt x="0" y="52632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12216" y="6296532"/>
            <a:ext cx="2659803" cy="5293141"/>
          </a:xfrm>
          <a:custGeom>
            <a:avLst/>
            <a:gdLst/>
            <a:ahLst/>
            <a:cxnLst/>
            <a:rect l="l" t="t" r="r" b="b"/>
            <a:pathLst>
              <a:path w="2659803" h="5293141">
                <a:moveTo>
                  <a:pt x="0" y="0"/>
                </a:moveTo>
                <a:lnTo>
                  <a:pt x="2659803" y="0"/>
                </a:lnTo>
                <a:lnTo>
                  <a:pt x="2659803" y="5293141"/>
                </a:lnTo>
                <a:lnTo>
                  <a:pt x="0" y="52931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910742" y="6142621"/>
            <a:ext cx="2743693" cy="5460086"/>
          </a:xfrm>
          <a:custGeom>
            <a:avLst/>
            <a:gdLst/>
            <a:ahLst/>
            <a:cxnLst/>
            <a:rect l="l" t="t" r="r" b="b"/>
            <a:pathLst>
              <a:path w="2743693" h="5460086">
                <a:moveTo>
                  <a:pt x="0" y="0"/>
                </a:moveTo>
                <a:lnTo>
                  <a:pt x="2743693" y="0"/>
                </a:lnTo>
                <a:lnTo>
                  <a:pt x="2743693" y="5460086"/>
                </a:lnTo>
                <a:lnTo>
                  <a:pt x="0" y="54600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841368" y="2190750"/>
            <a:ext cx="8604263" cy="149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2"/>
              </a:lnSpc>
            </a:pPr>
            <a:r>
              <a:rPr lang="en-US" sz="5545" b="1">
                <a:solidFill>
                  <a:srgbClr val="2131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National Poll Worker</a:t>
            </a:r>
          </a:p>
          <a:p>
            <a:pPr algn="ctr">
              <a:lnSpc>
                <a:spcPts val="5822"/>
              </a:lnSpc>
            </a:pPr>
            <a:r>
              <a:rPr lang="en-US" sz="5545" b="1">
                <a:solidFill>
                  <a:srgbClr val="CD2034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Recruitment Day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459692" y="382992"/>
            <a:ext cx="1367615" cy="136761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8177550" y="6237871"/>
            <a:ext cx="1428433" cy="5460086"/>
          </a:xfrm>
          <a:custGeom>
            <a:avLst/>
            <a:gdLst/>
            <a:ahLst/>
            <a:cxnLst/>
            <a:rect l="l" t="t" r="r" b="b"/>
            <a:pathLst>
              <a:path w="1428433" h="5460086">
                <a:moveTo>
                  <a:pt x="0" y="0"/>
                </a:moveTo>
                <a:lnTo>
                  <a:pt x="1428433" y="0"/>
                </a:lnTo>
                <a:lnTo>
                  <a:pt x="1428433" y="5460086"/>
                </a:lnTo>
                <a:lnTo>
                  <a:pt x="0" y="54600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F3F8D-50EC-3F95-DA99-A519A7353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7D37C1F-FEA2-7F71-03DF-BD2DB08AD32D}"/>
              </a:ext>
            </a:extLst>
          </p:cNvPr>
          <p:cNvGrpSpPr/>
          <p:nvPr/>
        </p:nvGrpSpPr>
        <p:grpSpPr>
          <a:xfrm>
            <a:off x="-1" y="-1"/>
            <a:ext cx="7096435" cy="12852401"/>
            <a:chOff x="2042907" y="630621"/>
            <a:chExt cx="9461913" cy="17068801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F4A94DCE-4798-775C-1092-32778E4D8041}"/>
                </a:ext>
              </a:extLst>
            </p:cNvPr>
            <p:cNvGrpSpPr/>
            <p:nvPr/>
          </p:nvGrpSpPr>
          <p:grpSpPr>
            <a:xfrm>
              <a:off x="2042907" y="630621"/>
              <a:ext cx="5969976" cy="17068801"/>
              <a:chOff x="909778" y="432245"/>
              <a:chExt cx="4091940" cy="11699292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D2612D5F-B156-C6D6-299B-6FCCF8112FF4}"/>
                  </a:ext>
                </a:extLst>
              </p:cNvPr>
              <p:cNvSpPr/>
              <p:nvPr/>
            </p:nvSpPr>
            <p:spPr>
              <a:xfrm>
                <a:off x="909778" y="432245"/>
                <a:ext cx="4091940" cy="11699292"/>
              </a:xfrm>
              <a:custGeom>
                <a:avLst/>
                <a:gdLst/>
                <a:ahLst/>
                <a:cxnLst/>
                <a:rect l="l" t="t" r="r" b="b"/>
                <a:pathLst>
                  <a:path w="4091940" h="12207974">
                    <a:moveTo>
                      <a:pt x="0" y="0"/>
                    </a:moveTo>
                    <a:lnTo>
                      <a:pt x="4091940" y="0"/>
                    </a:lnTo>
                    <a:lnTo>
                      <a:pt x="4091940" y="12207974"/>
                    </a:lnTo>
                    <a:lnTo>
                      <a:pt x="0" y="122079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25305" t="-3698" r="19157" b="-65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94754B4-D330-860B-20C5-CA2932119C31}"/>
                </a:ext>
              </a:extLst>
            </p:cNvPr>
            <p:cNvSpPr/>
            <p:nvPr/>
          </p:nvSpPr>
          <p:spPr>
            <a:xfrm>
              <a:off x="2042908" y="2381835"/>
              <a:ext cx="9461912" cy="14181194"/>
            </a:xfrm>
            <a:custGeom>
              <a:avLst/>
              <a:gdLst/>
              <a:ahLst/>
              <a:cxnLst/>
              <a:rect l="l" t="t" r="r" b="b"/>
              <a:pathLst>
                <a:path w="9461912" h="14181195">
                  <a:moveTo>
                    <a:pt x="0" y="0"/>
                  </a:moveTo>
                  <a:lnTo>
                    <a:pt x="9461912" y="0"/>
                  </a:lnTo>
                  <a:lnTo>
                    <a:pt x="9461912" y="14181196"/>
                  </a:lnTo>
                  <a:lnTo>
                    <a:pt x="0" y="14181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598" r="2159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2F2E03AA-FFFE-D5DE-03C9-F2368519AE95}"/>
              </a:ext>
            </a:extLst>
          </p:cNvPr>
          <p:cNvGrpSpPr/>
          <p:nvPr/>
        </p:nvGrpSpPr>
        <p:grpSpPr>
          <a:xfrm>
            <a:off x="3619500" y="0"/>
            <a:ext cx="6675120" cy="9601200"/>
            <a:chOff x="0" y="3765352"/>
            <a:chExt cx="8900160" cy="128016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F935C7A-5A99-AA0F-DD16-70FEF6E02050}"/>
                </a:ext>
              </a:extLst>
            </p:cNvPr>
            <p:cNvSpPr/>
            <p:nvPr/>
          </p:nvSpPr>
          <p:spPr>
            <a:xfrm>
              <a:off x="0" y="3765352"/>
              <a:ext cx="8900160" cy="12801600"/>
            </a:xfrm>
            <a:custGeom>
              <a:avLst/>
              <a:gdLst/>
              <a:ahLst/>
              <a:cxnLst/>
              <a:rect l="l" t="t" r="r" b="b"/>
              <a:pathLst>
                <a:path w="11500824" h="13487827">
                  <a:moveTo>
                    <a:pt x="0" y="0"/>
                  </a:moveTo>
                  <a:lnTo>
                    <a:pt x="11500824" y="0"/>
                  </a:lnTo>
                  <a:lnTo>
                    <a:pt x="11500824" y="13487827"/>
                  </a:lnTo>
                  <a:lnTo>
                    <a:pt x="0" y="13487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3000"/>
              </a:blip>
              <a:stretch>
                <a:fillRect l="4" t="-29407" r="-51738" b="240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A8A8FAC3-DE13-3550-98AB-C2D1775B8BCB}"/>
                </a:ext>
              </a:extLst>
            </p:cNvPr>
            <p:cNvSpPr/>
            <p:nvPr/>
          </p:nvSpPr>
          <p:spPr>
            <a:xfrm>
              <a:off x="3568313" y="3863231"/>
              <a:ext cx="5242560" cy="1140623"/>
            </a:xfrm>
            <a:custGeom>
              <a:avLst/>
              <a:gdLst/>
              <a:ahLst/>
              <a:cxnLst/>
              <a:rect l="l" t="t" r="r" b="b"/>
              <a:pathLst>
                <a:path w="7932511" h="1140623">
                  <a:moveTo>
                    <a:pt x="0" y="0"/>
                  </a:moveTo>
                  <a:lnTo>
                    <a:pt x="7932511" y="0"/>
                  </a:lnTo>
                  <a:lnTo>
                    <a:pt x="7932511" y="1140622"/>
                  </a:lnTo>
                  <a:lnTo>
                    <a:pt x="0" y="1140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4" t="-31006" r="-513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CBAEB3DD-F224-CFF9-30C0-2545D35D46FB}"/>
              </a:ext>
            </a:extLst>
          </p:cNvPr>
          <p:cNvGrpSpPr/>
          <p:nvPr/>
        </p:nvGrpSpPr>
        <p:grpSpPr>
          <a:xfrm rot="-10800000">
            <a:off x="7738339" y="10718072"/>
            <a:ext cx="1923140" cy="1583762"/>
            <a:chOff x="0" y="0"/>
            <a:chExt cx="647700" cy="5334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99FBD0BE-BFF1-D805-41CA-CEE7F6D9BDB1}"/>
                </a:ext>
              </a:extLst>
            </p:cNvPr>
            <p:cNvSpPr/>
            <p:nvPr/>
          </p:nvSpPr>
          <p:spPr>
            <a:xfrm>
              <a:off x="0" y="0"/>
              <a:ext cx="647700" cy="533400"/>
            </a:xfrm>
            <a:custGeom>
              <a:avLst/>
              <a:gdLst/>
              <a:ahLst/>
              <a:cxnLst/>
              <a:rect l="l" t="t" r="r" b="b"/>
              <a:pathLst>
                <a:path w="647700" h="533400">
                  <a:moveTo>
                    <a:pt x="239386" y="166418"/>
                  </a:moveTo>
                  <a:lnTo>
                    <a:pt x="647700" y="166418"/>
                  </a:lnTo>
                  <a:lnTo>
                    <a:pt x="647700" y="366942"/>
                  </a:lnTo>
                  <a:lnTo>
                    <a:pt x="239373" y="366942"/>
                  </a:lnTo>
                  <a:lnTo>
                    <a:pt x="302255" y="533400"/>
                  </a:lnTo>
                  <a:lnTo>
                    <a:pt x="0" y="266700"/>
                  </a:lnTo>
                  <a:lnTo>
                    <a:pt x="302255" y="0"/>
                  </a:lnTo>
                  <a:lnTo>
                    <a:pt x="239386" y="166418"/>
                  </a:lnTo>
                  <a:close/>
                </a:path>
              </a:pathLst>
            </a:custGeom>
            <a:solidFill>
              <a:srgbClr val="2535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041A9169-285F-5C6C-2EE0-9FDF8515F17C}"/>
                </a:ext>
              </a:extLst>
            </p:cNvPr>
            <p:cNvSpPr txBox="1"/>
            <p:nvPr/>
          </p:nvSpPr>
          <p:spPr>
            <a:xfrm>
              <a:off x="120650" y="165100"/>
              <a:ext cx="527050" cy="203200"/>
            </a:xfrm>
            <a:prstGeom prst="rect">
              <a:avLst/>
            </a:prstGeom>
          </p:spPr>
          <p:txBody>
            <a:bodyPr lIns="34290" tIns="34290" rIns="34290" bIns="34290" rtlCol="0" anchor="ctr"/>
            <a:lstStyle/>
            <a:p>
              <a:pPr algn="ctr">
                <a:lnSpc>
                  <a:spcPts val="1587"/>
                </a:lnSpc>
              </a:pPr>
              <a:endParaRPr/>
            </a:p>
          </p:txBody>
        </p:sp>
      </p:grpSp>
      <p:sp>
        <p:nvSpPr>
          <p:cNvPr id="12" name="TextBox 13">
            <a:extLst>
              <a:ext uri="{FF2B5EF4-FFF2-40B4-BE49-F238E27FC236}">
                <a16:creationId xmlns:a16="http://schemas.microsoft.com/office/drawing/2014/main" id="{9BFE5C4B-E2C6-7A88-291D-A6F6FDE2A859}"/>
              </a:ext>
            </a:extLst>
          </p:cNvPr>
          <p:cNvSpPr txBox="1"/>
          <p:nvPr/>
        </p:nvSpPr>
        <p:spPr>
          <a:xfrm>
            <a:off x="1268223" y="5645867"/>
            <a:ext cx="7750554" cy="736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4"/>
              </a:lnSpc>
            </a:pPr>
            <a:r>
              <a:rPr lang="en-US" sz="5219" b="1">
                <a:solidFill>
                  <a:srgbClr val="213163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Scene Objects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CFA2F695-ED77-B42F-C02F-A9A5F5B3BC0E}"/>
              </a:ext>
            </a:extLst>
          </p:cNvPr>
          <p:cNvSpPr txBox="1"/>
          <p:nvPr/>
        </p:nvSpPr>
        <p:spPr>
          <a:xfrm>
            <a:off x="2250892" y="6500090"/>
            <a:ext cx="5785217" cy="769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3"/>
              </a:lnSpc>
            </a:pPr>
            <a:r>
              <a:rPr lang="en-US" sz="2760">
                <a:solidFill>
                  <a:srgbClr val="213163"/>
                </a:solidFill>
                <a:latin typeface="Open Sauce"/>
                <a:ea typeface="Open Sauce"/>
                <a:cs typeface="Open Sauce"/>
                <a:sym typeface="Open Sauce"/>
              </a:rPr>
              <a:t>Rescale and replace objects</a:t>
            </a:r>
          </a:p>
          <a:p>
            <a:pPr algn="ctr">
              <a:lnSpc>
                <a:spcPts val="2953"/>
              </a:lnSpc>
            </a:pPr>
            <a:r>
              <a:rPr lang="en-US" sz="2760">
                <a:solidFill>
                  <a:srgbClr val="213163"/>
                </a:solidFill>
                <a:latin typeface="Open Sauce"/>
                <a:ea typeface="Open Sauce"/>
                <a:cs typeface="Open Sauce"/>
                <a:sym typeface="Open Sauce"/>
              </a:rPr>
              <a:t>to customize your scenes.</a:t>
            </a:r>
          </a:p>
        </p:txBody>
      </p:sp>
    </p:spTree>
    <p:extLst>
      <p:ext uri="{BB962C8B-B14F-4D97-AF65-F5344CB8AC3E}">
        <p14:creationId xmlns:p14="http://schemas.microsoft.com/office/powerpoint/2010/main" val="2717300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29142" y="7218076"/>
            <a:ext cx="1128176" cy="2048902"/>
          </a:xfrm>
          <a:custGeom>
            <a:avLst/>
            <a:gdLst/>
            <a:ahLst/>
            <a:cxnLst/>
            <a:rect l="l" t="t" r="r" b="b"/>
            <a:pathLst>
              <a:path w="1128176" h="2048902">
                <a:moveTo>
                  <a:pt x="0" y="0"/>
                </a:moveTo>
                <a:lnTo>
                  <a:pt x="1128177" y="0"/>
                </a:lnTo>
                <a:lnTo>
                  <a:pt x="1128177" y="2048901"/>
                </a:lnTo>
                <a:lnTo>
                  <a:pt x="0" y="20489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930150" y="7261698"/>
            <a:ext cx="1303487" cy="1971247"/>
          </a:xfrm>
          <a:custGeom>
            <a:avLst/>
            <a:gdLst/>
            <a:ahLst/>
            <a:cxnLst/>
            <a:rect l="l" t="t" r="r" b="b"/>
            <a:pathLst>
              <a:path w="1303487" h="1971247">
                <a:moveTo>
                  <a:pt x="0" y="0"/>
                </a:moveTo>
                <a:lnTo>
                  <a:pt x="1303487" y="0"/>
                </a:lnTo>
                <a:lnTo>
                  <a:pt x="1303487" y="1971247"/>
                </a:lnTo>
                <a:lnTo>
                  <a:pt x="0" y="19712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05711" y="5179230"/>
            <a:ext cx="965417" cy="1815120"/>
          </a:xfrm>
          <a:custGeom>
            <a:avLst/>
            <a:gdLst/>
            <a:ahLst/>
            <a:cxnLst/>
            <a:rect l="l" t="t" r="r" b="b"/>
            <a:pathLst>
              <a:path w="965417" h="1815120">
                <a:moveTo>
                  <a:pt x="0" y="0"/>
                </a:moveTo>
                <a:lnTo>
                  <a:pt x="965416" y="0"/>
                </a:lnTo>
                <a:lnTo>
                  <a:pt x="965416" y="1815120"/>
                </a:lnTo>
                <a:lnTo>
                  <a:pt x="0" y="1815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317219" y="7282519"/>
            <a:ext cx="978415" cy="1947094"/>
          </a:xfrm>
          <a:custGeom>
            <a:avLst/>
            <a:gdLst/>
            <a:ahLst/>
            <a:cxnLst/>
            <a:rect l="l" t="t" r="r" b="b"/>
            <a:pathLst>
              <a:path w="978415" h="1947094">
                <a:moveTo>
                  <a:pt x="0" y="0"/>
                </a:moveTo>
                <a:lnTo>
                  <a:pt x="978415" y="0"/>
                </a:lnTo>
                <a:lnTo>
                  <a:pt x="978415" y="1947095"/>
                </a:lnTo>
                <a:lnTo>
                  <a:pt x="0" y="19470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303827" y="7285851"/>
            <a:ext cx="978415" cy="1947094"/>
          </a:xfrm>
          <a:custGeom>
            <a:avLst/>
            <a:gdLst/>
            <a:ahLst/>
            <a:cxnLst/>
            <a:rect l="l" t="t" r="r" b="b"/>
            <a:pathLst>
              <a:path w="978415" h="1947094">
                <a:moveTo>
                  <a:pt x="0" y="0"/>
                </a:moveTo>
                <a:lnTo>
                  <a:pt x="978414" y="0"/>
                </a:lnTo>
                <a:lnTo>
                  <a:pt x="978414" y="1947094"/>
                </a:lnTo>
                <a:lnTo>
                  <a:pt x="0" y="19470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314580" y="5435856"/>
            <a:ext cx="1037427" cy="1301869"/>
          </a:xfrm>
          <a:custGeom>
            <a:avLst/>
            <a:gdLst/>
            <a:ahLst/>
            <a:cxnLst/>
            <a:rect l="l" t="t" r="r" b="b"/>
            <a:pathLst>
              <a:path w="1037427" h="1301869">
                <a:moveTo>
                  <a:pt x="0" y="0"/>
                </a:moveTo>
                <a:lnTo>
                  <a:pt x="1037426" y="0"/>
                </a:lnTo>
                <a:lnTo>
                  <a:pt x="1037426" y="1301868"/>
                </a:lnTo>
                <a:lnTo>
                  <a:pt x="0" y="13018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474036" y="5499699"/>
            <a:ext cx="1798782" cy="1301869"/>
          </a:xfrm>
          <a:custGeom>
            <a:avLst/>
            <a:gdLst/>
            <a:ahLst/>
            <a:cxnLst/>
            <a:rect l="l" t="t" r="r" b="b"/>
            <a:pathLst>
              <a:path w="1798782" h="1301869">
                <a:moveTo>
                  <a:pt x="0" y="0"/>
                </a:moveTo>
                <a:lnTo>
                  <a:pt x="1798782" y="0"/>
                </a:lnTo>
                <a:lnTo>
                  <a:pt x="1798782" y="1301868"/>
                </a:lnTo>
                <a:lnTo>
                  <a:pt x="0" y="13018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192647" y="5828363"/>
            <a:ext cx="2164838" cy="891642"/>
          </a:xfrm>
          <a:custGeom>
            <a:avLst/>
            <a:gdLst/>
            <a:ahLst/>
            <a:cxnLst/>
            <a:rect l="l" t="t" r="r" b="b"/>
            <a:pathLst>
              <a:path w="2164838" h="891642">
                <a:moveTo>
                  <a:pt x="0" y="0"/>
                </a:moveTo>
                <a:lnTo>
                  <a:pt x="2164837" y="0"/>
                </a:lnTo>
                <a:lnTo>
                  <a:pt x="2164837" y="891642"/>
                </a:lnTo>
                <a:lnTo>
                  <a:pt x="0" y="8916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58130" y="4132618"/>
            <a:ext cx="1614796" cy="620687"/>
          </a:xfrm>
          <a:custGeom>
            <a:avLst/>
            <a:gdLst/>
            <a:ahLst/>
            <a:cxnLst/>
            <a:rect l="l" t="t" r="r" b="b"/>
            <a:pathLst>
              <a:path w="1614796" h="620687">
                <a:moveTo>
                  <a:pt x="0" y="0"/>
                </a:moveTo>
                <a:lnTo>
                  <a:pt x="1614796" y="0"/>
                </a:lnTo>
                <a:lnTo>
                  <a:pt x="1614796" y="620687"/>
                </a:lnTo>
                <a:lnTo>
                  <a:pt x="0" y="6206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787730" y="3992660"/>
            <a:ext cx="1208565" cy="804703"/>
          </a:xfrm>
          <a:custGeom>
            <a:avLst/>
            <a:gdLst/>
            <a:ahLst/>
            <a:cxnLst/>
            <a:rect l="l" t="t" r="r" b="b"/>
            <a:pathLst>
              <a:path w="1208565" h="804703">
                <a:moveTo>
                  <a:pt x="0" y="0"/>
                </a:moveTo>
                <a:lnTo>
                  <a:pt x="1208565" y="0"/>
                </a:lnTo>
                <a:lnTo>
                  <a:pt x="1208565" y="804704"/>
                </a:lnTo>
                <a:lnTo>
                  <a:pt x="0" y="8047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106992" y="4097505"/>
            <a:ext cx="1051101" cy="699858"/>
          </a:xfrm>
          <a:custGeom>
            <a:avLst/>
            <a:gdLst/>
            <a:ahLst/>
            <a:cxnLst/>
            <a:rect l="l" t="t" r="r" b="b"/>
            <a:pathLst>
              <a:path w="1051101" h="699858">
                <a:moveTo>
                  <a:pt x="0" y="0"/>
                </a:moveTo>
                <a:lnTo>
                  <a:pt x="1051101" y="0"/>
                </a:lnTo>
                <a:lnTo>
                  <a:pt x="1051101" y="699859"/>
                </a:lnTo>
                <a:lnTo>
                  <a:pt x="0" y="69985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355370" y="3769278"/>
            <a:ext cx="703654" cy="993686"/>
          </a:xfrm>
          <a:custGeom>
            <a:avLst/>
            <a:gdLst/>
            <a:ahLst/>
            <a:cxnLst/>
            <a:rect l="l" t="t" r="r" b="b"/>
            <a:pathLst>
              <a:path w="703654" h="993686">
                <a:moveTo>
                  <a:pt x="0" y="0"/>
                </a:moveTo>
                <a:lnTo>
                  <a:pt x="703654" y="0"/>
                </a:lnTo>
                <a:lnTo>
                  <a:pt x="703654" y="993686"/>
                </a:lnTo>
                <a:lnTo>
                  <a:pt x="0" y="9936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277300" y="3803473"/>
            <a:ext cx="699307" cy="993686"/>
          </a:xfrm>
          <a:custGeom>
            <a:avLst/>
            <a:gdLst/>
            <a:ahLst/>
            <a:cxnLst/>
            <a:rect l="l" t="t" r="r" b="b"/>
            <a:pathLst>
              <a:path w="699307" h="993686">
                <a:moveTo>
                  <a:pt x="0" y="0"/>
                </a:moveTo>
                <a:lnTo>
                  <a:pt x="699307" y="0"/>
                </a:lnTo>
                <a:lnTo>
                  <a:pt x="699307" y="993686"/>
                </a:lnTo>
                <a:lnTo>
                  <a:pt x="0" y="99368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368799" y="4045886"/>
            <a:ext cx="557325" cy="516570"/>
          </a:xfrm>
          <a:custGeom>
            <a:avLst/>
            <a:gdLst/>
            <a:ahLst/>
            <a:cxnLst/>
            <a:rect l="l" t="t" r="r" b="b"/>
            <a:pathLst>
              <a:path w="557325" h="516570">
                <a:moveTo>
                  <a:pt x="0" y="0"/>
                </a:moveTo>
                <a:lnTo>
                  <a:pt x="557324" y="0"/>
                </a:lnTo>
                <a:lnTo>
                  <a:pt x="557324" y="516570"/>
                </a:lnTo>
                <a:lnTo>
                  <a:pt x="0" y="51657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949340" y="4045886"/>
            <a:ext cx="557325" cy="516570"/>
          </a:xfrm>
          <a:custGeom>
            <a:avLst/>
            <a:gdLst/>
            <a:ahLst/>
            <a:cxnLst/>
            <a:rect l="l" t="t" r="r" b="b"/>
            <a:pathLst>
              <a:path w="557325" h="516570">
                <a:moveTo>
                  <a:pt x="0" y="0"/>
                </a:moveTo>
                <a:lnTo>
                  <a:pt x="557324" y="0"/>
                </a:lnTo>
                <a:lnTo>
                  <a:pt x="557324" y="516570"/>
                </a:lnTo>
                <a:lnTo>
                  <a:pt x="0" y="51657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8569030" y="4017446"/>
            <a:ext cx="545554" cy="598687"/>
          </a:xfrm>
          <a:custGeom>
            <a:avLst/>
            <a:gdLst/>
            <a:ahLst/>
            <a:cxnLst/>
            <a:rect l="l" t="t" r="r" b="b"/>
            <a:pathLst>
              <a:path w="545554" h="598687">
                <a:moveTo>
                  <a:pt x="0" y="0"/>
                </a:moveTo>
                <a:lnTo>
                  <a:pt x="545553" y="0"/>
                </a:lnTo>
                <a:lnTo>
                  <a:pt x="545553" y="598687"/>
                </a:lnTo>
                <a:lnTo>
                  <a:pt x="0" y="59868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384098" y="3964640"/>
            <a:ext cx="414512" cy="651493"/>
          </a:xfrm>
          <a:custGeom>
            <a:avLst/>
            <a:gdLst/>
            <a:ahLst/>
            <a:cxnLst/>
            <a:rect l="l" t="t" r="r" b="b"/>
            <a:pathLst>
              <a:path w="414512" h="651493">
                <a:moveTo>
                  <a:pt x="0" y="0"/>
                </a:moveTo>
                <a:lnTo>
                  <a:pt x="414512" y="0"/>
                </a:lnTo>
                <a:lnTo>
                  <a:pt x="414512" y="651493"/>
                </a:lnTo>
                <a:lnTo>
                  <a:pt x="0" y="65149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81885" y="3643132"/>
            <a:ext cx="1140575" cy="1328825"/>
          </a:xfrm>
          <a:custGeom>
            <a:avLst/>
            <a:gdLst/>
            <a:ahLst/>
            <a:cxnLst/>
            <a:rect l="l" t="t" r="r" b="b"/>
            <a:pathLst>
              <a:path w="1140575" h="1328825">
                <a:moveTo>
                  <a:pt x="0" y="0"/>
                </a:moveTo>
                <a:lnTo>
                  <a:pt x="1140575" y="0"/>
                </a:lnTo>
                <a:lnTo>
                  <a:pt x="1140575" y="1328826"/>
                </a:lnTo>
                <a:lnTo>
                  <a:pt x="0" y="13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367272" y="7487141"/>
            <a:ext cx="1272447" cy="1724311"/>
          </a:xfrm>
          <a:custGeom>
            <a:avLst/>
            <a:gdLst/>
            <a:ahLst/>
            <a:cxnLst/>
            <a:rect l="l" t="t" r="r" b="b"/>
            <a:pathLst>
              <a:path w="1272447" h="1724311">
                <a:moveTo>
                  <a:pt x="0" y="0"/>
                </a:moveTo>
                <a:lnTo>
                  <a:pt x="1272447" y="0"/>
                </a:lnTo>
                <a:lnTo>
                  <a:pt x="1272447" y="1724311"/>
                </a:lnTo>
                <a:lnTo>
                  <a:pt x="0" y="172431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977697" y="7481789"/>
            <a:ext cx="1274255" cy="1724311"/>
          </a:xfrm>
          <a:custGeom>
            <a:avLst/>
            <a:gdLst/>
            <a:ahLst/>
            <a:cxnLst/>
            <a:rect l="l" t="t" r="r" b="b"/>
            <a:pathLst>
              <a:path w="1274255" h="1724311">
                <a:moveTo>
                  <a:pt x="0" y="0"/>
                </a:moveTo>
                <a:lnTo>
                  <a:pt x="1274255" y="0"/>
                </a:lnTo>
                <a:lnTo>
                  <a:pt x="1274255" y="1724311"/>
                </a:lnTo>
                <a:lnTo>
                  <a:pt x="0" y="172431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795202" y="7578542"/>
            <a:ext cx="1161443" cy="1651071"/>
          </a:xfrm>
          <a:custGeom>
            <a:avLst/>
            <a:gdLst/>
            <a:ahLst/>
            <a:cxnLst/>
            <a:rect l="l" t="t" r="r" b="b"/>
            <a:pathLst>
              <a:path w="1161443" h="1651071">
                <a:moveTo>
                  <a:pt x="0" y="0"/>
                </a:moveTo>
                <a:lnTo>
                  <a:pt x="1161444" y="0"/>
                </a:lnTo>
                <a:lnTo>
                  <a:pt x="1161444" y="1651072"/>
                </a:lnTo>
                <a:lnTo>
                  <a:pt x="0" y="165107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04624" y="7566843"/>
            <a:ext cx="1028056" cy="1651071"/>
          </a:xfrm>
          <a:custGeom>
            <a:avLst/>
            <a:gdLst/>
            <a:ahLst/>
            <a:cxnLst/>
            <a:rect l="l" t="t" r="r" b="b"/>
            <a:pathLst>
              <a:path w="1028056" h="1651071">
                <a:moveTo>
                  <a:pt x="0" y="0"/>
                </a:moveTo>
                <a:lnTo>
                  <a:pt x="1028056" y="0"/>
                </a:lnTo>
                <a:lnTo>
                  <a:pt x="1028056" y="1651071"/>
                </a:lnTo>
                <a:lnTo>
                  <a:pt x="0" y="165107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4722720" y="7026936"/>
            <a:ext cx="1024568" cy="2165605"/>
          </a:xfrm>
          <a:custGeom>
            <a:avLst/>
            <a:gdLst/>
            <a:ahLst/>
            <a:cxnLst/>
            <a:rect l="l" t="t" r="r" b="b"/>
            <a:pathLst>
              <a:path w="1024568" h="2165605">
                <a:moveTo>
                  <a:pt x="0" y="0"/>
                </a:moveTo>
                <a:lnTo>
                  <a:pt x="1024568" y="0"/>
                </a:lnTo>
                <a:lnTo>
                  <a:pt x="1024568" y="2165605"/>
                </a:lnTo>
                <a:lnTo>
                  <a:pt x="0" y="2165605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8337112" y="5207474"/>
            <a:ext cx="876186" cy="2004832"/>
          </a:xfrm>
          <a:custGeom>
            <a:avLst/>
            <a:gdLst/>
            <a:ahLst/>
            <a:cxnLst/>
            <a:rect l="l" t="t" r="r" b="b"/>
            <a:pathLst>
              <a:path w="876186" h="2004832">
                <a:moveTo>
                  <a:pt x="0" y="0"/>
                </a:moveTo>
                <a:lnTo>
                  <a:pt x="876186" y="0"/>
                </a:lnTo>
                <a:lnTo>
                  <a:pt x="876186" y="2004832"/>
                </a:lnTo>
                <a:lnTo>
                  <a:pt x="0" y="2004832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9303827" y="5215000"/>
            <a:ext cx="875725" cy="2003075"/>
          </a:xfrm>
          <a:custGeom>
            <a:avLst/>
            <a:gdLst/>
            <a:ahLst/>
            <a:cxnLst/>
            <a:rect l="l" t="t" r="r" b="b"/>
            <a:pathLst>
              <a:path w="875725" h="2003075">
                <a:moveTo>
                  <a:pt x="0" y="0"/>
                </a:moveTo>
                <a:lnTo>
                  <a:pt x="875724" y="0"/>
                </a:lnTo>
                <a:lnTo>
                  <a:pt x="875724" y="2003076"/>
                </a:lnTo>
                <a:lnTo>
                  <a:pt x="0" y="2003076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102492" y="5207474"/>
            <a:ext cx="1081699" cy="1935927"/>
          </a:xfrm>
          <a:custGeom>
            <a:avLst/>
            <a:gdLst/>
            <a:ahLst/>
            <a:cxnLst/>
            <a:rect l="l" t="t" r="r" b="b"/>
            <a:pathLst>
              <a:path w="1081699" h="1935927">
                <a:moveTo>
                  <a:pt x="0" y="0"/>
                </a:moveTo>
                <a:lnTo>
                  <a:pt x="1081699" y="0"/>
                </a:lnTo>
                <a:lnTo>
                  <a:pt x="1081699" y="1935927"/>
                </a:lnTo>
                <a:lnTo>
                  <a:pt x="0" y="1935927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63127" y="5278086"/>
            <a:ext cx="975071" cy="1745094"/>
          </a:xfrm>
          <a:custGeom>
            <a:avLst/>
            <a:gdLst/>
            <a:ahLst/>
            <a:cxnLst/>
            <a:rect l="l" t="t" r="r" b="b"/>
            <a:pathLst>
              <a:path w="975071" h="1745094">
                <a:moveTo>
                  <a:pt x="0" y="0"/>
                </a:moveTo>
                <a:lnTo>
                  <a:pt x="975071" y="0"/>
                </a:lnTo>
                <a:lnTo>
                  <a:pt x="975071" y="1745094"/>
                </a:lnTo>
                <a:lnTo>
                  <a:pt x="0" y="1745094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441440">
            <a:off x="3961005" y="4964902"/>
            <a:ext cx="563698" cy="695923"/>
          </a:xfrm>
          <a:custGeom>
            <a:avLst/>
            <a:gdLst/>
            <a:ahLst/>
            <a:cxnLst/>
            <a:rect l="l" t="t" r="r" b="b"/>
            <a:pathLst>
              <a:path w="563698" h="695923">
                <a:moveTo>
                  <a:pt x="0" y="0"/>
                </a:moveTo>
                <a:lnTo>
                  <a:pt x="563697" y="0"/>
                </a:lnTo>
                <a:lnTo>
                  <a:pt x="563697" y="695923"/>
                </a:lnTo>
                <a:lnTo>
                  <a:pt x="0" y="695923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7ED79-AC0A-5C6B-C61C-5D653E744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FC50891-96CD-EEDD-3954-3B12D4D3BC25}"/>
              </a:ext>
            </a:extLst>
          </p:cNvPr>
          <p:cNvGrpSpPr/>
          <p:nvPr/>
        </p:nvGrpSpPr>
        <p:grpSpPr>
          <a:xfrm>
            <a:off x="-1" y="-1"/>
            <a:ext cx="7096435" cy="12852401"/>
            <a:chOff x="2042907" y="630621"/>
            <a:chExt cx="9461913" cy="17068801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536A1FCB-6549-E969-0E8A-A4814637338C}"/>
                </a:ext>
              </a:extLst>
            </p:cNvPr>
            <p:cNvGrpSpPr/>
            <p:nvPr/>
          </p:nvGrpSpPr>
          <p:grpSpPr>
            <a:xfrm>
              <a:off x="2042907" y="630621"/>
              <a:ext cx="5969976" cy="17068801"/>
              <a:chOff x="909778" y="432245"/>
              <a:chExt cx="4091940" cy="11699292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106B76F4-2073-814A-A1DA-A8CEB4027279}"/>
                  </a:ext>
                </a:extLst>
              </p:cNvPr>
              <p:cNvSpPr/>
              <p:nvPr/>
            </p:nvSpPr>
            <p:spPr>
              <a:xfrm>
                <a:off x="909778" y="432245"/>
                <a:ext cx="4091940" cy="11699292"/>
              </a:xfrm>
              <a:custGeom>
                <a:avLst/>
                <a:gdLst/>
                <a:ahLst/>
                <a:cxnLst/>
                <a:rect l="l" t="t" r="r" b="b"/>
                <a:pathLst>
                  <a:path w="4091940" h="12207974">
                    <a:moveTo>
                      <a:pt x="0" y="0"/>
                    </a:moveTo>
                    <a:lnTo>
                      <a:pt x="4091940" y="0"/>
                    </a:lnTo>
                    <a:lnTo>
                      <a:pt x="4091940" y="12207974"/>
                    </a:lnTo>
                    <a:lnTo>
                      <a:pt x="0" y="122079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25305" t="-3698" r="19157" b="-65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BDAB231-F533-5AD9-FA54-BA4489FDA078}"/>
                </a:ext>
              </a:extLst>
            </p:cNvPr>
            <p:cNvSpPr/>
            <p:nvPr/>
          </p:nvSpPr>
          <p:spPr>
            <a:xfrm>
              <a:off x="2042908" y="2381835"/>
              <a:ext cx="9461912" cy="14181194"/>
            </a:xfrm>
            <a:custGeom>
              <a:avLst/>
              <a:gdLst/>
              <a:ahLst/>
              <a:cxnLst/>
              <a:rect l="l" t="t" r="r" b="b"/>
              <a:pathLst>
                <a:path w="9461912" h="14181195">
                  <a:moveTo>
                    <a:pt x="0" y="0"/>
                  </a:moveTo>
                  <a:lnTo>
                    <a:pt x="9461912" y="0"/>
                  </a:lnTo>
                  <a:lnTo>
                    <a:pt x="9461912" y="14181196"/>
                  </a:lnTo>
                  <a:lnTo>
                    <a:pt x="0" y="14181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598" r="2159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64A0F78A-7755-2480-91CF-53826D8C5994}"/>
              </a:ext>
            </a:extLst>
          </p:cNvPr>
          <p:cNvGrpSpPr/>
          <p:nvPr/>
        </p:nvGrpSpPr>
        <p:grpSpPr>
          <a:xfrm>
            <a:off x="3619500" y="0"/>
            <a:ext cx="6675120" cy="9601200"/>
            <a:chOff x="0" y="3765352"/>
            <a:chExt cx="8900160" cy="128016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3B91A3B-2A62-98BE-41EB-9DF74DA37585}"/>
                </a:ext>
              </a:extLst>
            </p:cNvPr>
            <p:cNvSpPr/>
            <p:nvPr/>
          </p:nvSpPr>
          <p:spPr>
            <a:xfrm>
              <a:off x="0" y="3765352"/>
              <a:ext cx="8900160" cy="12801600"/>
            </a:xfrm>
            <a:custGeom>
              <a:avLst/>
              <a:gdLst/>
              <a:ahLst/>
              <a:cxnLst/>
              <a:rect l="l" t="t" r="r" b="b"/>
              <a:pathLst>
                <a:path w="11500824" h="13487827">
                  <a:moveTo>
                    <a:pt x="0" y="0"/>
                  </a:moveTo>
                  <a:lnTo>
                    <a:pt x="11500824" y="0"/>
                  </a:lnTo>
                  <a:lnTo>
                    <a:pt x="11500824" y="13487827"/>
                  </a:lnTo>
                  <a:lnTo>
                    <a:pt x="0" y="13487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3000"/>
              </a:blip>
              <a:stretch>
                <a:fillRect l="4" t="-29407" r="-51738" b="240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4AE29206-BD09-F714-D4D1-8B6A17F945DA}"/>
                </a:ext>
              </a:extLst>
            </p:cNvPr>
            <p:cNvSpPr/>
            <p:nvPr/>
          </p:nvSpPr>
          <p:spPr>
            <a:xfrm>
              <a:off x="3568313" y="3863231"/>
              <a:ext cx="5242560" cy="1140623"/>
            </a:xfrm>
            <a:custGeom>
              <a:avLst/>
              <a:gdLst/>
              <a:ahLst/>
              <a:cxnLst/>
              <a:rect l="l" t="t" r="r" b="b"/>
              <a:pathLst>
                <a:path w="7932511" h="1140623">
                  <a:moveTo>
                    <a:pt x="0" y="0"/>
                  </a:moveTo>
                  <a:lnTo>
                    <a:pt x="7932511" y="0"/>
                  </a:lnTo>
                  <a:lnTo>
                    <a:pt x="7932511" y="1140622"/>
                  </a:lnTo>
                  <a:lnTo>
                    <a:pt x="0" y="1140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4" t="-31006" r="-513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71004327-9E9B-D795-4613-1E8E603BB42F}"/>
              </a:ext>
            </a:extLst>
          </p:cNvPr>
          <p:cNvGrpSpPr/>
          <p:nvPr/>
        </p:nvGrpSpPr>
        <p:grpSpPr>
          <a:xfrm rot="-10800000">
            <a:off x="7738339" y="10718072"/>
            <a:ext cx="1923140" cy="1583762"/>
            <a:chOff x="0" y="0"/>
            <a:chExt cx="647700" cy="5334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8E24F02-0E5C-1195-3470-33B668DBC1E2}"/>
                </a:ext>
              </a:extLst>
            </p:cNvPr>
            <p:cNvSpPr/>
            <p:nvPr/>
          </p:nvSpPr>
          <p:spPr>
            <a:xfrm>
              <a:off x="0" y="0"/>
              <a:ext cx="647700" cy="533400"/>
            </a:xfrm>
            <a:custGeom>
              <a:avLst/>
              <a:gdLst/>
              <a:ahLst/>
              <a:cxnLst/>
              <a:rect l="l" t="t" r="r" b="b"/>
              <a:pathLst>
                <a:path w="647700" h="533400">
                  <a:moveTo>
                    <a:pt x="239386" y="166418"/>
                  </a:moveTo>
                  <a:lnTo>
                    <a:pt x="647700" y="166418"/>
                  </a:lnTo>
                  <a:lnTo>
                    <a:pt x="647700" y="366942"/>
                  </a:lnTo>
                  <a:lnTo>
                    <a:pt x="239373" y="366942"/>
                  </a:lnTo>
                  <a:lnTo>
                    <a:pt x="302255" y="533400"/>
                  </a:lnTo>
                  <a:lnTo>
                    <a:pt x="0" y="266700"/>
                  </a:lnTo>
                  <a:lnTo>
                    <a:pt x="302255" y="0"/>
                  </a:lnTo>
                  <a:lnTo>
                    <a:pt x="239386" y="166418"/>
                  </a:lnTo>
                  <a:close/>
                </a:path>
              </a:pathLst>
            </a:custGeom>
            <a:solidFill>
              <a:srgbClr val="2535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BC3065AA-0C07-2170-39A8-E413B99EF6A8}"/>
                </a:ext>
              </a:extLst>
            </p:cNvPr>
            <p:cNvSpPr txBox="1"/>
            <p:nvPr/>
          </p:nvSpPr>
          <p:spPr>
            <a:xfrm>
              <a:off x="120650" y="165100"/>
              <a:ext cx="527050" cy="203200"/>
            </a:xfrm>
            <a:prstGeom prst="rect">
              <a:avLst/>
            </a:prstGeom>
          </p:spPr>
          <p:txBody>
            <a:bodyPr lIns="34290" tIns="34290" rIns="34290" bIns="34290" rtlCol="0" anchor="ctr"/>
            <a:lstStyle/>
            <a:p>
              <a:pPr algn="ctr">
                <a:lnSpc>
                  <a:spcPts val="1587"/>
                </a:lnSpc>
              </a:pPr>
              <a:endParaRPr/>
            </a:p>
          </p:txBody>
        </p:sp>
      </p:grpSp>
      <p:sp>
        <p:nvSpPr>
          <p:cNvPr id="12" name="TextBox 13">
            <a:extLst>
              <a:ext uri="{FF2B5EF4-FFF2-40B4-BE49-F238E27FC236}">
                <a16:creationId xmlns:a16="http://schemas.microsoft.com/office/drawing/2014/main" id="{25B0E122-EF71-C97C-8FBB-106D527A4F68}"/>
              </a:ext>
            </a:extLst>
          </p:cNvPr>
          <p:cNvSpPr txBox="1"/>
          <p:nvPr/>
        </p:nvSpPr>
        <p:spPr>
          <a:xfrm>
            <a:off x="1268223" y="5459415"/>
            <a:ext cx="7750554" cy="736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4"/>
              </a:lnSpc>
            </a:pPr>
            <a:r>
              <a:rPr lang="en-US" sz="5219" b="1">
                <a:solidFill>
                  <a:srgbClr val="213163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Characters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0C15B2DA-3F25-94F6-5C4C-52E08557AF2D}"/>
              </a:ext>
            </a:extLst>
          </p:cNvPr>
          <p:cNvSpPr txBox="1"/>
          <p:nvPr/>
        </p:nvSpPr>
        <p:spPr>
          <a:xfrm>
            <a:off x="2250892" y="6313638"/>
            <a:ext cx="5785217" cy="1142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3"/>
              </a:lnSpc>
            </a:pPr>
            <a:r>
              <a:rPr lang="en-US" sz="2760">
                <a:solidFill>
                  <a:srgbClr val="213163"/>
                </a:solidFill>
                <a:latin typeface="Open Sauce"/>
                <a:ea typeface="Open Sauce"/>
                <a:cs typeface="Open Sauce"/>
                <a:sym typeface="Open Sauce"/>
              </a:rPr>
              <a:t>Select and resize characters to populate your scenes or to </a:t>
            </a:r>
          </a:p>
          <a:p>
            <a:pPr algn="ctr">
              <a:lnSpc>
                <a:spcPts val="2953"/>
              </a:lnSpc>
            </a:pPr>
            <a:r>
              <a:rPr lang="en-US" sz="2760">
                <a:solidFill>
                  <a:srgbClr val="213163"/>
                </a:solidFill>
                <a:latin typeface="Open Sauce"/>
                <a:ea typeface="Open Sauce"/>
                <a:cs typeface="Open Sauce"/>
                <a:sym typeface="Open Sauce"/>
              </a:rPr>
              <a:t>make new ones.</a:t>
            </a:r>
          </a:p>
        </p:txBody>
      </p:sp>
    </p:spTree>
    <p:extLst>
      <p:ext uri="{BB962C8B-B14F-4D97-AF65-F5344CB8AC3E}">
        <p14:creationId xmlns:p14="http://schemas.microsoft.com/office/powerpoint/2010/main" val="2981813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86185" y="6291732"/>
            <a:ext cx="1112395" cy="2213721"/>
          </a:xfrm>
          <a:custGeom>
            <a:avLst/>
            <a:gdLst/>
            <a:ahLst/>
            <a:cxnLst/>
            <a:rect l="l" t="t" r="r" b="b"/>
            <a:pathLst>
              <a:path w="1112395" h="2213721">
                <a:moveTo>
                  <a:pt x="0" y="0"/>
                </a:moveTo>
                <a:lnTo>
                  <a:pt x="1112394" y="0"/>
                </a:lnTo>
                <a:lnTo>
                  <a:pt x="1112394" y="2213721"/>
                </a:lnTo>
                <a:lnTo>
                  <a:pt x="0" y="22137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886525" y="6305484"/>
            <a:ext cx="1112395" cy="2213721"/>
          </a:xfrm>
          <a:custGeom>
            <a:avLst/>
            <a:gdLst/>
            <a:ahLst/>
            <a:cxnLst/>
            <a:rect l="l" t="t" r="r" b="b"/>
            <a:pathLst>
              <a:path w="1112395" h="2213721">
                <a:moveTo>
                  <a:pt x="0" y="0"/>
                </a:moveTo>
                <a:lnTo>
                  <a:pt x="1112395" y="0"/>
                </a:lnTo>
                <a:lnTo>
                  <a:pt x="1112395" y="2213721"/>
                </a:lnTo>
                <a:lnTo>
                  <a:pt x="0" y="22137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111188" y="4399665"/>
            <a:ext cx="1438415" cy="1643903"/>
          </a:xfrm>
          <a:custGeom>
            <a:avLst/>
            <a:gdLst/>
            <a:ahLst/>
            <a:cxnLst/>
            <a:rect l="l" t="t" r="r" b="b"/>
            <a:pathLst>
              <a:path w="1438415" h="1643903">
                <a:moveTo>
                  <a:pt x="0" y="0"/>
                </a:moveTo>
                <a:lnTo>
                  <a:pt x="1438415" y="0"/>
                </a:lnTo>
                <a:lnTo>
                  <a:pt x="1438415" y="1643902"/>
                </a:lnTo>
                <a:lnTo>
                  <a:pt x="0" y="16439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63777" y="4406094"/>
            <a:ext cx="1438415" cy="1643903"/>
          </a:xfrm>
          <a:custGeom>
            <a:avLst/>
            <a:gdLst/>
            <a:ahLst/>
            <a:cxnLst/>
            <a:rect l="l" t="t" r="r" b="b"/>
            <a:pathLst>
              <a:path w="1438415" h="1643903">
                <a:moveTo>
                  <a:pt x="0" y="0"/>
                </a:moveTo>
                <a:lnTo>
                  <a:pt x="1438415" y="0"/>
                </a:lnTo>
                <a:lnTo>
                  <a:pt x="1438415" y="1643903"/>
                </a:lnTo>
                <a:lnTo>
                  <a:pt x="0" y="16439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715161" y="4410962"/>
            <a:ext cx="1366572" cy="1634167"/>
          </a:xfrm>
          <a:custGeom>
            <a:avLst/>
            <a:gdLst/>
            <a:ahLst/>
            <a:cxnLst/>
            <a:rect l="l" t="t" r="r" b="b"/>
            <a:pathLst>
              <a:path w="1366572" h="1634167">
                <a:moveTo>
                  <a:pt x="0" y="0"/>
                </a:moveTo>
                <a:lnTo>
                  <a:pt x="1366572" y="0"/>
                </a:lnTo>
                <a:lnTo>
                  <a:pt x="1366572" y="1634167"/>
                </a:lnTo>
                <a:lnTo>
                  <a:pt x="0" y="16341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46955" y="6285147"/>
            <a:ext cx="1112395" cy="2213721"/>
          </a:xfrm>
          <a:custGeom>
            <a:avLst/>
            <a:gdLst/>
            <a:ahLst/>
            <a:cxnLst/>
            <a:rect l="l" t="t" r="r" b="b"/>
            <a:pathLst>
              <a:path w="1112395" h="2213721">
                <a:moveTo>
                  <a:pt x="0" y="0"/>
                </a:moveTo>
                <a:lnTo>
                  <a:pt x="1112395" y="0"/>
                </a:lnTo>
                <a:lnTo>
                  <a:pt x="1112395" y="2213721"/>
                </a:lnTo>
                <a:lnTo>
                  <a:pt x="0" y="22137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714664" y="6285147"/>
            <a:ext cx="1112395" cy="2213721"/>
          </a:xfrm>
          <a:custGeom>
            <a:avLst/>
            <a:gdLst/>
            <a:ahLst/>
            <a:cxnLst/>
            <a:rect l="l" t="t" r="r" b="b"/>
            <a:pathLst>
              <a:path w="1112395" h="2213721">
                <a:moveTo>
                  <a:pt x="0" y="0"/>
                </a:moveTo>
                <a:lnTo>
                  <a:pt x="1112395" y="0"/>
                </a:lnTo>
                <a:lnTo>
                  <a:pt x="1112395" y="2213721"/>
                </a:lnTo>
                <a:lnTo>
                  <a:pt x="0" y="22137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917758" y="6357146"/>
            <a:ext cx="871413" cy="2141722"/>
          </a:xfrm>
          <a:custGeom>
            <a:avLst/>
            <a:gdLst/>
            <a:ahLst/>
            <a:cxnLst/>
            <a:rect l="l" t="t" r="r" b="b"/>
            <a:pathLst>
              <a:path w="871413" h="2141722">
                <a:moveTo>
                  <a:pt x="0" y="0"/>
                </a:moveTo>
                <a:lnTo>
                  <a:pt x="871414" y="0"/>
                </a:lnTo>
                <a:lnTo>
                  <a:pt x="871414" y="2141722"/>
                </a:lnTo>
                <a:lnTo>
                  <a:pt x="0" y="21417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843081" y="6357146"/>
            <a:ext cx="871413" cy="2141722"/>
          </a:xfrm>
          <a:custGeom>
            <a:avLst/>
            <a:gdLst/>
            <a:ahLst/>
            <a:cxnLst/>
            <a:rect l="l" t="t" r="r" b="b"/>
            <a:pathLst>
              <a:path w="871413" h="2141722">
                <a:moveTo>
                  <a:pt x="0" y="0"/>
                </a:moveTo>
                <a:lnTo>
                  <a:pt x="871413" y="0"/>
                </a:lnTo>
                <a:lnTo>
                  <a:pt x="871413" y="2141722"/>
                </a:lnTo>
                <a:lnTo>
                  <a:pt x="0" y="21417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833994" y="6258537"/>
            <a:ext cx="1025387" cy="2266049"/>
          </a:xfrm>
          <a:custGeom>
            <a:avLst/>
            <a:gdLst/>
            <a:ahLst/>
            <a:cxnLst/>
            <a:rect l="l" t="t" r="r" b="b"/>
            <a:pathLst>
              <a:path w="1025387" h="2266049">
                <a:moveTo>
                  <a:pt x="0" y="0"/>
                </a:moveTo>
                <a:lnTo>
                  <a:pt x="1025387" y="0"/>
                </a:lnTo>
                <a:lnTo>
                  <a:pt x="1025387" y="2266049"/>
                </a:lnTo>
                <a:lnTo>
                  <a:pt x="0" y="22660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115175" y="6264966"/>
            <a:ext cx="1025387" cy="2266049"/>
          </a:xfrm>
          <a:custGeom>
            <a:avLst/>
            <a:gdLst/>
            <a:ahLst/>
            <a:cxnLst/>
            <a:rect l="l" t="t" r="r" b="b"/>
            <a:pathLst>
              <a:path w="1025387" h="2266049">
                <a:moveTo>
                  <a:pt x="0" y="0"/>
                </a:moveTo>
                <a:lnTo>
                  <a:pt x="1025387" y="0"/>
                </a:lnTo>
                <a:lnTo>
                  <a:pt x="1025387" y="2266049"/>
                </a:lnTo>
                <a:lnTo>
                  <a:pt x="0" y="22660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520305" y="4286070"/>
            <a:ext cx="1067550" cy="1738209"/>
          </a:xfrm>
          <a:custGeom>
            <a:avLst/>
            <a:gdLst/>
            <a:ahLst/>
            <a:cxnLst/>
            <a:rect l="l" t="t" r="r" b="b"/>
            <a:pathLst>
              <a:path w="1067550" h="1738209">
                <a:moveTo>
                  <a:pt x="0" y="0"/>
                </a:moveTo>
                <a:lnTo>
                  <a:pt x="1067550" y="0"/>
                </a:lnTo>
                <a:lnTo>
                  <a:pt x="1067550" y="1738209"/>
                </a:lnTo>
                <a:lnTo>
                  <a:pt x="0" y="173820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303088" y="4318803"/>
            <a:ext cx="1146494" cy="1738209"/>
          </a:xfrm>
          <a:custGeom>
            <a:avLst/>
            <a:gdLst/>
            <a:ahLst/>
            <a:cxnLst/>
            <a:rect l="l" t="t" r="r" b="b"/>
            <a:pathLst>
              <a:path w="1146494" h="1738209">
                <a:moveTo>
                  <a:pt x="0" y="0"/>
                </a:moveTo>
                <a:lnTo>
                  <a:pt x="1146494" y="0"/>
                </a:lnTo>
                <a:lnTo>
                  <a:pt x="1146494" y="1738209"/>
                </a:lnTo>
                <a:lnTo>
                  <a:pt x="0" y="17382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8601284" y="4318803"/>
            <a:ext cx="1146494" cy="1738209"/>
          </a:xfrm>
          <a:custGeom>
            <a:avLst/>
            <a:gdLst/>
            <a:ahLst/>
            <a:cxnLst/>
            <a:rect l="l" t="t" r="r" b="b"/>
            <a:pathLst>
              <a:path w="1146494" h="1738209">
                <a:moveTo>
                  <a:pt x="0" y="0"/>
                </a:moveTo>
                <a:lnTo>
                  <a:pt x="1146494" y="0"/>
                </a:lnTo>
                <a:lnTo>
                  <a:pt x="1146494" y="1738209"/>
                </a:lnTo>
                <a:lnTo>
                  <a:pt x="0" y="173820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55055" y="6406484"/>
            <a:ext cx="949175" cy="2118102"/>
          </a:xfrm>
          <a:custGeom>
            <a:avLst/>
            <a:gdLst/>
            <a:ahLst/>
            <a:cxnLst/>
            <a:rect l="l" t="t" r="r" b="b"/>
            <a:pathLst>
              <a:path w="949175" h="2118102">
                <a:moveTo>
                  <a:pt x="0" y="0"/>
                </a:moveTo>
                <a:lnTo>
                  <a:pt x="949175" y="0"/>
                </a:lnTo>
                <a:lnTo>
                  <a:pt x="949175" y="2118102"/>
                </a:lnTo>
                <a:lnTo>
                  <a:pt x="0" y="211810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294588" y="6401103"/>
            <a:ext cx="737005" cy="2118102"/>
          </a:xfrm>
          <a:custGeom>
            <a:avLst/>
            <a:gdLst/>
            <a:ahLst/>
            <a:cxnLst/>
            <a:rect l="l" t="t" r="r" b="b"/>
            <a:pathLst>
              <a:path w="737005" h="2118102">
                <a:moveTo>
                  <a:pt x="0" y="0"/>
                </a:moveTo>
                <a:lnTo>
                  <a:pt x="737005" y="0"/>
                </a:lnTo>
                <a:lnTo>
                  <a:pt x="737005" y="2118102"/>
                </a:lnTo>
                <a:lnTo>
                  <a:pt x="0" y="211810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r="-287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40817" y="4305651"/>
            <a:ext cx="958667" cy="1711906"/>
          </a:xfrm>
          <a:custGeom>
            <a:avLst/>
            <a:gdLst/>
            <a:ahLst/>
            <a:cxnLst/>
            <a:rect l="l" t="t" r="r" b="b"/>
            <a:pathLst>
              <a:path w="958667" h="1711906">
                <a:moveTo>
                  <a:pt x="0" y="0"/>
                </a:moveTo>
                <a:lnTo>
                  <a:pt x="958667" y="0"/>
                </a:lnTo>
                <a:lnTo>
                  <a:pt x="958667" y="1711906"/>
                </a:lnTo>
                <a:lnTo>
                  <a:pt x="0" y="171190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69486" y="6366137"/>
            <a:ext cx="1027476" cy="2163107"/>
          </a:xfrm>
          <a:custGeom>
            <a:avLst/>
            <a:gdLst/>
            <a:ahLst/>
            <a:cxnLst/>
            <a:rect l="l" t="t" r="r" b="b"/>
            <a:pathLst>
              <a:path w="1027476" h="2163107">
                <a:moveTo>
                  <a:pt x="0" y="0"/>
                </a:moveTo>
                <a:lnTo>
                  <a:pt x="1027476" y="0"/>
                </a:lnTo>
                <a:lnTo>
                  <a:pt x="1027476" y="2163108"/>
                </a:lnTo>
                <a:lnTo>
                  <a:pt x="0" y="2163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53878" y="6297185"/>
            <a:ext cx="1015727" cy="2244700"/>
          </a:xfrm>
          <a:custGeom>
            <a:avLst/>
            <a:gdLst/>
            <a:ahLst/>
            <a:cxnLst/>
            <a:rect l="l" t="t" r="r" b="b"/>
            <a:pathLst>
              <a:path w="1015727" h="2244700">
                <a:moveTo>
                  <a:pt x="0" y="0"/>
                </a:moveTo>
                <a:lnTo>
                  <a:pt x="1015727" y="0"/>
                </a:lnTo>
                <a:lnTo>
                  <a:pt x="1015727" y="2244700"/>
                </a:lnTo>
                <a:lnTo>
                  <a:pt x="0" y="2244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264119" y="6348909"/>
            <a:ext cx="984783" cy="2197563"/>
          </a:xfrm>
          <a:custGeom>
            <a:avLst/>
            <a:gdLst/>
            <a:ahLst/>
            <a:cxnLst/>
            <a:rect l="l" t="t" r="r" b="b"/>
            <a:pathLst>
              <a:path w="984783" h="2197563">
                <a:moveTo>
                  <a:pt x="0" y="0"/>
                </a:moveTo>
                <a:lnTo>
                  <a:pt x="984783" y="0"/>
                </a:lnTo>
                <a:lnTo>
                  <a:pt x="984783" y="2197563"/>
                </a:lnTo>
                <a:lnTo>
                  <a:pt x="0" y="21975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986382" y="6308228"/>
            <a:ext cx="1044456" cy="2308191"/>
          </a:xfrm>
          <a:custGeom>
            <a:avLst/>
            <a:gdLst/>
            <a:ahLst/>
            <a:cxnLst/>
            <a:rect l="l" t="t" r="r" b="b"/>
            <a:pathLst>
              <a:path w="1044456" h="2308191">
                <a:moveTo>
                  <a:pt x="0" y="0"/>
                </a:moveTo>
                <a:lnTo>
                  <a:pt x="1044456" y="0"/>
                </a:lnTo>
                <a:lnTo>
                  <a:pt x="1044456" y="2308191"/>
                </a:lnTo>
                <a:lnTo>
                  <a:pt x="0" y="23081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088994" y="6308228"/>
            <a:ext cx="1010730" cy="2233657"/>
          </a:xfrm>
          <a:custGeom>
            <a:avLst/>
            <a:gdLst/>
            <a:ahLst/>
            <a:cxnLst/>
            <a:rect l="l" t="t" r="r" b="b"/>
            <a:pathLst>
              <a:path w="1010730" h="2233657">
                <a:moveTo>
                  <a:pt x="0" y="0"/>
                </a:moveTo>
                <a:lnTo>
                  <a:pt x="1010730" y="0"/>
                </a:lnTo>
                <a:lnTo>
                  <a:pt x="1010730" y="2233657"/>
                </a:lnTo>
                <a:lnTo>
                  <a:pt x="0" y="22336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919031" y="6295588"/>
            <a:ext cx="1153181" cy="2294887"/>
          </a:xfrm>
          <a:custGeom>
            <a:avLst/>
            <a:gdLst/>
            <a:ahLst/>
            <a:cxnLst/>
            <a:rect l="l" t="t" r="r" b="b"/>
            <a:pathLst>
              <a:path w="1153181" h="2294887">
                <a:moveTo>
                  <a:pt x="0" y="0"/>
                </a:moveTo>
                <a:lnTo>
                  <a:pt x="1153181" y="0"/>
                </a:lnTo>
                <a:lnTo>
                  <a:pt x="1153181" y="2294887"/>
                </a:lnTo>
                <a:lnTo>
                  <a:pt x="0" y="22948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517107" y="6286401"/>
            <a:ext cx="1026486" cy="2290624"/>
          </a:xfrm>
          <a:custGeom>
            <a:avLst/>
            <a:gdLst/>
            <a:ahLst/>
            <a:cxnLst/>
            <a:rect l="l" t="t" r="r" b="b"/>
            <a:pathLst>
              <a:path w="1026486" h="2290624">
                <a:moveTo>
                  <a:pt x="0" y="0"/>
                </a:moveTo>
                <a:lnTo>
                  <a:pt x="1026486" y="0"/>
                </a:lnTo>
                <a:lnTo>
                  <a:pt x="1026486" y="2290624"/>
                </a:lnTo>
                <a:lnTo>
                  <a:pt x="0" y="22906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102512" y="4663920"/>
            <a:ext cx="1087273" cy="1417797"/>
          </a:xfrm>
          <a:custGeom>
            <a:avLst/>
            <a:gdLst/>
            <a:ahLst/>
            <a:cxnLst/>
            <a:rect l="l" t="t" r="r" b="b"/>
            <a:pathLst>
              <a:path w="1087273" h="1417797">
                <a:moveTo>
                  <a:pt x="0" y="0"/>
                </a:moveTo>
                <a:lnTo>
                  <a:pt x="1087273" y="0"/>
                </a:lnTo>
                <a:lnTo>
                  <a:pt x="1087273" y="1417797"/>
                </a:lnTo>
                <a:lnTo>
                  <a:pt x="0" y="14177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821078" y="4330147"/>
            <a:ext cx="860527" cy="1712492"/>
          </a:xfrm>
          <a:custGeom>
            <a:avLst/>
            <a:gdLst/>
            <a:ahLst/>
            <a:cxnLst/>
            <a:rect l="l" t="t" r="r" b="b"/>
            <a:pathLst>
              <a:path w="860527" h="1712492">
                <a:moveTo>
                  <a:pt x="0" y="0"/>
                </a:moveTo>
                <a:lnTo>
                  <a:pt x="860528" y="0"/>
                </a:lnTo>
                <a:lnTo>
                  <a:pt x="860528" y="1712492"/>
                </a:lnTo>
                <a:lnTo>
                  <a:pt x="0" y="17124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579816" y="4336075"/>
            <a:ext cx="860527" cy="1712492"/>
          </a:xfrm>
          <a:custGeom>
            <a:avLst/>
            <a:gdLst/>
            <a:ahLst/>
            <a:cxnLst/>
            <a:rect l="l" t="t" r="r" b="b"/>
            <a:pathLst>
              <a:path w="860527" h="1712492">
                <a:moveTo>
                  <a:pt x="0" y="0"/>
                </a:moveTo>
                <a:lnTo>
                  <a:pt x="860527" y="0"/>
                </a:lnTo>
                <a:lnTo>
                  <a:pt x="860527" y="1712492"/>
                </a:lnTo>
                <a:lnTo>
                  <a:pt x="0" y="171249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292396" y="4330147"/>
            <a:ext cx="860527" cy="1712492"/>
          </a:xfrm>
          <a:custGeom>
            <a:avLst/>
            <a:gdLst/>
            <a:ahLst/>
            <a:cxnLst/>
            <a:rect l="l" t="t" r="r" b="b"/>
            <a:pathLst>
              <a:path w="860527" h="1712492">
                <a:moveTo>
                  <a:pt x="0" y="0"/>
                </a:moveTo>
                <a:lnTo>
                  <a:pt x="860527" y="0"/>
                </a:lnTo>
                <a:lnTo>
                  <a:pt x="860527" y="1712492"/>
                </a:lnTo>
                <a:lnTo>
                  <a:pt x="0" y="1712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9274575" y="4324875"/>
            <a:ext cx="903228" cy="1734891"/>
          </a:xfrm>
          <a:custGeom>
            <a:avLst/>
            <a:gdLst/>
            <a:ahLst/>
            <a:cxnLst/>
            <a:rect l="l" t="t" r="r" b="b"/>
            <a:pathLst>
              <a:path w="903228" h="1734891">
                <a:moveTo>
                  <a:pt x="903228" y="0"/>
                </a:moveTo>
                <a:lnTo>
                  <a:pt x="0" y="0"/>
                </a:lnTo>
                <a:lnTo>
                  <a:pt x="0" y="1734891"/>
                </a:lnTo>
                <a:lnTo>
                  <a:pt x="903228" y="1734891"/>
                </a:lnTo>
                <a:lnTo>
                  <a:pt x="903228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5915" y="4602505"/>
            <a:ext cx="1025458" cy="1434206"/>
          </a:xfrm>
          <a:custGeom>
            <a:avLst/>
            <a:gdLst/>
            <a:ahLst/>
            <a:cxnLst/>
            <a:rect l="l" t="t" r="r" b="b"/>
            <a:pathLst>
              <a:path w="1025458" h="1434206">
                <a:moveTo>
                  <a:pt x="0" y="0"/>
                </a:moveTo>
                <a:lnTo>
                  <a:pt x="1025458" y="0"/>
                </a:lnTo>
                <a:lnTo>
                  <a:pt x="1025458" y="1434206"/>
                </a:lnTo>
                <a:lnTo>
                  <a:pt x="0" y="143420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949714" y="6341463"/>
            <a:ext cx="915648" cy="2164591"/>
          </a:xfrm>
          <a:custGeom>
            <a:avLst/>
            <a:gdLst/>
            <a:ahLst/>
            <a:cxnLst/>
            <a:rect l="l" t="t" r="r" b="b"/>
            <a:pathLst>
              <a:path w="915648" h="2164591">
                <a:moveTo>
                  <a:pt x="0" y="0"/>
                </a:moveTo>
                <a:lnTo>
                  <a:pt x="915647" y="0"/>
                </a:lnTo>
                <a:lnTo>
                  <a:pt x="915647" y="2164591"/>
                </a:lnTo>
                <a:lnTo>
                  <a:pt x="0" y="216459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2768617" y="6342762"/>
            <a:ext cx="915648" cy="2164591"/>
          </a:xfrm>
          <a:custGeom>
            <a:avLst/>
            <a:gdLst/>
            <a:ahLst/>
            <a:cxnLst/>
            <a:rect l="l" t="t" r="r" b="b"/>
            <a:pathLst>
              <a:path w="915648" h="2164591">
                <a:moveTo>
                  <a:pt x="0" y="0"/>
                </a:moveTo>
                <a:lnTo>
                  <a:pt x="915648" y="0"/>
                </a:lnTo>
                <a:lnTo>
                  <a:pt x="915648" y="2164590"/>
                </a:lnTo>
                <a:lnTo>
                  <a:pt x="0" y="216459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6266419" y="4147435"/>
            <a:ext cx="490183" cy="1873689"/>
          </a:xfrm>
          <a:custGeom>
            <a:avLst/>
            <a:gdLst/>
            <a:ahLst/>
            <a:cxnLst/>
            <a:rect l="l" t="t" r="r" b="b"/>
            <a:pathLst>
              <a:path w="490183" h="1873689">
                <a:moveTo>
                  <a:pt x="0" y="0"/>
                </a:moveTo>
                <a:lnTo>
                  <a:pt x="490182" y="0"/>
                </a:lnTo>
                <a:lnTo>
                  <a:pt x="490182" y="1873689"/>
                </a:lnTo>
                <a:lnTo>
                  <a:pt x="0" y="187368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855076" y="4336075"/>
            <a:ext cx="629510" cy="1700636"/>
          </a:xfrm>
          <a:custGeom>
            <a:avLst/>
            <a:gdLst/>
            <a:ahLst/>
            <a:cxnLst/>
            <a:rect l="l" t="t" r="r" b="b"/>
            <a:pathLst>
              <a:path w="629510" h="1700636">
                <a:moveTo>
                  <a:pt x="0" y="0"/>
                </a:moveTo>
                <a:lnTo>
                  <a:pt x="629509" y="0"/>
                </a:lnTo>
                <a:lnTo>
                  <a:pt x="629509" y="1700636"/>
                </a:lnTo>
                <a:lnTo>
                  <a:pt x="0" y="170063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516732" y="4351780"/>
            <a:ext cx="617927" cy="1669344"/>
          </a:xfrm>
          <a:custGeom>
            <a:avLst/>
            <a:gdLst/>
            <a:ahLst/>
            <a:cxnLst/>
            <a:rect l="l" t="t" r="r" b="b"/>
            <a:pathLst>
              <a:path w="617927" h="1669344">
                <a:moveTo>
                  <a:pt x="0" y="0"/>
                </a:moveTo>
                <a:lnTo>
                  <a:pt x="617927" y="0"/>
                </a:lnTo>
                <a:lnTo>
                  <a:pt x="617927" y="1669344"/>
                </a:lnTo>
                <a:lnTo>
                  <a:pt x="0" y="166934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970384" y="4644723"/>
            <a:ext cx="1003867" cy="1436993"/>
          </a:xfrm>
          <a:custGeom>
            <a:avLst/>
            <a:gdLst/>
            <a:ahLst/>
            <a:cxnLst/>
            <a:rect l="l" t="t" r="r" b="b"/>
            <a:pathLst>
              <a:path w="1003867" h="1436993">
                <a:moveTo>
                  <a:pt x="0" y="0"/>
                </a:moveTo>
                <a:lnTo>
                  <a:pt x="1003867" y="0"/>
                </a:lnTo>
                <a:lnTo>
                  <a:pt x="1003867" y="1436994"/>
                </a:lnTo>
                <a:lnTo>
                  <a:pt x="0" y="143699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084943" y="4622002"/>
            <a:ext cx="1115408" cy="1436993"/>
          </a:xfrm>
          <a:custGeom>
            <a:avLst/>
            <a:gdLst/>
            <a:ahLst/>
            <a:cxnLst/>
            <a:rect l="l" t="t" r="r" b="b"/>
            <a:pathLst>
              <a:path w="1115408" h="1436993">
                <a:moveTo>
                  <a:pt x="0" y="0"/>
                </a:moveTo>
                <a:lnTo>
                  <a:pt x="1115408" y="0"/>
                </a:lnTo>
                <a:lnTo>
                  <a:pt x="1115408" y="1436993"/>
                </a:lnTo>
                <a:lnTo>
                  <a:pt x="0" y="1436993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134158" y="6343742"/>
            <a:ext cx="916317" cy="2164340"/>
          </a:xfrm>
          <a:custGeom>
            <a:avLst/>
            <a:gdLst/>
            <a:ahLst/>
            <a:cxnLst/>
            <a:rect l="l" t="t" r="r" b="b"/>
            <a:pathLst>
              <a:path w="916317" h="2164340">
                <a:moveTo>
                  <a:pt x="0" y="0"/>
                </a:moveTo>
                <a:lnTo>
                  <a:pt x="916316" y="0"/>
                </a:lnTo>
                <a:lnTo>
                  <a:pt x="916316" y="2164340"/>
                </a:lnTo>
                <a:lnTo>
                  <a:pt x="0" y="216434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99904" y="6355344"/>
            <a:ext cx="916317" cy="2164340"/>
          </a:xfrm>
          <a:custGeom>
            <a:avLst/>
            <a:gdLst/>
            <a:ahLst/>
            <a:cxnLst/>
            <a:rect l="l" t="t" r="r" b="b"/>
            <a:pathLst>
              <a:path w="916317" h="2164340">
                <a:moveTo>
                  <a:pt x="0" y="0"/>
                </a:moveTo>
                <a:lnTo>
                  <a:pt x="916316" y="0"/>
                </a:lnTo>
                <a:lnTo>
                  <a:pt x="916316" y="2164340"/>
                </a:lnTo>
                <a:lnTo>
                  <a:pt x="0" y="216434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2866773" y="4732895"/>
            <a:ext cx="1090717" cy="1326100"/>
          </a:xfrm>
          <a:custGeom>
            <a:avLst/>
            <a:gdLst/>
            <a:ahLst/>
            <a:cxnLst/>
            <a:rect l="l" t="t" r="r" b="b"/>
            <a:pathLst>
              <a:path w="1090717" h="1326100">
                <a:moveTo>
                  <a:pt x="0" y="0"/>
                </a:moveTo>
                <a:lnTo>
                  <a:pt x="1090717" y="0"/>
                </a:lnTo>
                <a:lnTo>
                  <a:pt x="1090717" y="1326100"/>
                </a:lnTo>
                <a:lnTo>
                  <a:pt x="0" y="132610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3E38D-0A29-5D37-7185-623DFA5E2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E4A928A-5238-25F1-DCAE-46B1067B4BB4}"/>
              </a:ext>
            </a:extLst>
          </p:cNvPr>
          <p:cNvGrpSpPr/>
          <p:nvPr/>
        </p:nvGrpSpPr>
        <p:grpSpPr>
          <a:xfrm>
            <a:off x="-1" y="-1"/>
            <a:ext cx="7096435" cy="12801601"/>
            <a:chOff x="2042907" y="630621"/>
            <a:chExt cx="9461913" cy="17068801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B8BE7240-2B17-9219-F237-FBDF2B9BFD00}"/>
                </a:ext>
              </a:extLst>
            </p:cNvPr>
            <p:cNvGrpSpPr/>
            <p:nvPr/>
          </p:nvGrpSpPr>
          <p:grpSpPr>
            <a:xfrm>
              <a:off x="2042907" y="630621"/>
              <a:ext cx="5969976" cy="17068801"/>
              <a:chOff x="909778" y="432245"/>
              <a:chExt cx="4091940" cy="11699292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6D3EB65A-DC12-F6A4-6FCD-EFCB82AF76C4}"/>
                  </a:ext>
                </a:extLst>
              </p:cNvPr>
              <p:cNvSpPr/>
              <p:nvPr/>
            </p:nvSpPr>
            <p:spPr>
              <a:xfrm>
                <a:off x="909778" y="432245"/>
                <a:ext cx="4091940" cy="11699292"/>
              </a:xfrm>
              <a:custGeom>
                <a:avLst/>
                <a:gdLst/>
                <a:ahLst/>
                <a:cxnLst/>
                <a:rect l="l" t="t" r="r" b="b"/>
                <a:pathLst>
                  <a:path w="4091940" h="12207974">
                    <a:moveTo>
                      <a:pt x="0" y="0"/>
                    </a:moveTo>
                    <a:lnTo>
                      <a:pt x="4091940" y="0"/>
                    </a:lnTo>
                    <a:lnTo>
                      <a:pt x="4091940" y="12207974"/>
                    </a:lnTo>
                    <a:lnTo>
                      <a:pt x="0" y="122079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25305" t="-3698" r="19157" b="-65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A5AD618-D374-F7A8-DE84-0103F9314B14}"/>
                </a:ext>
              </a:extLst>
            </p:cNvPr>
            <p:cNvSpPr/>
            <p:nvPr/>
          </p:nvSpPr>
          <p:spPr>
            <a:xfrm>
              <a:off x="2042908" y="2381835"/>
              <a:ext cx="9461912" cy="14181194"/>
            </a:xfrm>
            <a:custGeom>
              <a:avLst/>
              <a:gdLst/>
              <a:ahLst/>
              <a:cxnLst/>
              <a:rect l="l" t="t" r="r" b="b"/>
              <a:pathLst>
                <a:path w="9461912" h="14181195">
                  <a:moveTo>
                    <a:pt x="0" y="0"/>
                  </a:moveTo>
                  <a:lnTo>
                    <a:pt x="9461912" y="0"/>
                  </a:lnTo>
                  <a:lnTo>
                    <a:pt x="9461912" y="14181196"/>
                  </a:lnTo>
                  <a:lnTo>
                    <a:pt x="0" y="14181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598" r="2159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BD83DB54-4DDC-F17F-DCDF-AC7ECDF0DEA0}"/>
              </a:ext>
            </a:extLst>
          </p:cNvPr>
          <p:cNvGrpSpPr/>
          <p:nvPr/>
        </p:nvGrpSpPr>
        <p:grpSpPr>
          <a:xfrm>
            <a:off x="3619500" y="0"/>
            <a:ext cx="6675120" cy="9601200"/>
            <a:chOff x="0" y="3765352"/>
            <a:chExt cx="8900160" cy="128016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371CC89-5F3C-309F-6F31-E41ED992D625}"/>
                </a:ext>
              </a:extLst>
            </p:cNvPr>
            <p:cNvSpPr/>
            <p:nvPr/>
          </p:nvSpPr>
          <p:spPr>
            <a:xfrm>
              <a:off x="0" y="3765352"/>
              <a:ext cx="8900160" cy="12801600"/>
            </a:xfrm>
            <a:custGeom>
              <a:avLst/>
              <a:gdLst/>
              <a:ahLst/>
              <a:cxnLst/>
              <a:rect l="l" t="t" r="r" b="b"/>
              <a:pathLst>
                <a:path w="11500824" h="13487827">
                  <a:moveTo>
                    <a:pt x="0" y="0"/>
                  </a:moveTo>
                  <a:lnTo>
                    <a:pt x="11500824" y="0"/>
                  </a:lnTo>
                  <a:lnTo>
                    <a:pt x="11500824" y="13487827"/>
                  </a:lnTo>
                  <a:lnTo>
                    <a:pt x="0" y="13487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3000"/>
              </a:blip>
              <a:stretch>
                <a:fillRect l="4" t="-29407" r="-51738" b="240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0A791514-16A5-AF4D-302D-016005F6AFA2}"/>
                </a:ext>
              </a:extLst>
            </p:cNvPr>
            <p:cNvSpPr/>
            <p:nvPr/>
          </p:nvSpPr>
          <p:spPr>
            <a:xfrm>
              <a:off x="3568313" y="3863231"/>
              <a:ext cx="5242560" cy="1140623"/>
            </a:xfrm>
            <a:custGeom>
              <a:avLst/>
              <a:gdLst/>
              <a:ahLst/>
              <a:cxnLst/>
              <a:rect l="l" t="t" r="r" b="b"/>
              <a:pathLst>
                <a:path w="7932511" h="1140623">
                  <a:moveTo>
                    <a:pt x="0" y="0"/>
                  </a:moveTo>
                  <a:lnTo>
                    <a:pt x="7932511" y="0"/>
                  </a:lnTo>
                  <a:lnTo>
                    <a:pt x="7932511" y="1140622"/>
                  </a:lnTo>
                  <a:lnTo>
                    <a:pt x="0" y="1140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4" t="-31006" r="-513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5DE6420F-6DE2-206D-83AE-5C304E3E7F60}"/>
              </a:ext>
            </a:extLst>
          </p:cNvPr>
          <p:cNvGrpSpPr/>
          <p:nvPr/>
        </p:nvGrpSpPr>
        <p:grpSpPr>
          <a:xfrm rot="-10800000">
            <a:off x="7738339" y="10718072"/>
            <a:ext cx="1923140" cy="1583762"/>
            <a:chOff x="0" y="0"/>
            <a:chExt cx="647700" cy="5334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82E72AE-05F8-594F-BB05-5EAC70057A3B}"/>
                </a:ext>
              </a:extLst>
            </p:cNvPr>
            <p:cNvSpPr/>
            <p:nvPr/>
          </p:nvSpPr>
          <p:spPr>
            <a:xfrm>
              <a:off x="0" y="0"/>
              <a:ext cx="647700" cy="533400"/>
            </a:xfrm>
            <a:custGeom>
              <a:avLst/>
              <a:gdLst/>
              <a:ahLst/>
              <a:cxnLst/>
              <a:rect l="l" t="t" r="r" b="b"/>
              <a:pathLst>
                <a:path w="647700" h="533400">
                  <a:moveTo>
                    <a:pt x="239386" y="166418"/>
                  </a:moveTo>
                  <a:lnTo>
                    <a:pt x="647700" y="166418"/>
                  </a:lnTo>
                  <a:lnTo>
                    <a:pt x="647700" y="366942"/>
                  </a:lnTo>
                  <a:lnTo>
                    <a:pt x="239373" y="366942"/>
                  </a:lnTo>
                  <a:lnTo>
                    <a:pt x="302255" y="533400"/>
                  </a:lnTo>
                  <a:lnTo>
                    <a:pt x="0" y="266700"/>
                  </a:lnTo>
                  <a:lnTo>
                    <a:pt x="302255" y="0"/>
                  </a:lnTo>
                  <a:lnTo>
                    <a:pt x="239386" y="166418"/>
                  </a:lnTo>
                  <a:close/>
                </a:path>
              </a:pathLst>
            </a:custGeom>
            <a:solidFill>
              <a:srgbClr val="2535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745BDA59-D092-8C34-FE96-948B2AFA0CC8}"/>
                </a:ext>
              </a:extLst>
            </p:cNvPr>
            <p:cNvSpPr txBox="1"/>
            <p:nvPr/>
          </p:nvSpPr>
          <p:spPr>
            <a:xfrm>
              <a:off x="120650" y="165100"/>
              <a:ext cx="527050" cy="203200"/>
            </a:xfrm>
            <a:prstGeom prst="rect">
              <a:avLst/>
            </a:prstGeom>
          </p:spPr>
          <p:txBody>
            <a:bodyPr lIns="34290" tIns="34290" rIns="34290" bIns="34290" rtlCol="0" anchor="ctr"/>
            <a:lstStyle/>
            <a:p>
              <a:pPr algn="ctr">
                <a:lnSpc>
                  <a:spcPts val="1587"/>
                </a:lnSpc>
              </a:pPr>
              <a:endParaRPr/>
            </a:p>
          </p:txBody>
        </p:sp>
      </p:grpSp>
      <p:sp>
        <p:nvSpPr>
          <p:cNvPr id="18" name="TextBox 12">
            <a:extLst>
              <a:ext uri="{FF2B5EF4-FFF2-40B4-BE49-F238E27FC236}">
                <a16:creationId xmlns:a16="http://schemas.microsoft.com/office/drawing/2014/main" id="{11F3B9E7-D249-CA13-8860-0FD9B417E4ED}"/>
              </a:ext>
            </a:extLst>
          </p:cNvPr>
          <p:cNvSpPr txBox="1"/>
          <p:nvPr/>
        </p:nvSpPr>
        <p:spPr>
          <a:xfrm>
            <a:off x="1570624" y="6674397"/>
            <a:ext cx="7145752" cy="389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3"/>
              </a:lnSpc>
            </a:pPr>
            <a:r>
              <a:rPr lang="en-US" sz="2760">
                <a:solidFill>
                  <a:srgbClr val="213163"/>
                </a:solidFill>
                <a:latin typeface="Open Sauce"/>
                <a:ea typeface="Open Sauce"/>
                <a:cs typeface="Open Sauce"/>
                <a:sym typeface="Open Sauce"/>
              </a:rPr>
              <a:t>Best used for Instagram, Stories, &amp; Reels.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4E80BE1A-045D-2680-CEF1-0AD3A8D7BBA3}"/>
              </a:ext>
            </a:extLst>
          </p:cNvPr>
          <p:cNvSpPr txBox="1"/>
          <p:nvPr/>
        </p:nvSpPr>
        <p:spPr>
          <a:xfrm>
            <a:off x="1163367" y="5870657"/>
            <a:ext cx="7960265" cy="71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4"/>
              </a:lnSpc>
            </a:pPr>
            <a:r>
              <a:rPr lang="en-US" sz="5219" b="1">
                <a:solidFill>
                  <a:srgbClr val="213163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1080 x 1350 Templates</a:t>
            </a:r>
          </a:p>
        </p:txBody>
      </p:sp>
    </p:spTree>
    <p:extLst>
      <p:ext uri="{BB962C8B-B14F-4D97-AF65-F5344CB8AC3E}">
        <p14:creationId xmlns:p14="http://schemas.microsoft.com/office/powerpoint/2010/main" val="1379016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2858750"/>
          </a:xfrm>
          <a:custGeom>
            <a:avLst/>
            <a:gdLst/>
            <a:ahLst/>
            <a:cxnLst/>
            <a:rect l="l" t="t" r="r" b="b"/>
            <a:pathLst>
              <a:path w="10287000" h="1285875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30982" y="-6024"/>
            <a:ext cx="10348963" cy="10013623"/>
            <a:chOff x="11311194" y="9296049"/>
            <a:chExt cx="13798618" cy="13351497"/>
          </a:xfrm>
        </p:grpSpPr>
        <p:sp>
          <p:nvSpPr>
            <p:cNvPr id="4" name="Freeform 4"/>
            <p:cNvSpPr/>
            <p:nvPr/>
          </p:nvSpPr>
          <p:spPr>
            <a:xfrm>
              <a:off x="11382983" y="9296049"/>
              <a:ext cx="10485121" cy="13351497"/>
            </a:xfrm>
            <a:custGeom>
              <a:avLst/>
              <a:gdLst/>
              <a:ahLst/>
              <a:cxnLst/>
              <a:rect l="l" t="t" r="r" b="b"/>
              <a:pathLst>
                <a:path w="19295619" h="22629332">
                  <a:moveTo>
                    <a:pt x="0" y="0"/>
                  </a:moveTo>
                  <a:lnTo>
                    <a:pt x="19295619" y="0"/>
                  </a:lnTo>
                  <a:lnTo>
                    <a:pt x="19295619" y="22629332"/>
                  </a:lnTo>
                  <a:lnTo>
                    <a:pt x="0" y="22629332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3">
                <a:alphaModFix amt="23000"/>
              </a:blip>
              <a:srcRect/>
              <a:stretch>
                <a:fillRect l="-3631" t="3" r="-112465" b="-3354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311194" y="9296051"/>
              <a:ext cx="13798618" cy="1803740"/>
            </a:xfrm>
            <a:custGeom>
              <a:avLst/>
              <a:gdLst/>
              <a:ahLst/>
              <a:cxnLst/>
              <a:rect l="l" t="t" r="r" b="b"/>
              <a:pathLst>
                <a:path w="14501330" h="2085159">
                  <a:moveTo>
                    <a:pt x="0" y="0"/>
                  </a:moveTo>
                  <a:lnTo>
                    <a:pt x="14501329" y="0"/>
                  </a:lnTo>
                  <a:lnTo>
                    <a:pt x="14501329" y="2085158"/>
                  </a:lnTo>
                  <a:lnTo>
                    <a:pt x="0" y="20851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31026" b="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42900" y="4364952"/>
            <a:ext cx="7673846" cy="5731937"/>
            <a:chOff x="3328337" y="0"/>
            <a:chExt cx="10231794" cy="7642545"/>
          </a:xfrm>
        </p:grpSpPr>
        <p:sp>
          <p:nvSpPr>
            <p:cNvPr id="7" name="Freeform 7"/>
            <p:cNvSpPr/>
            <p:nvPr/>
          </p:nvSpPr>
          <p:spPr>
            <a:xfrm>
              <a:off x="3796494" y="7505278"/>
              <a:ext cx="9541418" cy="137267"/>
            </a:xfrm>
            <a:custGeom>
              <a:avLst/>
              <a:gdLst/>
              <a:ahLst/>
              <a:cxnLst/>
              <a:rect l="l" t="t" r="r" b="b"/>
              <a:pathLst>
                <a:path w="13337913" h="137230">
                  <a:moveTo>
                    <a:pt x="0" y="0"/>
                  </a:moveTo>
                  <a:lnTo>
                    <a:pt x="13337913" y="0"/>
                  </a:lnTo>
                  <a:lnTo>
                    <a:pt x="13337913" y="137229"/>
                  </a:lnTo>
                  <a:lnTo>
                    <a:pt x="0" y="137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3328337" y="0"/>
              <a:ext cx="10231794" cy="7573929"/>
            </a:xfrm>
            <a:custGeom>
              <a:avLst/>
              <a:gdLst/>
              <a:ahLst/>
              <a:cxnLst/>
              <a:rect l="l" t="t" r="r" b="b"/>
              <a:pathLst>
                <a:path w="10231794" h="7573929">
                  <a:moveTo>
                    <a:pt x="0" y="0"/>
                  </a:moveTo>
                  <a:lnTo>
                    <a:pt x="10231794" y="0"/>
                  </a:lnTo>
                  <a:lnTo>
                    <a:pt x="10231794" y="7573929"/>
                  </a:lnTo>
                  <a:lnTo>
                    <a:pt x="0" y="7573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229" b="-2636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4181322" y="1042577"/>
              <a:ext cx="6374683" cy="6531352"/>
            </a:xfrm>
            <a:custGeom>
              <a:avLst/>
              <a:gdLst/>
              <a:ahLst/>
              <a:cxnLst/>
              <a:rect l="l" t="t" r="r" b="b"/>
              <a:pathLst>
                <a:path w="6374683" h="6531352">
                  <a:moveTo>
                    <a:pt x="0" y="0"/>
                  </a:moveTo>
                  <a:lnTo>
                    <a:pt x="6374684" y="0"/>
                  </a:lnTo>
                  <a:lnTo>
                    <a:pt x="6374684" y="6531352"/>
                  </a:lnTo>
                  <a:lnTo>
                    <a:pt x="0" y="6531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3059225" y="7596142"/>
            <a:ext cx="3011166" cy="3508155"/>
          </a:xfrm>
          <a:custGeom>
            <a:avLst/>
            <a:gdLst/>
            <a:ahLst/>
            <a:cxnLst/>
            <a:rect l="l" t="t" r="r" b="b"/>
            <a:pathLst>
              <a:path w="3011166" h="3508155">
                <a:moveTo>
                  <a:pt x="0" y="0"/>
                </a:moveTo>
                <a:lnTo>
                  <a:pt x="3011166" y="0"/>
                </a:lnTo>
                <a:lnTo>
                  <a:pt x="3011166" y="3508154"/>
                </a:lnTo>
                <a:lnTo>
                  <a:pt x="0" y="35081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377964" y="7484886"/>
            <a:ext cx="2469611" cy="4850291"/>
          </a:xfrm>
          <a:custGeom>
            <a:avLst/>
            <a:gdLst/>
            <a:ahLst/>
            <a:cxnLst/>
            <a:rect l="l" t="t" r="r" b="b"/>
            <a:pathLst>
              <a:path w="2469611" h="4850291">
                <a:moveTo>
                  <a:pt x="0" y="0"/>
                </a:moveTo>
                <a:lnTo>
                  <a:pt x="2469611" y="0"/>
                </a:lnTo>
                <a:lnTo>
                  <a:pt x="2469611" y="4850291"/>
                </a:lnTo>
                <a:lnTo>
                  <a:pt x="0" y="48502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3222" b="-139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5479208" y="6957422"/>
            <a:ext cx="1800605" cy="5295898"/>
          </a:xfrm>
          <a:custGeom>
            <a:avLst/>
            <a:gdLst/>
            <a:ahLst/>
            <a:cxnLst/>
            <a:rect l="l" t="t" r="r" b="b"/>
            <a:pathLst>
              <a:path w="1800605" h="5295898">
                <a:moveTo>
                  <a:pt x="1800605" y="0"/>
                </a:moveTo>
                <a:lnTo>
                  <a:pt x="0" y="0"/>
                </a:lnTo>
                <a:lnTo>
                  <a:pt x="0" y="5295898"/>
                </a:lnTo>
                <a:lnTo>
                  <a:pt x="1800605" y="5295898"/>
                </a:lnTo>
                <a:lnTo>
                  <a:pt x="1800605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968375" y="6652706"/>
            <a:ext cx="2282160" cy="5395025"/>
          </a:xfrm>
          <a:custGeom>
            <a:avLst/>
            <a:gdLst/>
            <a:ahLst/>
            <a:cxnLst/>
            <a:rect l="l" t="t" r="r" b="b"/>
            <a:pathLst>
              <a:path w="2282160" h="5395025">
                <a:moveTo>
                  <a:pt x="0" y="0"/>
                </a:moveTo>
                <a:lnTo>
                  <a:pt x="2282160" y="0"/>
                </a:lnTo>
                <a:lnTo>
                  <a:pt x="2282160" y="5395026"/>
                </a:lnTo>
                <a:lnTo>
                  <a:pt x="0" y="53950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664706" y="2786898"/>
            <a:ext cx="6957589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1"/>
              </a:lnSpc>
            </a:pPr>
            <a:r>
              <a:rPr lang="en-US" sz="3617" b="1">
                <a:solidFill>
                  <a:srgbClr val="CD2034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Support elections in</a:t>
            </a:r>
          </a:p>
          <a:p>
            <a:pPr algn="ctr">
              <a:lnSpc>
                <a:spcPts val="4341"/>
              </a:lnSpc>
            </a:pPr>
            <a:r>
              <a:rPr lang="en-US" sz="3617" b="1">
                <a:solidFill>
                  <a:srgbClr val="CD2034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your community.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41368" y="1143000"/>
            <a:ext cx="8604263" cy="149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2"/>
              </a:lnSpc>
            </a:pPr>
            <a:r>
              <a:rPr lang="en-US" sz="5545" b="1">
                <a:solidFill>
                  <a:srgbClr val="2131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National Poll Worker</a:t>
            </a:r>
          </a:p>
          <a:p>
            <a:pPr algn="ctr">
              <a:lnSpc>
                <a:spcPts val="5822"/>
              </a:lnSpc>
            </a:pPr>
            <a:r>
              <a:rPr lang="en-US" sz="5545" b="1">
                <a:solidFill>
                  <a:srgbClr val="2131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Recruitment Day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591235" y="10899900"/>
            <a:ext cx="1367615" cy="1367615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15">
            <a:extLst>
              <a:ext uri="{FF2B5EF4-FFF2-40B4-BE49-F238E27FC236}">
                <a16:creationId xmlns:a16="http://schemas.microsoft.com/office/drawing/2014/main" id="{CE8054DC-AE09-744C-0DCC-3DF184B62CCC}"/>
              </a:ext>
            </a:extLst>
          </p:cNvPr>
          <p:cNvSpPr/>
          <p:nvPr/>
        </p:nvSpPr>
        <p:spPr>
          <a:xfrm>
            <a:off x="2509063" y="7846865"/>
            <a:ext cx="270568" cy="248010"/>
          </a:xfrm>
          <a:custGeom>
            <a:avLst/>
            <a:gdLst/>
            <a:ahLst/>
            <a:cxnLst/>
            <a:rect l="l" t="t" r="r" b="b"/>
            <a:pathLst>
              <a:path w="557325" h="516570">
                <a:moveTo>
                  <a:pt x="0" y="0"/>
                </a:moveTo>
                <a:lnTo>
                  <a:pt x="557324" y="0"/>
                </a:lnTo>
                <a:lnTo>
                  <a:pt x="557324" y="516570"/>
                </a:lnTo>
                <a:lnTo>
                  <a:pt x="0" y="51657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060" y="4941899"/>
            <a:ext cx="10424160" cy="7955280"/>
          </a:xfrm>
          <a:custGeom>
            <a:avLst/>
            <a:gdLst/>
            <a:ahLst/>
            <a:cxnLst/>
            <a:rect l="l" t="t" r="r" b="b"/>
            <a:pathLst>
              <a:path w="15775449" h="16971999">
                <a:moveTo>
                  <a:pt x="0" y="0"/>
                </a:moveTo>
                <a:lnTo>
                  <a:pt x="15775448" y="0"/>
                </a:lnTo>
                <a:lnTo>
                  <a:pt x="15775448" y="16971999"/>
                </a:lnTo>
                <a:lnTo>
                  <a:pt x="0" y="16971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</a:blip>
            <a:stretch>
              <a:fillRect l="-4" t="-8" r="-63020" b="-1133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4763" y="0"/>
            <a:ext cx="9032237" cy="12897179"/>
          </a:xfrm>
          <a:custGeom>
            <a:avLst/>
            <a:gdLst/>
            <a:ahLst/>
            <a:cxnLst/>
            <a:rect l="l" t="t" r="r" b="b"/>
            <a:pathLst>
              <a:path w="9032237" h="13183390">
                <a:moveTo>
                  <a:pt x="0" y="0"/>
                </a:moveTo>
                <a:lnTo>
                  <a:pt x="9032237" y="0"/>
                </a:lnTo>
                <a:lnTo>
                  <a:pt x="9032237" y="13183390"/>
                </a:lnTo>
                <a:lnTo>
                  <a:pt x="0" y="131833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383" r="-83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11143521"/>
            <a:ext cx="6579623" cy="143612"/>
          </a:xfrm>
          <a:custGeom>
            <a:avLst/>
            <a:gdLst/>
            <a:ahLst/>
            <a:cxnLst/>
            <a:rect l="l" t="t" r="r" b="b"/>
            <a:pathLst>
              <a:path w="9976039" h="102640">
                <a:moveTo>
                  <a:pt x="0" y="0"/>
                </a:moveTo>
                <a:lnTo>
                  <a:pt x="9976039" y="0"/>
                </a:lnTo>
                <a:lnTo>
                  <a:pt x="9976039" y="102640"/>
                </a:lnTo>
                <a:lnTo>
                  <a:pt x="0" y="1026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69311" y="3810139"/>
            <a:ext cx="8134340" cy="7353896"/>
          </a:xfrm>
          <a:custGeom>
            <a:avLst/>
            <a:gdLst/>
            <a:ahLst/>
            <a:cxnLst/>
            <a:rect l="l" t="t" r="r" b="b"/>
            <a:pathLst>
              <a:path w="8134340" h="7353896">
                <a:moveTo>
                  <a:pt x="0" y="0"/>
                </a:moveTo>
                <a:lnTo>
                  <a:pt x="8134339" y="0"/>
                </a:lnTo>
                <a:lnTo>
                  <a:pt x="8134339" y="7353896"/>
                </a:lnTo>
                <a:lnTo>
                  <a:pt x="0" y="73538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462" b="-34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132632" y="6208440"/>
            <a:ext cx="3371147" cy="5098143"/>
            <a:chOff x="0" y="0"/>
            <a:chExt cx="4494863" cy="67975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94863" cy="6797524"/>
            </a:xfrm>
            <a:custGeom>
              <a:avLst/>
              <a:gdLst/>
              <a:ahLst/>
              <a:cxnLst/>
              <a:rect l="l" t="t" r="r" b="b"/>
              <a:pathLst>
                <a:path w="4494863" h="6797524">
                  <a:moveTo>
                    <a:pt x="0" y="0"/>
                  </a:moveTo>
                  <a:lnTo>
                    <a:pt x="4494863" y="0"/>
                  </a:lnTo>
                  <a:lnTo>
                    <a:pt x="4494863" y="6797524"/>
                  </a:lnTo>
                  <a:lnTo>
                    <a:pt x="0" y="6797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275900" y="645870"/>
              <a:ext cx="896815" cy="487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71"/>
                </a:lnSpc>
              </a:pPr>
              <a:r>
                <a:rPr lang="en-US" sz="1226" b="1">
                  <a:solidFill>
                    <a:srgbClr val="213163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 INSERT BALLOT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417829" y="1104302"/>
              <a:ext cx="612957" cy="272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17"/>
                </a:lnSpc>
              </a:pPr>
              <a:r>
                <a:rPr lang="en-US" sz="1226" b="1">
                  <a:solidFill>
                    <a:srgbClr val="213163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HERE 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503779" y="5480927"/>
            <a:ext cx="2419070" cy="5945486"/>
            <a:chOff x="0" y="0"/>
            <a:chExt cx="3225426" cy="7927315"/>
          </a:xfrm>
        </p:grpSpPr>
        <p:sp>
          <p:nvSpPr>
            <p:cNvPr id="11" name="Freeform 11"/>
            <p:cNvSpPr/>
            <p:nvPr/>
          </p:nvSpPr>
          <p:spPr>
            <a:xfrm flipH="1">
              <a:off x="0" y="0"/>
              <a:ext cx="3225426" cy="7927315"/>
            </a:xfrm>
            <a:custGeom>
              <a:avLst/>
              <a:gdLst/>
              <a:ahLst/>
              <a:cxnLst/>
              <a:rect l="l" t="t" r="r" b="b"/>
              <a:pathLst>
                <a:path w="3225426" h="7927315">
                  <a:moveTo>
                    <a:pt x="3225426" y="0"/>
                  </a:moveTo>
                  <a:lnTo>
                    <a:pt x="0" y="0"/>
                  </a:lnTo>
                  <a:lnTo>
                    <a:pt x="0" y="7927315"/>
                  </a:lnTo>
                  <a:lnTo>
                    <a:pt x="3225426" y="7927315"/>
                  </a:lnTo>
                  <a:lnTo>
                    <a:pt x="3225426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964382">
              <a:off x="2055914" y="1845940"/>
              <a:ext cx="488971" cy="453113"/>
            </a:xfrm>
            <a:custGeom>
              <a:avLst/>
              <a:gdLst/>
              <a:ahLst/>
              <a:cxnLst/>
              <a:rect l="l" t="t" r="r" b="b"/>
              <a:pathLst>
                <a:path w="488971" h="453113">
                  <a:moveTo>
                    <a:pt x="0" y="0"/>
                  </a:moveTo>
                  <a:lnTo>
                    <a:pt x="488971" y="0"/>
                  </a:lnTo>
                  <a:lnTo>
                    <a:pt x="488971" y="453113"/>
                  </a:lnTo>
                  <a:lnTo>
                    <a:pt x="0" y="453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31038" y="5218463"/>
            <a:ext cx="2771471" cy="6184594"/>
          </a:xfrm>
          <a:custGeom>
            <a:avLst/>
            <a:gdLst/>
            <a:ahLst/>
            <a:cxnLst/>
            <a:rect l="l" t="t" r="r" b="b"/>
            <a:pathLst>
              <a:path w="2771471" h="6184594">
                <a:moveTo>
                  <a:pt x="0" y="0"/>
                </a:moveTo>
                <a:lnTo>
                  <a:pt x="2771472" y="0"/>
                </a:lnTo>
                <a:lnTo>
                  <a:pt x="2771472" y="6184594"/>
                </a:lnTo>
                <a:lnTo>
                  <a:pt x="0" y="61845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326002" y="5338597"/>
            <a:ext cx="2707840" cy="6045410"/>
          </a:xfrm>
          <a:custGeom>
            <a:avLst/>
            <a:gdLst/>
            <a:ahLst/>
            <a:cxnLst/>
            <a:rect l="l" t="t" r="r" b="b"/>
            <a:pathLst>
              <a:path w="2707840" h="6045410">
                <a:moveTo>
                  <a:pt x="0" y="0"/>
                </a:moveTo>
                <a:lnTo>
                  <a:pt x="2707840" y="0"/>
                </a:lnTo>
                <a:lnTo>
                  <a:pt x="2707840" y="6045410"/>
                </a:lnTo>
                <a:lnTo>
                  <a:pt x="0" y="60454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841368" y="2190750"/>
            <a:ext cx="8604263" cy="149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2"/>
              </a:lnSpc>
            </a:pPr>
            <a:r>
              <a:rPr lang="en-US" sz="5545" b="1">
                <a:solidFill>
                  <a:srgbClr val="2131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National Poll Worker</a:t>
            </a:r>
            <a:r>
              <a:rPr lang="en-US" sz="5545" b="1">
                <a:solidFill>
                  <a:srgbClr val="CD2034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Recruitment Day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4459692" y="382992"/>
            <a:ext cx="1367615" cy="1367615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100" y="0"/>
            <a:ext cx="10287000" cy="12858750"/>
          </a:xfrm>
          <a:custGeom>
            <a:avLst/>
            <a:gdLst/>
            <a:ahLst/>
            <a:cxnLst/>
            <a:rect l="l" t="t" r="r" b="b"/>
            <a:pathLst>
              <a:path w="10287000" h="1285875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12369800"/>
            <a:ext cx="7026648" cy="107950"/>
          </a:xfrm>
          <a:custGeom>
            <a:avLst/>
            <a:gdLst/>
            <a:ahLst/>
            <a:cxnLst/>
            <a:rect l="l" t="t" r="r" b="b"/>
            <a:pathLst>
              <a:path w="8678446" h="89290">
                <a:moveTo>
                  <a:pt x="0" y="0"/>
                </a:moveTo>
                <a:lnTo>
                  <a:pt x="8678446" y="0"/>
                </a:lnTo>
                <a:lnTo>
                  <a:pt x="8678446" y="89290"/>
                </a:lnTo>
                <a:lnTo>
                  <a:pt x="0" y="892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03962" y="6332470"/>
            <a:ext cx="7252462" cy="6100636"/>
          </a:xfrm>
          <a:custGeom>
            <a:avLst/>
            <a:gdLst/>
            <a:ahLst/>
            <a:cxnLst/>
            <a:rect l="l" t="t" r="r" b="b"/>
            <a:pathLst>
              <a:path w="7252462" h="6100636">
                <a:moveTo>
                  <a:pt x="0" y="0"/>
                </a:moveTo>
                <a:lnTo>
                  <a:pt x="7252462" y="0"/>
                </a:lnTo>
                <a:lnTo>
                  <a:pt x="7252462" y="6100635"/>
                </a:lnTo>
                <a:lnTo>
                  <a:pt x="0" y="61006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721" b="-111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745214" y="7473590"/>
            <a:ext cx="2796326" cy="5080380"/>
          </a:xfrm>
          <a:custGeom>
            <a:avLst/>
            <a:gdLst/>
            <a:ahLst/>
            <a:cxnLst/>
            <a:rect l="l" t="t" r="r" b="b"/>
            <a:pathLst>
              <a:path w="2796326" h="5080380">
                <a:moveTo>
                  <a:pt x="0" y="0"/>
                </a:moveTo>
                <a:lnTo>
                  <a:pt x="2796326" y="0"/>
                </a:lnTo>
                <a:lnTo>
                  <a:pt x="2796326" y="5080380"/>
                </a:lnTo>
                <a:lnTo>
                  <a:pt x="0" y="5080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29812" y="6011567"/>
            <a:ext cx="2749686" cy="6494758"/>
          </a:xfrm>
          <a:custGeom>
            <a:avLst/>
            <a:gdLst/>
            <a:ahLst/>
            <a:cxnLst/>
            <a:rect l="l" t="t" r="r" b="b"/>
            <a:pathLst>
              <a:path w="2749686" h="6494758">
                <a:moveTo>
                  <a:pt x="0" y="0"/>
                </a:moveTo>
                <a:lnTo>
                  <a:pt x="2749685" y="0"/>
                </a:lnTo>
                <a:lnTo>
                  <a:pt x="2749685" y="6494758"/>
                </a:lnTo>
                <a:lnTo>
                  <a:pt x="0" y="64947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486297" y="1133475"/>
            <a:ext cx="7314406" cy="1496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5550" b="1">
                <a:solidFill>
                  <a:srgbClr val="2131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National Poll Worker</a:t>
            </a:r>
          </a:p>
          <a:p>
            <a:pPr algn="ctr">
              <a:lnSpc>
                <a:spcPts val="5827"/>
              </a:lnSpc>
            </a:pPr>
            <a:r>
              <a:rPr lang="en-US" sz="5550">
                <a:solidFill>
                  <a:srgbClr val="CF2038"/>
                </a:solidFill>
                <a:latin typeface="Open Sauce"/>
                <a:ea typeface="Open Sauce"/>
                <a:cs typeface="Open Sauce"/>
                <a:sym typeface="Open Sauce"/>
              </a:rPr>
              <a:t>Recruitment Day</a:t>
            </a:r>
          </a:p>
        </p:txBody>
      </p:sp>
      <p:sp>
        <p:nvSpPr>
          <p:cNvPr id="8" name="Freeform 8"/>
          <p:cNvSpPr/>
          <p:nvPr/>
        </p:nvSpPr>
        <p:spPr>
          <a:xfrm>
            <a:off x="1976896" y="5752833"/>
            <a:ext cx="477799" cy="474812"/>
          </a:xfrm>
          <a:custGeom>
            <a:avLst/>
            <a:gdLst/>
            <a:ahLst/>
            <a:cxnLst/>
            <a:rect l="l" t="t" r="r" b="b"/>
            <a:pathLst>
              <a:path w="477799" h="474812">
                <a:moveTo>
                  <a:pt x="0" y="0"/>
                </a:moveTo>
                <a:lnTo>
                  <a:pt x="477799" y="0"/>
                </a:lnTo>
                <a:lnTo>
                  <a:pt x="477799" y="474812"/>
                </a:lnTo>
                <a:lnTo>
                  <a:pt x="0" y="4748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976896" y="4744935"/>
            <a:ext cx="477799" cy="474812"/>
          </a:xfrm>
          <a:custGeom>
            <a:avLst/>
            <a:gdLst/>
            <a:ahLst/>
            <a:cxnLst/>
            <a:rect l="l" t="t" r="r" b="b"/>
            <a:pathLst>
              <a:path w="477799" h="474812">
                <a:moveTo>
                  <a:pt x="0" y="0"/>
                </a:moveTo>
                <a:lnTo>
                  <a:pt x="477799" y="0"/>
                </a:lnTo>
                <a:lnTo>
                  <a:pt x="477799" y="474813"/>
                </a:lnTo>
                <a:lnTo>
                  <a:pt x="0" y="4748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976896" y="3889450"/>
            <a:ext cx="477799" cy="474812"/>
          </a:xfrm>
          <a:custGeom>
            <a:avLst/>
            <a:gdLst/>
            <a:ahLst/>
            <a:cxnLst/>
            <a:rect l="l" t="t" r="r" b="b"/>
            <a:pathLst>
              <a:path w="477799" h="474812">
                <a:moveTo>
                  <a:pt x="0" y="0"/>
                </a:moveTo>
                <a:lnTo>
                  <a:pt x="477799" y="0"/>
                </a:lnTo>
                <a:lnTo>
                  <a:pt x="477799" y="474813"/>
                </a:lnTo>
                <a:lnTo>
                  <a:pt x="0" y="4748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976896" y="3013329"/>
            <a:ext cx="477799" cy="474812"/>
          </a:xfrm>
          <a:custGeom>
            <a:avLst/>
            <a:gdLst/>
            <a:ahLst/>
            <a:cxnLst/>
            <a:rect l="l" t="t" r="r" b="b"/>
            <a:pathLst>
              <a:path w="477799" h="474812">
                <a:moveTo>
                  <a:pt x="0" y="0"/>
                </a:moveTo>
                <a:lnTo>
                  <a:pt x="477799" y="0"/>
                </a:lnTo>
                <a:lnTo>
                  <a:pt x="477799" y="474812"/>
                </a:lnTo>
                <a:lnTo>
                  <a:pt x="0" y="4748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2015769" y="2927853"/>
            <a:ext cx="6995096" cy="3563133"/>
            <a:chOff x="0" y="0"/>
            <a:chExt cx="9326798" cy="4750850"/>
          </a:xfrm>
        </p:grpSpPr>
        <p:sp>
          <p:nvSpPr>
            <p:cNvPr id="13" name="Freeform 13"/>
            <p:cNvSpPr/>
            <p:nvPr/>
          </p:nvSpPr>
          <p:spPr>
            <a:xfrm>
              <a:off x="0" y="3662973"/>
              <a:ext cx="704111" cy="634286"/>
            </a:xfrm>
            <a:custGeom>
              <a:avLst/>
              <a:gdLst/>
              <a:ahLst/>
              <a:cxnLst/>
              <a:rect l="l" t="t" r="r" b="b"/>
              <a:pathLst>
                <a:path w="704111" h="634286">
                  <a:moveTo>
                    <a:pt x="0" y="0"/>
                  </a:moveTo>
                  <a:lnTo>
                    <a:pt x="704111" y="0"/>
                  </a:lnTo>
                  <a:lnTo>
                    <a:pt x="704111" y="634287"/>
                  </a:lnTo>
                  <a:lnTo>
                    <a:pt x="0" y="634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12009" y="3658650"/>
              <a:ext cx="7355037" cy="1092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35"/>
                </a:lnSpc>
              </a:pPr>
              <a:r>
                <a:rPr lang="en-US" sz="2696" b="1">
                  <a:solidFill>
                    <a:srgbClr val="213163"/>
                  </a:solidFill>
                  <a:latin typeface="Open Sauce Medium"/>
                  <a:ea typeface="Open Sauce Medium"/>
                  <a:cs typeface="Open Sauce Medium"/>
                  <a:sym typeface="Open Sauce Medium"/>
                </a:rPr>
                <a:t>Get paid for the time you serve </a:t>
              </a:r>
            </a:p>
            <a:p>
              <a:pPr algn="l">
                <a:lnSpc>
                  <a:spcPts val="3235"/>
                </a:lnSpc>
              </a:pPr>
              <a:r>
                <a:rPr lang="en-US" sz="2696" b="1">
                  <a:solidFill>
                    <a:srgbClr val="213163"/>
                  </a:solidFill>
                  <a:latin typeface="Open Sauce Medium"/>
                  <a:ea typeface="Open Sauce Medium"/>
                  <a:cs typeface="Open Sauce Medium"/>
                  <a:sym typeface="Open Sauce Medium"/>
                </a:rPr>
                <a:t>your community!</a:t>
              </a:r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2294843"/>
              <a:ext cx="704111" cy="634286"/>
            </a:xfrm>
            <a:custGeom>
              <a:avLst/>
              <a:gdLst/>
              <a:ahLst/>
              <a:cxnLst/>
              <a:rect l="l" t="t" r="r" b="b"/>
              <a:pathLst>
                <a:path w="704111" h="634286">
                  <a:moveTo>
                    <a:pt x="0" y="0"/>
                  </a:moveTo>
                  <a:lnTo>
                    <a:pt x="704111" y="0"/>
                  </a:lnTo>
                  <a:lnTo>
                    <a:pt x="704111" y="634287"/>
                  </a:lnTo>
                  <a:lnTo>
                    <a:pt x="0" y="634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986895" y="2532119"/>
              <a:ext cx="7253583" cy="546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35"/>
                </a:lnSpc>
              </a:pPr>
              <a:r>
                <a:rPr lang="en-US" sz="2696" b="1">
                  <a:solidFill>
                    <a:srgbClr val="213163"/>
                  </a:solidFill>
                  <a:latin typeface="Open Sauce Medium"/>
                  <a:ea typeface="Open Sauce Medium"/>
                  <a:cs typeface="Open Sauce Medium"/>
                  <a:sym typeface="Open Sauce Medium"/>
                </a:rPr>
                <a:t>Help voters cast their ballot.</a:t>
              </a:r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1167256"/>
              <a:ext cx="704111" cy="634286"/>
            </a:xfrm>
            <a:custGeom>
              <a:avLst/>
              <a:gdLst/>
              <a:ahLst/>
              <a:cxnLst/>
              <a:rect l="l" t="t" r="r" b="b"/>
              <a:pathLst>
                <a:path w="704111" h="634286">
                  <a:moveTo>
                    <a:pt x="0" y="0"/>
                  </a:moveTo>
                  <a:lnTo>
                    <a:pt x="704111" y="0"/>
                  </a:lnTo>
                  <a:lnTo>
                    <a:pt x="704111" y="634286"/>
                  </a:lnTo>
                  <a:lnTo>
                    <a:pt x="0" y="634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986895" y="1382963"/>
              <a:ext cx="7374329" cy="546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35"/>
                </a:lnSpc>
              </a:pPr>
              <a:r>
                <a:rPr lang="en-US" sz="2696" b="1">
                  <a:solidFill>
                    <a:srgbClr val="213163"/>
                  </a:solidFill>
                  <a:latin typeface="Open Sauce Medium"/>
                  <a:ea typeface="Open Sauce Medium"/>
                  <a:cs typeface="Open Sauce Medium"/>
                  <a:sym typeface="Open Sauce Medium"/>
                </a:rPr>
                <a:t>Complete your training.</a:t>
              </a:r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704111" cy="634286"/>
            </a:xfrm>
            <a:custGeom>
              <a:avLst/>
              <a:gdLst/>
              <a:ahLst/>
              <a:cxnLst/>
              <a:rect l="l" t="t" r="r" b="b"/>
              <a:pathLst>
                <a:path w="704111" h="634286">
                  <a:moveTo>
                    <a:pt x="0" y="0"/>
                  </a:moveTo>
                  <a:lnTo>
                    <a:pt x="704111" y="0"/>
                  </a:lnTo>
                  <a:lnTo>
                    <a:pt x="704111" y="634286"/>
                  </a:lnTo>
                  <a:lnTo>
                    <a:pt x="0" y="634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986895" y="194063"/>
              <a:ext cx="8339903" cy="5471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235"/>
                </a:lnSpc>
              </a:pPr>
              <a:r>
                <a:rPr lang="en-US" sz="2696" b="1">
                  <a:solidFill>
                    <a:srgbClr val="213163"/>
                  </a:solidFill>
                  <a:latin typeface="Open Sauce Medium"/>
                  <a:ea typeface="Open Sauce Medium"/>
                  <a:cs typeface="Open Sauce Medium"/>
                  <a:sym typeface="Open Sauce Medium"/>
                </a:rPr>
                <a:t>Apply to your local election office.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469321" y="10899900"/>
            <a:ext cx="1367615" cy="1367615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15">
            <a:extLst>
              <a:ext uri="{FF2B5EF4-FFF2-40B4-BE49-F238E27FC236}">
                <a16:creationId xmlns:a16="http://schemas.microsoft.com/office/drawing/2014/main" id="{434DA7E0-806E-A369-9E8E-4C43B54BEDF2}"/>
              </a:ext>
            </a:extLst>
          </p:cNvPr>
          <p:cNvSpPr/>
          <p:nvPr/>
        </p:nvSpPr>
        <p:spPr>
          <a:xfrm>
            <a:off x="1053825" y="7457535"/>
            <a:ext cx="270568" cy="248010"/>
          </a:xfrm>
          <a:custGeom>
            <a:avLst/>
            <a:gdLst/>
            <a:ahLst/>
            <a:cxnLst/>
            <a:rect l="l" t="t" r="r" b="b"/>
            <a:pathLst>
              <a:path w="557325" h="516570">
                <a:moveTo>
                  <a:pt x="0" y="0"/>
                </a:moveTo>
                <a:lnTo>
                  <a:pt x="557324" y="0"/>
                </a:lnTo>
                <a:lnTo>
                  <a:pt x="557324" y="516570"/>
                </a:lnTo>
                <a:lnTo>
                  <a:pt x="0" y="5165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" y="9245612"/>
            <a:ext cx="7728664" cy="3037730"/>
            <a:chOff x="0" y="0"/>
            <a:chExt cx="10304886" cy="405030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235820"/>
              <a:ext cx="10304886" cy="2508472"/>
              <a:chOff x="0" y="0"/>
              <a:chExt cx="10466832" cy="254789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0466832" cy="2547894"/>
              </a:xfrm>
              <a:custGeom>
                <a:avLst/>
                <a:gdLst/>
                <a:ahLst/>
                <a:cxnLst/>
                <a:rect l="l" t="t" r="r" b="b"/>
                <a:pathLst>
                  <a:path w="10466832" h="2547894">
                    <a:moveTo>
                      <a:pt x="0" y="0"/>
                    </a:moveTo>
                    <a:lnTo>
                      <a:pt x="10466832" y="0"/>
                    </a:lnTo>
                    <a:lnTo>
                      <a:pt x="10466832" y="2547894"/>
                    </a:lnTo>
                    <a:lnTo>
                      <a:pt x="0" y="25478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2636" b="-263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1080863" y="0"/>
              <a:ext cx="8425799" cy="4050307"/>
            </a:xfrm>
            <a:custGeom>
              <a:avLst/>
              <a:gdLst/>
              <a:ahLst/>
              <a:cxnLst/>
              <a:rect l="l" t="t" r="r" b="b"/>
              <a:pathLst>
                <a:path w="8425799" h="4050307">
                  <a:moveTo>
                    <a:pt x="0" y="0"/>
                  </a:moveTo>
                  <a:lnTo>
                    <a:pt x="8425799" y="0"/>
                  </a:lnTo>
                  <a:lnTo>
                    <a:pt x="8425799" y="4050307"/>
                  </a:lnTo>
                  <a:lnTo>
                    <a:pt x="0" y="4050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4457" y="-5697250"/>
            <a:ext cx="10430999" cy="14414877"/>
            <a:chOff x="8983618" y="0"/>
            <a:chExt cx="13907996" cy="19219836"/>
          </a:xfrm>
        </p:grpSpPr>
        <p:sp>
          <p:nvSpPr>
            <p:cNvPr id="7" name="Freeform 7"/>
            <p:cNvSpPr/>
            <p:nvPr/>
          </p:nvSpPr>
          <p:spPr>
            <a:xfrm>
              <a:off x="8992737" y="0"/>
              <a:ext cx="13898877" cy="19219836"/>
            </a:xfrm>
            <a:custGeom>
              <a:avLst/>
              <a:gdLst/>
              <a:ahLst/>
              <a:cxnLst/>
              <a:rect l="l" t="t" r="r" b="b"/>
              <a:pathLst>
                <a:path w="20239246" h="19219836">
                  <a:moveTo>
                    <a:pt x="0" y="0"/>
                  </a:moveTo>
                  <a:lnTo>
                    <a:pt x="20239246" y="0"/>
                  </a:lnTo>
                  <a:lnTo>
                    <a:pt x="20239246" y="19219836"/>
                  </a:lnTo>
                  <a:lnTo>
                    <a:pt x="0" y="192198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7000"/>
              </a:blip>
              <a:stretch>
                <a:fillRect l="6" t="-2585" r="-45624" b="-258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5400000">
              <a:off x="12878957" y="6944024"/>
              <a:ext cx="2101963" cy="3297547"/>
            </a:xfrm>
            <a:custGeom>
              <a:avLst/>
              <a:gdLst/>
              <a:ahLst/>
              <a:cxnLst/>
              <a:rect l="l" t="t" r="r" b="b"/>
              <a:pathLst>
                <a:path w="2101963" h="3297547">
                  <a:moveTo>
                    <a:pt x="0" y="0"/>
                  </a:moveTo>
                  <a:lnTo>
                    <a:pt x="2101963" y="0"/>
                  </a:lnTo>
                  <a:lnTo>
                    <a:pt x="2101963" y="3297547"/>
                  </a:lnTo>
                  <a:lnTo>
                    <a:pt x="0" y="3297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5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36940" b="-151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13040052" y="9045988"/>
              <a:ext cx="2101963" cy="3297547"/>
            </a:xfrm>
            <a:custGeom>
              <a:avLst/>
              <a:gdLst/>
              <a:ahLst/>
              <a:cxnLst/>
              <a:rect l="l" t="t" r="r" b="b"/>
              <a:pathLst>
                <a:path w="2101963" h="3297547">
                  <a:moveTo>
                    <a:pt x="0" y="0"/>
                  </a:moveTo>
                  <a:lnTo>
                    <a:pt x="2101964" y="0"/>
                  </a:lnTo>
                  <a:lnTo>
                    <a:pt x="2101964" y="3297547"/>
                  </a:lnTo>
                  <a:lnTo>
                    <a:pt x="0" y="3297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5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36940" b="-151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5400000">
              <a:off x="9581410" y="6944024"/>
              <a:ext cx="2101963" cy="3297547"/>
            </a:xfrm>
            <a:custGeom>
              <a:avLst/>
              <a:gdLst/>
              <a:ahLst/>
              <a:cxnLst/>
              <a:rect l="l" t="t" r="r" b="b"/>
              <a:pathLst>
                <a:path w="2101963" h="3297547">
                  <a:moveTo>
                    <a:pt x="0" y="0"/>
                  </a:moveTo>
                  <a:lnTo>
                    <a:pt x="2101963" y="0"/>
                  </a:lnTo>
                  <a:lnTo>
                    <a:pt x="2101963" y="3297547"/>
                  </a:lnTo>
                  <a:lnTo>
                    <a:pt x="0" y="3297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5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36940" b="-151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5400000">
              <a:off x="9604641" y="9045988"/>
              <a:ext cx="2101963" cy="3297547"/>
            </a:xfrm>
            <a:custGeom>
              <a:avLst/>
              <a:gdLst/>
              <a:ahLst/>
              <a:cxnLst/>
              <a:rect l="l" t="t" r="r" b="b"/>
              <a:pathLst>
                <a:path w="2101963" h="3297547">
                  <a:moveTo>
                    <a:pt x="0" y="0"/>
                  </a:moveTo>
                  <a:lnTo>
                    <a:pt x="2101964" y="0"/>
                  </a:lnTo>
                  <a:lnTo>
                    <a:pt x="2101964" y="3297547"/>
                  </a:lnTo>
                  <a:lnTo>
                    <a:pt x="0" y="3297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5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36940" b="-151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5400000">
              <a:off x="9600688" y="11137008"/>
              <a:ext cx="2101963" cy="3297547"/>
            </a:xfrm>
            <a:custGeom>
              <a:avLst/>
              <a:gdLst/>
              <a:ahLst/>
              <a:cxnLst/>
              <a:rect l="l" t="t" r="r" b="b"/>
              <a:pathLst>
                <a:path w="2101963" h="3297547">
                  <a:moveTo>
                    <a:pt x="0" y="0"/>
                  </a:moveTo>
                  <a:lnTo>
                    <a:pt x="2101964" y="0"/>
                  </a:lnTo>
                  <a:lnTo>
                    <a:pt x="2101964" y="3297547"/>
                  </a:lnTo>
                  <a:lnTo>
                    <a:pt x="0" y="3297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5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36940" b="-151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AutoShape 13"/>
          <p:cNvSpPr/>
          <p:nvPr/>
        </p:nvSpPr>
        <p:spPr>
          <a:xfrm flipV="1">
            <a:off x="-14460" y="11303830"/>
            <a:ext cx="8118193" cy="12985"/>
          </a:xfrm>
          <a:prstGeom prst="line">
            <a:avLst/>
          </a:prstGeom>
          <a:ln w="85725" cap="flat">
            <a:solidFill>
              <a:srgbClr val="ABDEF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440706" y="6283742"/>
            <a:ext cx="2590619" cy="5725125"/>
          </a:xfrm>
          <a:custGeom>
            <a:avLst/>
            <a:gdLst/>
            <a:ahLst/>
            <a:cxnLst/>
            <a:rect l="l" t="t" r="r" b="b"/>
            <a:pathLst>
              <a:path w="2590619" h="5725125">
                <a:moveTo>
                  <a:pt x="0" y="0"/>
                </a:moveTo>
                <a:lnTo>
                  <a:pt x="2590619" y="0"/>
                </a:lnTo>
                <a:lnTo>
                  <a:pt x="2590619" y="5725125"/>
                </a:lnTo>
                <a:lnTo>
                  <a:pt x="0" y="57251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8031325" y="6264692"/>
            <a:ext cx="2565735" cy="5670133"/>
          </a:xfrm>
          <a:custGeom>
            <a:avLst/>
            <a:gdLst/>
            <a:ahLst/>
            <a:cxnLst/>
            <a:rect l="l" t="t" r="r" b="b"/>
            <a:pathLst>
              <a:path w="2565735" h="5670133">
                <a:moveTo>
                  <a:pt x="0" y="0"/>
                </a:moveTo>
                <a:lnTo>
                  <a:pt x="2565736" y="0"/>
                </a:lnTo>
                <a:lnTo>
                  <a:pt x="2565736" y="5670133"/>
                </a:lnTo>
                <a:lnTo>
                  <a:pt x="0" y="56701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34276" y="6905625"/>
            <a:ext cx="3379489" cy="5123673"/>
            <a:chOff x="0" y="0"/>
            <a:chExt cx="4505986" cy="683156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505986" cy="6831564"/>
            </a:xfrm>
            <a:custGeom>
              <a:avLst/>
              <a:gdLst/>
              <a:ahLst/>
              <a:cxnLst/>
              <a:rect l="l" t="t" r="r" b="b"/>
              <a:pathLst>
                <a:path w="4505986" h="6831564">
                  <a:moveTo>
                    <a:pt x="0" y="0"/>
                  </a:moveTo>
                  <a:lnTo>
                    <a:pt x="4505986" y="0"/>
                  </a:lnTo>
                  <a:lnTo>
                    <a:pt x="4505986" y="6831564"/>
                  </a:lnTo>
                  <a:lnTo>
                    <a:pt x="0" y="6831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0750">
              <a:off x="1190773" y="1613318"/>
              <a:ext cx="540921" cy="501366"/>
            </a:xfrm>
            <a:custGeom>
              <a:avLst/>
              <a:gdLst/>
              <a:ahLst/>
              <a:cxnLst/>
              <a:rect l="l" t="t" r="r" b="b"/>
              <a:pathLst>
                <a:path w="540921" h="501366">
                  <a:moveTo>
                    <a:pt x="0" y="0"/>
                  </a:moveTo>
                  <a:lnTo>
                    <a:pt x="540921" y="0"/>
                  </a:lnTo>
                  <a:lnTo>
                    <a:pt x="540921" y="501365"/>
                  </a:lnTo>
                  <a:lnTo>
                    <a:pt x="0" y="5013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543987" y="7427681"/>
            <a:ext cx="4659009" cy="4699817"/>
            <a:chOff x="0" y="98104"/>
            <a:chExt cx="6212014" cy="6266422"/>
          </a:xfrm>
        </p:grpSpPr>
        <p:grpSp>
          <p:nvGrpSpPr>
            <p:cNvPr id="20" name="Group 20"/>
            <p:cNvGrpSpPr/>
            <p:nvPr/>
          </p:nvGrpSpPr>
          <p:grpSpPr>
            <a:xfrm>
              <a:off x="2308506" y="98104"/>
              <a:ext cx="1224475" cy="2040972"/>
              <a:chOff x="63500" y="64429"/>
              <a:chExt cx="804164" cy="1340387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63500" y="64429"/>
                <a:ext cx="804164" cy="1340387"/>
              </a:xfrm>
              <a:custGeom>
                <a:avLst/>
                <a:gdLst/>
                <a:ahLst/>
                <a:cxnLst/>
                <a:rect l="l" t="t" r="r" b="b"/>
                <a:pathLst>
                  <a:path w="804164" h="1340387">
                    <a:moveTo>
                      <a:pt x="804164" y="1340387"/>
                    </a:moveTo>
                    <a:lnTo>
                      <a:pt x="0" y="1340387"/>
                    </a:lnTo>
                    <a:lnTo>
                      <a:pt x="0" y="0"/>
                    </a:lnTo>
                    <a:lnTo>
                      <a:pt x="804164" y="0"/>
                    </a:lnTo>
                    <a:close/>
                  </a:path>
                </a:pathLst>
              </a:custGeom>
              <a:solidFill>
                <a:srgbClr val="C7EAF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276860" y="893377"/>
                <a:ext cx="381508" cy="207076"/>
              </a:xfrm>
              <a:custGeom>
                <a:avLst/>
                <a:gdLst/>
                <a:ahLst/>
                <a:cxnLst/>
                <a:rect l="l" t="t" r="r" b="b"/>
                <a:pathLst>
                  <a:path w="381508" h="207076">
                    <a:moveTo>
                      <a:pt x="0" y="0"/>
                    </a:moveTo>
                    <a:lnTo>
                      <a:pt x="381508" y="0"/>
                    </a:lnTo>
                    <a:lnTo>
                      <a:pt x="190754" y="207075"/>
                    </a:lnTo>
                    <a:close/>
                  </a:path>
                </a:pathLst>
              </a:custGeom>
              <a:solidFill>
                <a:srgbClr val="CD203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23"/>
              <p:cNvSpPr/>
              <p:nvPr/>
            </p:nvSpPr>
            <p:spPr>
              <a:xfrm>
                <a:off x="84709" y="90201"/>
                <a:ext cx="761873" cy="1288972"/>
              </a:xfrm>
              <a:custGeom>
                <a:avLst/>
                <a:gdLst/>
                <a:ahLst/>
                <a:cxnLst/>
                <a:rect l="l" t="t" r="r" b="b"/>
                <a:pathLst>
                  <a:path w="761873" h="1288972">
                    <a:moveTo>
                      <a:pt x="748157" y="1288844"/>
                    </a:moveTo>
                    <a:lnTo>
                      <a:pt x="13589" y="1288844"/>
                    </a:lnTo>
                    <a:lnTo>
                      <a:pt x="0" y="1288844"/>
                    </a:lnTo>
                    <a:lnTo>
                      <a:pt x="0" y="1274927"/>
                    </a:lnTo>
                    <a:lnTo>
                      <a:pt x="0" y="13917"/>
                    </a:lnTo>
                    <a:lnTo>
                      <a:pt x="0" y="0"/>
                    </a:lnTo>
                    <a:lnTo>
                      <a:pt x="13589" y="0"/>
                    </a:lnTo>
                    <a:lnTo>
                      <a:pt x="748157" y="0"/>
                    </a:lnTo>
                    <a:lnTo>
                      <a:pt x="761873" y="0"/>
                    </a:lnTo>
                    <a:lnTo>
                      <a:pt x="761873" y="13917"/>
                    </a:lnTo>
                    <a:lnTo>
                      <a:pt x="761873" y="1275056"/>
                    </a:lnTo>
                    <a:lnTo>
                      <a:pt x="761873" y="1288972"/>
                    </a:lnTo>
                    <a:lnTo>
                      <a:pt x="748157" y="1288972"/>
                    </a:lnTo>
                    <a:moveTo>
                      <a:pt x="748157" y="1261268"/>
                    </a:moveTo>
                    <a:lnTo>
                      <a:pt x="748157" y="1275185"/>
                    </a:lnTo>
                    <a:lnTo>
                      <a:pt x="734441" y="1275185"/>
                    </a:lnTo>
                    <a:lnTo>
                      <a:pt x="734441" y="13917"/>
                    </a:lnTo>
                    <a:lnTo>
                      <a:pt x="748157" y="13917"/>
                    </a:lnTo>
                    <a:lnTo>
                      <a:pt x="748157" y="27705"/>
                    </a:lnTo>
                    <a:lnTo>
                      <a:pt x="13589" y="27705"/>
                    </a:lnTo>
                    <a:lnTo>
                      <a:pt x="13589" y="13917"/>
                    </a:lnTo>
                    <a:lnTo>
                      <a:pt x="27305" y="13917"/>
                    </a:lnTo>
                    <a:lnTo>
                      <a:pt x="27305" y="1275056"/>
                    </a:lnTo>
                    <a:lnTo>
                      <a:pt x="13589" y="1275056"/>
                    </a:lnTo>
                    <a:lnTo>
                      <a:pt x="13589" y="1261139"/>
                    </a:lnTo>
                    <a:lnTo>
                      <a:pt x="748157" y="1261139"/>
                    </a:lnTo>
                    <a:close/>
                  </a:path>
                </a:pathLst>
              </a:custGeom>
              <a:solidFill>
                <a:srgbClr val="21316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2305895" y="425044"/>
              <a:ext cx="1209824" cy="757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6"/>
                </a:lnSpc>
              </a:pPr>
              <a:r>
                <a:rPr lang="en-US" sz="1132" b="1">
                  <a:solidFill>
                    <a:srgbClr val="CC2034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VOTER</a:t>
              </a:r>
            </a:p>
            <a:p>
              <a:pPr algn="ctr">
                <a:lnSpc>
                  <a:spcPts val="1412"/>
                </a:lnSpc>
              </a:pPr>
              <a:r>
                <a:rPr lang="en-US" sz="1272" b="1" spc="-26">
                  <a:solidFill>
                    <a:srgbClr val="213163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CHECK IN</a:t>
              </a:r>
            </a:p>
            <a:p>
              <a:pPr algn="ctr">
                <a:lnSpc>
                  <a:spcPts val="1828"/>
                </a:lnSpc>
              </a:pPr>
              <a:r>
                <a:rPr lang="en-US" sz="1646" b="1">
                  <a:solidFill>
                    <a:srgbClr val="213163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HERE</a:t>
              </a:r>
            </a:p>
          </p:txBody>
        </p:sp>
        <p:sp>
          <p:nvSpPr>
            <p:cNvPr id="25" name="Freeform 25"/>
            <p:cNvSpPr/>
            <p:nvPr/>
          </p:nvSpPr>
          <p:spPr>
            <a:xfrm>
              <a:off x="3174495" y="1247432"/>
              <a:ext cx="2508927" cy="964369"/>
            </a:xfrm>
            <a:custGeom>
              <a:avLst/>
              <a:gdLst/>
              <a:ahLst/>
              <a:cxnLst/>
              <a:rect l="l" t="t" r="r" b="b"/>
              <a:pathLst>
                <a:path w="2508927" h="964369">
                  <a:moveTo>
                    <a:pt x="0" y="0"/>
                  </a:moveTo>
                  <a:lnTo>
                    <a:pt x="2508927" y="0"/>
                  </a:lnTo>
                  <a:lnTo>
                    <a:pt x="2508927" y="964369"/>
                  </a:lnTo>
                  <a:lnTo>
                    <a:pt x="0" y="9643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1868581"/>
              <a:ext cx="6212014" cy="4495945"/>
            </a:xfrm>
            <a:custGeom>
              <a:avLst/>
              <a:gdLst/>
              <a:ahLst/>
              <a:cxnLst/>
              <a:rect l="l" t="t" r="r" b="b"/>
              <a:pathLst>
                <a:path w="6212014" h="4495945">
                  <a:moveTo>
                    <a:pt x="0" y="0"/>
                  </a:moveTo>
                  <a:lnTo>
                    <a:pt x="6212014" y="0"/>
                  </a:lnTo>
                  <a:lnTo>
                    <a:pt x="6212014" y="4495944"/>
                  </a:lnTo>
                  <a:lnTo>
                    <a:pt x="0" y="4495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151677" y="1624344"/>
              <a:ext cx="1189426" cy="539702"/>
            </a:xfrm>
            <a:custGeom>
              <a:avLst/>
              <a:gdLst/>
              <a:ahLst/>
              <a:cxnLst/>
              <a:rect l="l" t="t" r="r" b="b"/>
              <a:pathLst>
                <a:path w="1189426" h="539702">
                  <a:moveTo>
                    <a:pt x="0" y="0"/>
                  </a:moveTo>
                  <a:lnTo>
                    <a:pt x="1189426" y="0"/>
                  </a:lnTo>
                  <a:lnTo>
                    <a:pt x="1189426" y="539702"/>
                  </a:lnTo>
                  <a:lnTo>
                    <a:pt x="0" y="539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664706" y="3834648"/>
            <a:ext cx="6957589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1"/>
              </a:lnSpc>
            </a:pPr>
            <a:r>
              <a:rPr lang="en-US" sz="3617" b="1">
                <a:solidFill>
                  <a:srgbClr val="CD2034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Support elections in</a:t>
            </a:r>
          </a:p>
          <a:p>
            <a:pPr algn="ctr">
              <a:lnSpc>
                <a:spcPts val="4341"/>
              </a:lnSpc>
            </a:pPr>
            <a:r>
              <a:rPr lang="en-US" sz="3617" b="1">
                <a:solidFill>
                  <a:srgbClr val="CD2034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your community.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41368" y="2190750"/>
            <a:ext cx="8604263" cy="149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2"/>
              </a:lnSpc>
            </a:pPr>
            <a:r>
              <a:rPr lang="en-US" sz="5545" b="1">
                <a:solidFill>
                  <a:srgbClr val="2131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National Poll Worker</a:t>
            </a:r>
          </a:p>
          <a:p>
            <a:pPr algn="ctr">
              <a:lnSpc>
                <a:spcPts val="5822"/>
              </a:lnSpc>
            </a:pPr>
            <a:r>
              <a:rPr lang="en-US" sz="5545" b="1">
                <a:solidFill>
                  <a:srgbClr val="2131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Recruitment Day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4459692" y="382992"/>
            <a:ext cx="1367615" cy="1367615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" y="9246469"/>
            <a:ext cx="7728664" cy="3037730"/>
            <a:chOff x="0" y="0"/>
            <a:chExt cx="10304886" cy="405030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235820"/>
              <a:ext cx="10304886" cy="2508472"/>
              <a:chOff x="0" y="0"/>
              <a:chExt cx="10466832" cy="254789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0466832" cy="2547894"/>
              </a:xfrm>
              <a:custGeom>
                <a:avLst/>
                <a:gdLst/>
                <a:ahLst/>
                <a:cxnLst/>
                <a:rect l="l" t="t" r="r" b="b"/>
                <a:pathLst>
                  <a:path w="10466832" h="2547894">
                    <a:moveTo>
                      <a:pt x="0" y="0"/>
                    </a:moveTo>
                    <a:lnTo>
                      <a:pt x="10466832" y="0"/>
                    </a:lnTo>
                    <a:lnTo>
                      <a:pt x="10466832" y="2547894"/>
                    </a:lnTo>
                    <a:lnTo>
                      <a:pt x="0" y="25478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2636" b="-263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1080863" y="0"/>
              <a:ext cx="8425799" cy="4050307"/>
            </a:xfrm>
            <a:custGeom>
              <a:avLst/>
              <a:gdLst/>
              <a:ahLst/>
              <a:cxnLst/>
              <a:rect l="l" t="t" r="r" b="b"/>
              <a:pathLst>
                <a:path w="8425799" h="4050307">
                  <a:moveTo>
                    <a:pt x="0" y="0"/>
                  </a:moveTo>
                  <a:lnTo>
                    <a:pt x="8425799" y="0"/>
                  </a:lnTo>
                  <a:lnTo>
                    <a:pt x="8425799" y="4050307"/>
                  </a:lnTo>
                  <a:lnTo>
                    <a:pt x="0" y="4050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99060" y="-40890"/>
            <a:ext cx="10424160" cy="12842490"/>
            <a:chOff x="8870816" y="7541813"/>
            <a:chExt cx="13898879" cy="17123320"/>
          </a:xfrm>
        </p:grpSpPr>
        <p:sp>
          <p:nvSpPr>
            <p:cNvPr id="7" name="Freeform 7"/>
            <p:cNvSpPr/>
            <p:nvPr/>
          </p:nvSpPr>
          <p:spPr>
            <a:xfrm>
              <a:off x="8870816" y="7541813"/>
              <a:ext cx="13898879" cy="17123320"/>
            </a:xfrm>
            <a:custGeom>
              <a:avLst/>
              <a:gdLst/>
              <a:ahLst/>
              <a:cxnLst/>
              <a:rect l="l" t="t" r="r" b="b"/>
              <a:pathLst>
                <a:path w="20239246" h="19219836">
                  <a:moveTo>
                    <a:pt x="0" y="0"/>
                  </a:moveTo>
                  <a:lnTo>
                    <a:pt x="20239246" y="0"/>
                  </a:lnTo>
                  <a:lnTo>
                    <a:pt x="20239246" y="19219836"/>
                  </a:lnTo>
                  <a:lnTo>
                    <a:pt x="0" y="192198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7000"/>
              </a:blip>
              <a:stretch>
                <a:fillRect l="-25933" t="-30625" r="-19679" b="2569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5400000">
              <a:off x="12878957" y="6944024"/>
              <a:ext cx="2101963" cy="3297547"/>
            </a:xfrm>
            <a:custGeom>
              <a:avLst/>
              <a:gdLst/>
              <a:ahLst/>
              <a:cxnLst/>
              <a:rect l="l" t="t" r="r" b="b"/>
              <a:pathLst>
                <a:path w="2101963" h="3297547">
                  <a:moveTo>
                    <a:pt x="0" y="0"/>
                  </a:moveTo>
                  <a:lnTo>
                    <a:pt x="2101963" y="0"/>
                  </a:lnTo>
                  <a:lnTo>
                    <a:pt x="2101963" y="3297547"/>
                  </a:lnTo>
                  <a:lnTo>
                    <a:pt x="0" y="3297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5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36940" b="-151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13040052" y="9045988"/>
              <a:ext cx="2101963" cy="3297547"/>
            </a:xfrm>
            <a:custGeom>
              <a:avLst/>
              <a:gdLst/>
              <a:ahLst/>
              <a:cxnLst/>
              <a:rect l="l" t="t" r="r" b="b"/>
              <a:pathLst>
                <a:path w="2101963" h="3297547">
                  <a:moveTo>
                    <a:pt x="0" y="0"/>
                  </a:moveTo>
                  <a:lnTo>
                    <a:pt x="2101964" y="0"/>
                  </a:lnTo>
                  <a:lnTo>
                    <a:pt x="2101964" y="3297547"/>
                  </a:lnTo>
                  <a:lnTo>
                    <a:pt x="0" y="3297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5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36940" b="-151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5400000">
              <a:off x="9581410" y="6944024"/>
              <a:ext cx="2101963" cy="3297547"/>
            </a:xfrm>
            <a:custGeom>
              <a:avLst/>
              <a:gdLst/>
              <a:ahLst/>
              <a:cxnLst/>
              <a:rect l="l" t="t" r="r" b="b"/>
              <a:pathLst>
                <a:path w="2101963" h="3297547">
                  <a:moveTo>
                    <a:pt x="0" y="0"/>
                  </a:moveTo>
                  <a:lnTo>
                    <a:pt x="2101963" y="0"/>
                  </a:lnTo>
                  <a:lnTo>
                    <a:pt x="2101963" y="3297547"/>
                  </a:lnTo>
                  <a:lnTo>
                    <a:pt x="0" y="3297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5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36940" b="-151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5400000">
              <a:off x="9604641" y="9045988"/>
              <a:ext cx="2101963" cy="3297547"/>
            </a:xfrm>
            <a:custGeom>
              <a:avLst/>
              <a:gdLst/>
              <a:ahLst/>
              <a:cxnLst/>
              <a:rect l="l" t="t" r="r" b="b"/>
              <a:pathLst>
                <a:path w="2101963" h="3297547">
                  <a:moveTo>
                    <a:pt x="0" y="0"/>
                  </a:moveTo>
                  <a:lnTo>
                    <a:pt x="2101964" y="0"/>
                  </a:lnTo>
                  <a:lnTo>
                    <a:pt x="2101964" y="3297547"/>
                  </a:lnTo>
                  <a:lnTo>
                    <a:pt x="0" y="3297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5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36940" b="-151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5400000">
              <a:off x="9600688" y="11137008"/>
              <a:ext cx="2101963" cy="3297547"/>
            </a:xfrm>
            <a:custGeom>
              <a:avLst/>
              <a:gdLst/>
              <a:ahLst/>
              <a:cxnLst/>
              <a:rect l="l" t="t" r="r" b="b"/>
              <a:pathLst>
                <a:path w="2101963" h="3297547">
                  <a:moveTo>
                    <a:pt x="0" y="0"/>
                  </a:moveTo>
                  <a:lnTo>
                    <a:pt x="2101964" y="0"/>
                  </a:lnTo>
                  <a:lnTo>
                    <a:pt x="2101964" y="3297547"/>
                  </a:lnTo>
                  <a:lnTo>
                    <a:pt x="0" y="3297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525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36940" b="-151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AutoShape 13"/>
          <p:cNvSpPr/>
          <p:nvPr/>
        </p:nvSpPr>
        <p:spPr>
          <a:xfrm flipV="1">
            <a:off x="-14460" y="11303830"/>
            <a:ext cx="8118193" cy="857"/>
          </a:xfrm>
          <a:prstGeom prst="line">
            <a:avLst/>
          </a:prstGeom>
          <a:ln w="85725" cap="flat">
            <a:solidFill>
              <a:srgbClr val="ABDEF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50194" y="6986305"/>
            <a:ext cx="4058345" cy="5259607"/>
          </a:xfrm>
          <a:custGeom>
            <a:avLst/>
            <a:gdLst/>
            <a:ahLst/>
            <a:cxnLst/>
            <a:rect l="l" t="t" r="r" b="b"/>
            <a:pathLst>
              <a:path w="4058345" h="5259607">
                <a:moveTo>
                  <a:pt x="0" y="0"/>
                </a:moveTo>
                <a:lnTo>
                  <a:pt x="4058345" y="0"/>
                </a:lnTo>
                <a:lnTo>
                  <a:pt x="4058345" y="5259607"/>
                </a:lnTo>
                <a:lnTo>
                  <a:pt x="0" y="52596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59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2607941" y="7780223"/>
            <a:ext cx="2698560" cy="4465689"/>
            <a:chOff x="0" y="0"/>
            <a:chExt cx="3598080" cy="5954252"/>
          </a:xfrm>
        </p:grpSpPr>
        <p:sp>
          <p:nvSpPr>
            <p:cNvPr id="16" name="Freeform 16"/>
            <p:cNvSpPr/>
            <p:nvPr/>
          </p:nvSpPr>
          <p:spPr>
            <a:xfrm>
              <a:off x="0" y="1693421"/>
              <a:ext cx="3598080" cy="4260831"/>
            </a:xfrm>
            <a:custGeom>
              <a:avLst/>
              <a:gdLst/>
              <a:ahLst/>
              <a:cxnLst/>
              <a:rect l="l" t="t" r="r" b="b"/>
              <a:pathLst>
                <a:path w="3598080" h="4260831">
                  <a:moveTo>
                    <a:pt x="0" y="0"/>
                  </a:moveTo>
                  <a:lnTo>
                    <a:pt x="3598080" y="0"/>
                  </a:lnTo>
                  <a:lnTo>
                    <a:pt x="3598080" y="4260831"/>
                  </a:lnTo>
                  <a:lnTo>
                    <a:pt x="0" y="4260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597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flipH="1">
              <a:off x="930782" y="0"/>
              <a:ext cx="2449963" cy="1993909"/>
            </a:xfrm>
            <a:custGeom>
              <a:avLst/>
              <a:gdLst/>
              <a:ahLst/>
              <a:cxnLst/>
              <a:rect l="l" t="t" r="r" b="b"/>
              <a:pathLst>
                <a:path w="2449963" h="1993909">
                  <a:moveTo>
                    <a:pt x="2449963" y="0"/>
                  </a:moveTo>
                  <a:lnTo>
                    <a:pt x="0" y="0"/>
                  </a:lnTo>
                  <a:lnTo>
                    <a:pt x="0" y="1993909"/>
                  </a:lnTo>
                  <a:lnTo>
                    <a:pt x="2449963" y="1993909"/>
                  </a:lnTo>
                  <a:lnTo>
                    <a:pt x="2449963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672184" y="6320480"/>
            <a:ext cx="2791474" cy="6229230"/>
          </a:xfrm>
          <a:custGeom>
            <a:avLst/>
            <a:gdLst/>
            <a:ahLst/>
            <a:cxnLst/>
            <a:rect l="l" t="t" r="r" b="b"/>
            <a:pathLst>
              <a:path w="2791474" h="6229230">
                <a:moveTo>
                  <a:pt x="0" y="0"/>
                </a:moveTo>
                <a:lnTo>
                  <a:pt x="2791474" y="0"/>
                </a:lnTo>
                <a:lnTo>
                  <a:pt x="2791474" y="6229231"/>
                </a:lnTo>
                <a:lnTo>
                  <a:pt x="0" y="62292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flipH="1">
            <a:off x="7990170" y="6429375"/>
            <a:ext cx="1794525" cy="5500459"/>
          </a:xfrm>
          <a:custGeom>
            <a:avLst/>
            <a:gdLst/>
            <a:ahLst/>
            <a:cxnLst/>
            <a:rect l="l" t="t" r="r" b="b"/>
            <a:pathLst>
              <a:path w="1794525" h="5500459">
                <a:moveTo>
                  <a:pt x="1794525" y="0"/>
                </a:moveTo>
                <a:lnTo>
                  <a:pt x="0" y="0"/>
                </a:lnTo>
                <a:lnTo>
                  <a:pt x="0" y="5500459"/>
                </a:lnTo>
                <a:lnTo>
                  <a:pt x="1794525" y="5500459"/>
                </a:lnTo>
                <a:lnTo>
                  <a:pt x="1794525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841368" y="2190750"/>
            <a:ext cx="8604263" cy="149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2"/>
              </a:lnSpc>
            </a:pPr>
            <a:r>
              <a:rPr lang="en-US" sz="5545" b="1">
                <a:solidFill>
                  <a:srgbClr val="2131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National Poll Worker</a:t>
            </a:r>
          </a:p>
          <a:p>
            <a:pPr algn="ctr">
              <a:lnSpc>
                <a:spcPts val="5822"/>
              </a:lnSpc>
            </a:pPr>
            <a:r>
              <a:rPr lang="en-US" sz="5545" b="1">
                <a:solidFill>
                  <a:srgbClr val="2131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Recruitment Day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64706" y="3834648"/>
            <a:ext cx="6957589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1"/>
              </a:lnSpc>
            </a:pPr>
            <a:r>
              <a:rPr lang="en-US" sz="4817" b="1">
                <a:solidFill>
                  <a:srgbClr val="CD2034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Help America Vote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4459692" y="382992"/>
            <a:ext cx="1367615" cy="1367615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flipH="1">
            <a:off x="0" y="0"/>
            <a:ext cx="10287000" cy="12858750"/>
          </a:xfrm>
          <a:custGeom>
            <a:avLst/>
            <a:gdLst/>
            <a:ahLst/>
            <a:cxnLst/>
            <a:rect l="l" t="t" r="r" b="b"/>
            <a:pathLst>
              <a:path w="10287000" h="12858750">
                <a:moveTo>
                  <a:pt x="10287000" y="0"/>
                </a:moveTo>
                <a:lnTo>
                  <a:pt x="0" y="0"/>
                </a:lnTo>
                <a:lnTo>
                  <a:pt x="0" y="12858750"/>
                </a:lnTo>
                <a:lnTo>
                  <a:pt x="10287000" y="1285875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-112269"/>
            <a:ext cx="10782300" cy="13244871"/>
            <a:chOff x="-525774" y="0"/>
            <a:chExt cx="26639240" cy="18010190"/>
          </a:xfrm>
        </p:grpSpPr>
        <p:grpSp>
          <p:nvGrpSpPr>
            <p:cNvPr id="7" name="Group 7"/>
            <p:cNvGrpSpPr/>
            <p:nvPr/>
          </p:nvGrpSpPr>
          <p:grpSpPr>
            <a:xfrm>
              <a:off x="-525774" y="0"/>
              <a:ext cx="25841932" cy="18010190"/>
              <a:chOff x="-341619" y="0"/>
              <a:chExt cx="16790670" cy="1170203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341619" y="0"/>
                <a:ext cx="16790670" cy="11702034"/>
              </a:xfrm>
              <a:custGeom>
                <a:avLst/>
                <a:gdLst/>
                <a:ahLst/>
                <a:cxnLst/>
                <a:rect l="l" t="t" r="r" b="b"/>
                <a:pathLst>
                  <a:path w="16790670" h="11702034">
                    <a:moveTo>
                      <a:pt x="0" y="0"/>
                    </a:moveTo>
                    <a:lnTo>
                      <a:pt x="16790670" y="0"/>
                    </a:lnTo>
                    <a:lnTo>
                      <a:pt x="16790670" y="11702034"/>
                    </a:lnTo>
                    <a:lnTo>
                      <a:pt x="0" y="1170203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alphaModFix amt="34309"/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22426285" y="95385"/>
              <a:ext cx="3687181" cy="8799274"/>
            </a:xfrm>
            <a:custGeom>
              <a:avLst/>
              <a:gdLst/>
              <a:ahLst/>
              <a:cxnLst/>
              <a:rect l="l" t="t" r="r" b="b"/>
              <a:pathLst>
                <a:path w="3687181" h="8799274">
                  <a:moveTo>
                    <a:pt x="0" y="0"/>
                  </a:moveTo>
                  <a:lnTo>
                    <a:pt x="3687181" y="0"/>
                  </a:lnTo>
                  <a:lnTo>
                    <a:pt x="3687181" y="8799275"/>
                  </a:lnTo>
                  <a:lnTo>
                    <a:pt x="0" y="8799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47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2426285" y="8860441"/>
              <a:ext cx="3687181" cy="8799274"/>
            </a:xfrm>
            <a:custGeom>
              <a:avLst/>
              <a:gdLst/>
              <a:ahLst/>
              <a:cxnLst/>
              <a:rect l="l" t="t" r="r" b="b"/>
              <a:pathLst>
                <a:path w="3687181" h="8799274">
                  <a:moveTo>
                    <a:pt x="0" y="0"/>
                  </a:moveTo>
                  <a:lnTo>
                    <a:pt x="3687181" y="0"/>
                  </a:lnTo>
                  <a:lnTo>
                    <a:pt x="3687181" y="8799274"/>
                  </a:lnTo>
                  <a:lnTo>
                    <a:pt x="0" y="8799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4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-441440">
            <a:off x="1647358" y="4187042"/>
            <a:ext cx="8424729" cy="9292145"/>
          </a:xfrm>
          <a:custGeom>
            <a:avLst/>
            <a:gdLst>
              <a:gd name="csX0" fmla="*/ 7216 w 8424729"/>
              <a:gd name="csY0" fmla="*/ 0 h 10391991"/>
              <a:gd name="csX1" fmla="*/ 8424729 w 8424729"/>
              <a:gd name="csY1" fmla="*/ 0 h 10391991"/>
              <a:gd name="csX2" fmla="*/ 8424729 w 8424729"/>
              <a:gd name="csY2" fmla="*/ 10391991 h 10391991"/>
              <a:gd name="csX3" fmla="*/ 0 w 8424729"/>
              <a:gd name="csY3" fmla="*/ 9122548 h 10391991"/>
              <a:gd name="csX4" fmla="*/ 7216 w 8424729"/>
              <a:gd name="csY4" fmla="*/ 0 h 10391991"/>
              <a:gd name="csX0" fmla="*/ 7216 w 8424729"/>
              <a:gd name="csY0" fmla="*/ 0 h 10391991"/>
              <a:gd name="csX1" fmla="*/ 8424729 w 8424729"/>
              <a:gd name="csY1" fmla="*/ 0 h 10391991"/>
              <a:gd name="csX2" fmla="*/ 8424729 w 8424729"/>
              <a:gd name="csY2" fmla="*/ 10391991 h 10391991"/>
              <a:gd name="csX3" fmla="*/ 0 w 8424729"/>
              <a:gd name="csY3" fmla="*/ 9122548 h 10391991"/>
              <a:gd name="csX4" fmla="*/ 7216 w 8424729"/>
              <a:gd name="csY4" fmla="*/ 0 h 103919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424729" h="10391991">
                <a:moveTo>
                  <a:pt x="7216" y="0"/>
                </a:moveTo>
                <a:lnTo>
                  <a:pt x="8424729" y="0"/>
                </a:lnTo>
                <a:lnTo>
                  <a:pt x="8424729" y="10391991"/>
                </a:lnTo>
                <a:cubicBezTo>
                  <a:pt x="5616486" y="9968843"/>
                  <a:pt x="8459737" y="10340924"/>
                  <a:pt x="0" y="9122548"/>
                </a:cubicBezTo>
                <a:cubicBezTo>
                  <a:pt x="2405" y="6081699"/>
                  <a:pt x="4811" y="3040849"/>
                  <a:pt x="7216" y="0"/>
                </a:cubicBezTo>
                <a:close/>
              </a:path>
            </a:pathLst>
          </a:custGeom>
          <a:blipFill>
            <a:blip r:embed="rId6"/>
            <a:stretch>
              <a:fillRect t="-1" b="-119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3148648" y="5970934"/>
            <a:ext cx="5681940" cy="5831841"/>
            <a:chOff x="0" y="0"/>
            <a:chExt cx="7575918" cy="7775797"/>
          </a:xfrm>
        </p:grpSpPr>
        <p:sp>
          <p:nvSpPr>
            <p:cNvPr id="13" name="Freeform 13"/>
            <p:cNvSpPr/>
            <p:nvPr/>
          </p:nvSpPr>
          <p:spPr>
            <a:xfrm>
              <a:off x="0" y="5633002"/>
              <a:ext cx="797617" cy="792631"/>
            </a:xfrm>
            <a:custGeom>
              <a:avLst/>
              <a:gdLst/>
              <a:ahLst/>
              <a:cxnLst/>
              <a:rect l="l" t="t" r="r" b="b"/>
              <a:pathLst>
                <a:path w="797617" h="792631">
                  <a:moveTo>
                    <a:pt x="0" y="0"/>
                  </a:moveTo>
                  <a:lnTo>
                    <a:pt x="797617" y="0"/>
                  </a:lnTo>
                  <a:lnTo>
                    <a:pt x="797617" y="792632"/>
                  </a:lnTo>
                  <a:lnTo>
                    <a:pt x="0" y="792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96694" y="5525908"/>
              <a:ext cx="881559" cy="794138"/>
            </a:xfrm>
            <a:custGeom>
              <a:avLst/>
              <a:gdLst/>
              <a:ahLst/>
              <a:cxnLst/>
              <a:rect l="l" t="t" r="r" b="b"/>
              <a:pathLst>
                <a:path w="881559" h="794138">
                  <a:moveTo>
                    <a:pt x="0" y="0"/>
                  </a:moveTo>
                  <a:lnTo>
                    <a:pt x="881559" y="0"/>
                  </a:lnTo>
                  <a:lnTo>
                    <a:pt x="881559" y="794137"/>
                  </a:lnTo>
                  <a:lnTo>
                    <a:pt x="0" y="7941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3609293"/>
              <a:ext cx="797617" cy="792631"/>
            </a:xfrm>
            <a:custGeom>
              <a:avLst/>
              <a:gdLst/>
              <a:ahLst/>
              <a:cxnLst/>
              <a:rect l="l" t="t" r="r" b="b"/>
              <a:pathLst>
                <a:path w="797617" h="792631">
                  <a:moveTo>
                    <a:pt x="0" y="0"/>
                  </a:moveTo>
                  <a:lnTo>
                    <a:pt x="797617" y="0"/>
                  </a:lnTo>
                  <a:lnTo>
                    <a:pt x="797617" y="792631"/>
                  </a:lnTo>
                  <a:lnTo>
                    <a:pt x="0" y="79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96694" y="3494515"/>
              <a:ext cx="881559" cy="794138"/>
            </a:xfrm>
            <a:custGeom>
              <a:avLst/>
              <a:gdLst/>
              <a:ahLst/>
              <a:cxnLst/>
              <a:rect l="l" t="t" r="r" b="b"/>
              <a:pathLst>
                <a:path w="881559" h="794138">
                  <a:moveTo>
                    <a:pt x="0" y="0"/>
                  </a:moveTo>
                  <a:lnTo>
                    <a:pt x="881559" y="0"/>
                  </a:lnTo>
                  <a:lnTo>
                    <a:pt x="881559" y="794138"/>
                  </a:lnTo>
                  <a:lnTo>
                    <a:pt x="0" y="794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2104976"/>
              <a:ext cx="797617" cy="792631"/>
            </a:xfrm>
            <a:custGeom>
              <a:avLst/>
              <a:gdLst/>
              <a:ahLst/>
              <a:cxnLst/>
              <a:rect l="l" t="t" r="r" b="b"/>
              <a:pathLst>
                <a:path w="797617" h="792631">
                  <a:moveTo>
                    <a:pt x="0" y="0"/>
                  </a:moveTo>
                  <a:lnTo>
                    <a:pt x="797617" y="0"/>
                  </a:lnTo>
                  <a:lnTo>
                    <a:pt x="797617" y="792631"/>
                  </a:lnTo>
                  <a:lnTo>
                    <a:pt x="0" y="79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96694" y="2006548"/>
              <a:ext cx="881559" cy="794138"/>
            </a:xfrm>
            <a:custGeom>
              <a:avLst/>
              <a:gdLst/>
              <a:ahLst/>
              <a:cxnLst/>
              <a:rect l="l" t="t" r="r" b="b"/>
              <a:pathLst>
                <a:path w="881559" h="794138">
                  <a:moveTo>
                    <a:pt x="0" y="0"/>
                  </a:moveTo>
                  <a:lnTo>
                    <a:pt x="881559" y="0"/>
                  </a:lnTo>
                  <a:lnTo>
                    <a:pt x="881559" y="794138"/>
                  </a:lnTo>
                  <a:lnTo>
                    <a:pt x="0" y="794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97294"/>
              <a:ext cx="797617" cy="792631"/>
            </a:xfrm>
            <a:custGeom>
              <a:avLst/>
              <a:gdLst/>
              <a:ahLst/>
              <a:cxnLst/>
              <a:rect l="l" t="t" r="r" b="b"/>
              <a:pathLst>
                <a:path w="797617" h="792631">
                  <a:moveTo>
                    <a:pt x="0" y="0"/>
                  </a:moveTo>
                  <a:lnTo>
                    <a:pt x="797617" y="0"/>
                  </a:lnTo>
                  <a:lnTo>
                    <a:pt x="797617" y="792632"/>
                  </a:lnTo>
                  <a:lnTo>
                    <a:pt x="0" y="792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96694" y="0"/>
              <a:ext cx="881559" cy="794138"/>
            </a:xfrm>
            <a:custGeom>
              <a:avLst/>
              <a:gdLst/>
              <a:ahLst/>
              <a:cxnLst/>
              <a:rect l="l" t="t" r="r" b="b"/>
              <a:pathLst>
                <a:path w="881559" h="794138">
                  <a:moveTo>
                    <a:pt x="0" y="0"/>
                  </a:moveTo>
                  <a:lnTo>
                    <a:pt x="881559" y="0"/>
                  </a:lnTo>
                  <a:lnTo>
                    <a:pt x="881559" y="794138"/>
                  </a:lnTo>
                  <a:lnTo>
                    <a:pt x="0" y="794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232253" y="170180"/>
              <a:ext cx="6343665" cy="1569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54"/>
                </a:lnSpc>
                <a:spcBef>
                  <a:spcPct val="0"/>
                </a:spcBef>
              </a:pPr>
              <a:r>
                <a:rPr lang="en-US" sz="3819">
                  <a:solidFill>
                    <a:srgbClr val="12255A"/>
                  </a:solidFill>
                  <a:latin typeface="Handyman"/>
                  <a:ea typeface="Handyman"/>
                  <a:cs typeface="Handyman"/>
                  <a:sym typeface="Handyman"/>
                </a:rPr>
                <a:t>Apply to your local election office.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232253" y="2153954"/>
              <a:ext cx="6343665" cy="8325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54"/>
                </a:lnSpc>
                <a:spcBef>
                  <a:spcPct val="0"/>
                </a:spcBef>
              </a:pPr>
              <a:r>
                <a:rPr lang="en-US" sz="3819">
                  <a:solidFill>
                    <a:srgbClr val="12255A"/>
                  </a:solidFill>
                  <a:latin typeface="Handyman"/>
                  <a:ea typeface="Handyman"/>
                  <a:cs typeface="Handyman"/>
                  <a:sym typeface="Handyman"/>
                </a:rPr>
                <a:t>Complete your training.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232253" y="3658271"/>
              <a:ext cx="6343665" cy="15691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54"/>
                </a:lnSpc>
              </a:pPr>
              <a:r>
                <a:rPr lang="en-US" sz="3819">
                  <a:solidFill>
                    <a:srgbClr val="12255A"/>
                  </a:solidFill>
                  <a:latin typeface="Handyman"/>
                  <a:ea typeface="Handyman"/>
                  <a:cs typeface="Handyman"/>
                  <a:sym typeface="Handyman"/>
                </a:rPr>
                <a:t>Help voters cast </a:t>
              </a:r>
            </a:p>
            <a:p>
              <a:pPr algn="l">
                <a:lnSpc>
                  <a:spcPts val="4354"/>
                </a:lnSpc>
                <a:spcBef>
                  <a:spcPct val="0"/>
                </a:spcBef>
              </a:pPr>
              <a:r>
                <a:rPr lang="en-US" sz="3819">
                  <a:solidFill>
                    <a:srgbClr val="12255A"/>
                  </a:solidFill>
                  <a:latin typeface="Handyman"/>
                  <a:ea typeface="Handyman"/>
                  <a:cs typeface="Handyman"/>
                  <a:sym typeface="Handyman"/>
                </a:rPr>
                <a:t>their ballot.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232253" y="5665582"/>
              <a:ext cx="6343665" cy="2110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34"/>
                </a:lnSpc>
              </a:pPr>
              <a:r>
                <a:rPr lang="en-US" sz="3819">
                  <a:solidFill>
                    <a:srgbClr val="12255A"/>
                  </a:solidFill>
                  <a:latin typeface="Handyman"/>
                  <a:ea typeface="Handyman"/>
                  <a:cs typeface="Handyman"/>
                  <a:sym typeface="Handyman"/>
                </a:rPr>
                <a:t>Get paid for the time you serve your community!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0" y="4771422"/>
            <a:ext cx="3452194" cy="8116258"/>
            <a:chOff x="0" y="0"/>
            <a:chExt cx="4602925" cy="10821677"/>
          </a:xfrm>
        </p:grpSpPr>
        <p:sp>
          <p:nvSpPr>
            <p:cNvPr id="26" name="Freeform 26"/>
            <p:cNvSpPr/>
            <p:nvPr/>
          </p:nvSpPr>
          <p:spPr>
            <a:xfrm flipH="1">
              <a:off x="0" y="0"/>
              <a:ext cx="4602925" cy="10821677"/>
            </a:xfrm>
            <a:custGeom>
              <a:avLst/>
              <a:gdLst/>
              <a:ahLst/>
              <a:cxnLst/>
              <a:rect l="l" t="t" r="r" b="b"/>
              <a:pathLst>
                <a:path w="4602925" h="10821677">
                  <a:moveTo>
                    <a:pt x="4602925" y="0"/>
                  </a:moveTo>
                  <a:lnTo>
                    <a:pt x="0" y="0"/>
                  </a:lnTo>
                  <a:lnTo>
                    <a:pt x="0" y="10821677"/>
                  </a:lnTo>
                  <a:lnTo>
                    <a:pt x="4602925" y="10821677"/>
                  </a:lnTo>
                  <a:lnTo>
                    <a:pt x="4602925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540750">
              <a:off x="1095981" y="2267254"/>
              <a:ext cx="649597" cy="602095"/>
            </a:xfrm>
            <a:custGeom>
              <a:avLst/>
              <a:gdLst/>
              <a:ahLst/>
              <a:cxnLst/>
              <a:rect l="l" t="t" r="r" b="b"/>
              <a:pathLst>
                <a:path w="649597" h="602095">
                  <a:moveTo>
                    <a:pt x="0" y="0"/>
                  </a:moveTo>
                  <a:lnTo>
                    <a:pt x="649597" y="0"/>
                  </a:lnTo>
                  <a:lnTo>
                    <a:pt x="649597" y="602096"/>
                  </a:lnTo>
                  <a:lnTo>
                    <a:pt x="0" y="602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" y="2988663"/>
            <a:ext cx="10287000" cy="609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24"/>
              </a:lnSpc>
            </a:pPr>
            <a:r>
              <a:rPr lang="en-US" sz="4020">
                <a:solidFill>
                  <a:srgbClr val="CD2034"/>
                </a:solidFill>
                <a:latin typeface="Open Sauce"/>
                <a:ea typeface="Open Sauce"/>
                <a:cs typeface="Open Sauce"/>
                <a:sym typeface="Open Sauce"/>
              </a:rPr>
              <a:t>Sign up to be an election worker.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41368" y="2190750"/>
            <a:ext cx="8604263" cy="76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2"/>
              </a:lnSpc>
            </a:pPr>
            <a:r>
              <a:rPr lang="en-US" sz="5545" b="1">
                <a:solidFill>
                  <a:srgbClr val="2131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Help America Vote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4459692" y="382992"/>
            <a:ext cx="1367615" cy="1367615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53500" y="56569"/>
            <a:ext cx="1231036" cy="5864187"/>
            <a:chOff x="0" y="0"/>
            <a:chExt cx="1641381" cy="7818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41381" cy="3917075"/>
            </a:xfrm>
            <a:custGeom>
              <a:avLst/>
              <a:gdLst/>
              <a:ahLst/>
              <a:cxnLst/>
              <a:rect l="l" t="t" r="r" b="b"/>
              <a:pathLst>
                <a:path w="1641381" h="3917075">
                  <a:moveTo>
                    <a:pt x="0" y="0"/>
                  </a:moveTo>
                  <a:lnTo>
                    <a:pt x="1641381" y="0"/>
                  </a:lnTo>
                  <a:lnTo>
                    <a:pt x="1641381" y="3917075"/>
                  </a:lnTo>
                  <a:lnTo>
                    <a:pt x="0" y="3917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3901842"/>
              <a:ext cx="1641381" cy="3917075"/>
            </a:xfrm>
            <a:custGeom>
              <a:avLst/>
              <a:gdLst/>
              <a:ahLst/>
              <a:cxnLst/>
              <a:rect l="l" t="t" r="r" b="b"/>
              <a:pathLst>
                <a:path w="1641381" h="3917075">
                  <a:moveTo>
                    <a:pt x="0" y="0"/>
                  </a:moveTo>
                  <a:lnTo>
                    <a:pt x="1641381" y="0"/>
                  </a:lnTo>
                  <a:lnTo>
                    <a:pt x="1641381" y="3917076"/>
                  </a:lnTo>
                  <a:lnTo>
                    <a:pt x="0" y="3917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0" y="0"/>
            <a:ext cx="10287000" cy="12858750"/>
          </a:xfrm>
          <a:custGeom>
            <a:avLst/>
            <a:gdLst/>
            <a:ahLst/>
            <a:cxnLst/>
            <a:rect l="l" t="t" r="r" b="b"/>
            <a:pathLst>
              <a:path w="10287000" h="12858750">
                <a:moveTo>
                  <a:pt x="10287000" y="0"/>
                </a:moveTo>
                <a:lnTo>
                  <a:pt x="0" y="0"/>
                </a:lnTo>
                <a:lnTo>
                  <a:pt x="0" y="12858750"/>
                </a:lnTo>
                <a:lnTo>
                  <a:pt x="10287000" y="1285875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4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0" y="-127802"/>
            <a:ext cx="10477500" cy="13259602"/>
          </a:xfrm>
          <a:custGeom>
            <a:avLst/>
            <a:gdLst/>
            <a:ahLst/>
            <a:cxnLst/>
            <a:rect l="l" t="t" r="r" b="b"/>
            <a:pathLst>
              <a:path w="16790670" h="11702034">
                <a:moveTo>
                  <a:pt x="0" y="0"/>
                </a:moveTo>
                <a:lnTo>
                  <a:pt x="16790670" y="0"/>
                </a:lnTo>
                <a:lnTo>
                  <a:pt x="16790670" y="11702034"/>
                </a:lnTo>
                <a:lnTo>
                  <a:pt x="0" y="117020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430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490297" y="8606388"/>
            <a:ext cx="1051629" cy="477176"/>
          </a:xfrm>
          <a:custGeom>
            <a:avLst/>
            <a:gdLst/>
            <a:ahLst/>
            <a:cxnLst/>
            <a:rect l="l" t="t" r="r" b="b"/>
            <a:pathLst>
              <a:path w="1051629" h="477176">
                <a:moveTo>
                  <a:pt x="0" y="0"/>
                </a:moveTo>
                <a:lnTo>
                  <a:pt x="1051629" y="0"/>
                </a:lnTo>
                <a:lnTo>
                  <a:pt x="1051629" y="477176"/>
                </a:lnTo>
                <a:lnTo>
                  <a:pt x="0" y="4771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6723219" y="5678208"/>
            <a:ext cx="3214738" cy="6402798"/>
            <a:chOff x="0" y="0"/>
            <a:chExt cx="4286318" cy="853706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86318" cy="8537064"/>
            </a:xfrm>
            <a:custGeom>
              <a:avLst/>
              <a:gdLst/>
              <a:ahLst/>
              <a:cxnLst/>
              <a:rect l="l" t="t" r="r" b="b"/>
              <a:pathLst>
                <a:path w="4286318" h="8537064">
                  <a:moveTo>
                    <a:pt x="0" y="0"/>
                  </a:moveTo>
                  <a:lnTo>
                    <a:pt x="4286318" y="0"/>
                  </a:lnTo>
                  <a:lnTo>
                    <a:pt x="4286318" y="8537064"/>
                  </a:lnTo>
                  <a:lnTo>
                    <a:pt x="0" y="8537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451465">
              <a:off x="2489739" y="1812061"/>
              <a:ext cx="454546" cy="421213"/>
            </a:xfrm>
            <a:custGeom>
              <a:avLst/>
              <a:gdLst/>
              <a:ahLst/>
              <a:cxnLst/>
              <a:rect l="l" t="t" r="r" b="b"/>
              <a:pathLst>
                <a:path w="454546" h="421213">
                  <a:moveTo>
                    <a:pt x="0" y="0"/>
                  </a:moveTo>
                  <a:lnTo>
                    <a:pt x="454546" y="0"/>
                  </a:lnTo>
                  <a:lnTo>
                    <a:pt x="454546" y="421213"/>
                  </a:lnTo>
                  <a:lnTo>
                    <a:pt x="0" y="421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136047" y="5728283"/>
            <a:ext cx="3200943" cy="6370036"/>
            <a:chOff x="0" y="0"/>
            <a:chExt cx="4267924" cy="849338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67924" cy="8493381"/>
            </a:xfrm>
            <a:custGeom>
              <a:avLst/>
              <a:gdLst/>
              <a:ahLst/>
              <a:cxnLst/>
              <a:rect l="l" t="t" r="r" b="b"/>
              <a:pathLst>
                <a:path w="4267924" h="8493381">
                  <a:moveTo>
                    <a:pt x="0" y="0"/>
                  </a:moveTo>
                  <a:lnTo>
                    <a:pt x="4267924" y="0"/>
                  </a:lnTo>
                  <a:lnTo>
                    <a:pt x="4267924" y="8493381"/>
                  </a:lnTo>
                  <a:lnTo>
                    <a:pt x="0" y="8493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293367">
              <a:off x="2744288" y="1968109"/>
              <a:ext cx="500387" cy="463692"/>
            </a:xfrm>
            <a:custGeom>
              <a:avLst/>
              <a:gdLst/>
              <a:ahLst/>
              <a:cxnLst/>
              <a:rect l="l" t="t" r="r" b="b"/>
              <a:pathLst>
                <a:path w="500387" h="463692">
                  <a:moveTo>
                    <a:pt x="0" y="0"/>
                  </a:moveTo>
                  <a:lnTo>
                    <a:pt x="500386" y="0"/>
                  </a:lnTo>
                  <a:lnTo>
                    <a:pt x="500386" y="463691"/>
                  </a:lnTo>
                  <a:lnTo>
                    <a:pt x="0" y="46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87484" y="7185683"/>
            <a:ext cx="3860599" cy="5035564"/>
            <a:chOff x="0" y="0"/>
            <a:chExt cx="5147465" cy="671408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47465" cy="6714085"/>
            </a:xfrm>
            <a:custGeom>
              <a:avLst/>
              <a:gdLst/>
              <a:ahLst/>
              <a:cxnLst/>
              <a:rect l="l" t="t" r="r" b="b"/>
              <a:pathLst>
                <a:path w="5147465" h="6714085">
                  <a:moveTo>
                    <a:pt x="0" y="0"/>
                  </a:moveTo>
                  <a:lnTo>
                    <a:pt x="5147465" y="0"/>
                  </a:lnTo>
                  <a:lnTo>
                    <a:pt x="5147465" y="6714085"/>
                  </a:lnTo>
                  <a:lnTo>
                    <a:pt x="0" y="6714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246929">
              <a:off x="1372937" y="1687827"/>
              <a:ext cx="500387" cy="463692"/>
            </a:xfrm>
            <a:custGeom>
              <a:avLst/>
              <a:gdLst/>
              <a:ahLst/>
              <a:cxnLst/>
              <a:rect l="l" t="t" r="r" b="b"/>
              <a:pathLst>
                <a:path w="500387" h="463692">
                  <a:moveTo>
                    <a:pt x="0" y="0"/>
                  </a:moveTo>
                  <a:lnTo>
                    <a:pt x="500387" y="0"/>
                  </a:lnTo>
                  <a:lnTo>
                    <a:pt x="500387" y="463691"/>
                  </a:lnTo>
                  <a:lnTo>
                    <a:pt x="0" y="46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049207" y="8146766"/>
            <a:ext cx="8279375" cy="4106557"/>
            <a:chOff x="0" y="0"/>
            <a:chExt cx="11039171" cy="5475407"/>
          </a:xfrm>
        </p:grpSpPr>
        <p:sp>
          <p:nvSpPr>
            <p:cNvPr id="22" name="Freeform 22"/>
            <p:cNvSpPr/>
            <p:nvPr/>
          </p:nvSpPr>
          <p:spPr>
            <a:xfrm>
              <a:off x="5073538" y="42322"/>
              <a:ext cx="2039087" cy="1357692"/>
            </a:xfrm>
            <a:custGeom>
              <a:avLst/>
              <a:gdLst/>
              <a:ahLst/>
              <a:cxnLst/>
              <a:rect l="l" t="t" r="r" b="b"/>
              <a:pathLst>
                <a:path w="2039087" h="1357692">
                  <a:moveTo>
                    <a:pt x="0" y="0"/>
                  </a:moveTo>
                  <a:lnTo>
                    <a:pt x="2039087" y="0"/>
                  </a:lnTo>
                  <a:lnTo>
                    <a:pt x="2039087" y="1357692"/>
                  </a:lnTo>
                  <a:lnTo>
                    <a:pt x="0" y="1357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2754161" y="0"/>
              <a:ext cx="2039087" cy="1357692"/>
            </a:xfrm>
            <a:custGeom>
              <a:avLst/>
              <a:gdLst/>
              <a:ahLst/>
              <a:cxnLst/>
              <a:rect l="l" t="t" r="r" b="b"/>
              <a:pathLst>
                <a:path w="2039087" h="1357692">
                  <a:moveTo>
                    <a:pt x="0" y="0"/>
                  </a:moveTo>
                  <a:lnTo>
                    <a:pt x="2039087" y="0"/>
                  </a:lnTo>
                  <a:lnTo>
                    <a:pt x="2039087" y="1357692"/>
                  </a:lnTo>
                  <a:lnTo>
                    <a:pt x="0" y="1357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394332" y="227152"/>
              <a:ext cx="956931" cy="494016"/>
            </a:xfrm>
            <a:custGeom>
              <a:avLst/>
              <a:gdLst/>
              <a:ahLst/>
              <a:cxnLst/>
              <a:rect l="l" t="t" r="r" b="b"/>
              <a:pathLst>
                <a:path w="956931" h="494016">
                  <a:moveTo>
                    <a:pt x="0" y="0"/>
                  </a:moveTo>
                  <a:lnTo>
                    <a:pt x="956931" y="0"/>
                  </a:lnTo>
                  <a:lnTo>
                    <a:pt x="956931" y="494016"/>
                  </a:lnTo>
                  <a:lnTo>
                    <a:pt x="0" y="494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930948"/>
              <a:ext cx="11039171" cy="4544459"/>
            </a:xfrm>
            <a:custGeom>
              <a:avLst/>
              <a:gdLst/>
              <a:ahLst/>
              <a:cxnLst/>
              <a:rect l="l" t="t" r="r" b="b"/>
              <a:pathLst>
                <a:path w="11039171" h="4544459">
                  <a:moveTo>
                    <a:pt x="0" y="0"/>
                  </a:moveTo>
                  <a:lnTo>
                    <a:pt x="11039171" y="0"/>
                  </a:lnTo>
                  <a:lnTo>
                    <a:pt x="11039171" y="4544459"/>
                  </a:lnTo>
                  <a:lnTo>
                    <a:pt x="0" y="45444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2383914" y="1451026"/>
              <a:ext cx="613305" cy="7777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1"/>
                </a:lnSpc>
              </a:pPr>
              <a:r>
                <a:rPr lang="en-US" sz="1436" b="1" spc="-11">
                  <a:solidFill>
                    <a:srgbClr val="000000"/>
                  </a:solidFill>
                  <a:latin typeface="IBM Plex Sans Condensed Bold"/>
                  <a:ea typeface="IBM Plex Sans Condensed Bold"/>
                  <a:cs typeface="IBM Plex Sans Condensed Bold"/>
                  <a:sym typeface="IBM Plex Sans Condensed Bold"/>
                </a:rPr>
                <a:t>YOUR TEXT HERE</a:t>
              </a:r>
            </a:p>
          </p:txBody>
        </p:sp>
        <p:sp>
          <p:nvSpPr>
            <p:cNvPr id="27" name="Freeform 27"/>
            <p:cNvSpPr/>
            <p:nvPr/>
          </p:nvSpPr>
          <p:spPr>
            <a:xfrm>
              <a:off x="1850734" y="1268063"/>
              <a:ext cx="1679664" cy="1124675"/>
            </a:xfrm>
            <a:custGeom>
              <a:avLst/>
              <a:gdLst/>
              <a:ahLst/>
              <a:cxnLst/>
              <a:rect l="l" t="t" r="r" b="b"/>
              <a:pathLst>
                <a:path w="1679664" h="1124675">
                  <a:moveTo>
                    <a:pt x="0" y="0"/>
                  </a:moveTo>
                  <a:lnTo>
                    <a:pt x="1679665" y="0"/>
                  </a:lnTo>
                  <a:lnTo>
                    <a:pt x="1679665" y="1124675"/>
                  </a:lnTo>
                  <a:lnTo>
                    <a:pt x="0" y="1124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588780" y="1453704"/>
              <a:ext cx="613305" cy="7777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1"/>
                </a:lnSpc>
              </a:pPr>
              <a:r>
                <a:rPr lang="en-US" sz="1436" b="1" spc="-11">
                  <a:solidFill>
                    <a:srgbClr val="000000"/>
                  </a:solidFill>
                  <a:latin typeface="IBM Plex Sans Condensed Bold"/>
                  <a:ea typeface="IBM Plex Sans Condensed Bold"/>
                  <a:cs typeface="IBM Plex Sans Condensed Bold"/>
                  <a:sym typeface="IBM Plex Sans Condensed Bold"/>
                </a:rPr>
                <a:t>YOUR TEXT HERE</a:t>
              </a:r>
            </a:p>
          </p:txBody>
        </p:sp>
        <p:sp>
          <p:nvSpPr>
            <p:cNvPr id="29" name="Freeform 29"/>
            <p:cNvSpPr/>
            <p:nvPr/>
          </p:nvSpPr>
          <p:spPr>
            <a:xfrm>
              <a:off x="7055600" y="1270741"/>
              <a:ext cx="1679664" cy="1124675"/>
            </a:xfrm>
            <a:custGeom>
              <a:avLst/>
              <a:gdLst/>
              <a:ahLst/>
              <a:cxnLst/>
              <a:rect l="l" t="t" r="r" b="b"/>
              <a:pathLst>
                <a:path w="1679664" h="1124675">
                  <a:moveTo>
                    <a:pt x="0" y="0"/>
                  </a:moveTo>
                  <a:lnTo>
                    <a:pt x="1679664" y="0"/>
                  </a:lnTo>
                  <a:lnTo>
                    <a:pt x="1679664" y="1124675"/>
                  </a:lnTo>
                  <a:lnTo>
                    <a:pt x="0" y="1124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2383914" y="1453704"/>
              <a:ext cx="613305" cy="7437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1"/>
                </a:lnSpc>
              </a:pPr>
              <a:r>
                <a:rPr lang="en-US" sz="1436" b="1" spc="-11">
                  <a:solidFill>
                    <a:srgbClr val="000000"/>
                  </a:solidFill>
                  <a:latin typeface="IBM Plex Sans Condensed Bold"/>
                  <a:ea typeface="IBM Plex Sans Condensed Bold"/>
                  <a:cs typeface="IBM Plex Sans Condensed Bold"/>
                  <a:sym typeface="IBM Plex Sans Condensed Bold"/>
                </a:rPr>
                <a:t>YOUR TEXT HERE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588780" y="1453704"/>
              <a:ext cx="613305" cy="7777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1"/>
                </a:lnSpc>
              </a:pPr>
              <a:r>
                <a:rPr lang="en-US" sz="1436" b="1" spc="-11">
                  <a:solidFill>
                    <a:srgbClr val="000000"/>
                  </a:solidFill>
                  <a:latin typeface="IBM Plex Sans Condensed Bold"/>
                  <a:ea typeface="IBM Plex Sans Condensed Bold"/>
                  <a:cs typeface="IBM Plex Sans Condensed Bold"/>
                  <a:sym typeface="IBM Plex Sans Condensed Bold"/>
                </a:rPr>
                <a:t>YOUR TEXT HERE</a:t>
              </a: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841368" y="2190750"/>
            <a:ext cx="8604263" cy="76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2"/>
              </a:lnSpc>
            </a:pPr>
            <a:r>
              <a:rPr lang="en-US" sz="5545" b="1">
                <a:solidFill>
                  <a:srgbClr val="213163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Help America Vote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38864" y="2988663"/>
            <a:ext cx="9609272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4"/>
              </a:lnSpc>
            </a:pPr>
            <a:r>
              <a:rPr lang="en-US" sz="4020">
                <a:solidFill>
                  <a:srgbClr val="CD2034"/>
                </a:solidFill>
                <a:latin typeface="Open Sauce"/>
                <a:ea typeface="Open Sauce"/>
                <a:cs typeface="Open Sauce"/>
                <a:sym typeface="Open Sauce"/>
              </a:rPr>
              <a:t>Sign up to be an election worker.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4459692" y="382992"/>
            <a:ext cx="1367615" cy="1367615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D09BA83AD9AC4BBA56FE756E5219E6" ma:contentTypeVersion="21" ma:contentTypeDescription="Create a new document." ma:contentTypeScope="" ma:versionID="72ecfe7d21bc3ab5dec85f51bb2c2ec8">
  <xsd:schema xmlns:xsd="http://www.w3.org/2001/XMLSchema" xmlns:xs="http://www.w3.org/2001/XMLSchema" xmlns:p="http://schemas.microsoft.com/office/2006/metadata/properties" xmlns:ns1="http://schemas.microsoft.com/sharepoint/v3" xmlns:ns2="36e49053-1961-46de-9bb2-e98cd2155f11" xmlns:ns3="0d6fa9a0-74d4-42c4-8398-69cb66e7b544" targetNamespace="http://schemas.microsoft.com/office/2006/metadata/properties" ma:root="true" ma:fieldsID="4f3d021c2c144598df71bdb71f90a7ec" ns1:_="" ns2:_="" ns3:_="">
    <xsd:import namespace="http://schemas.microsoft.com/sharepoint/v3"/>
    <xsd:import namespace="36e49053-1961-46de-9bb2-e98cd2155f11"/>
    <xsd:import namespace="0d6fa9a0-74d4-42c4-8398-69cb66e7b5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e49053-1961-46de-9bb2-e98cd2155f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131c7ec-96db-4efb-b6b7-556cf404cc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6fa9a0-74d4-42c4-8398-69cb66e7b54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72dce5d-e85a-44b4-a83c-dbb5d4db6b02}" ma:internalName="TaxCatchAll" ma:showField="CatchAllData" ma:web="0d6fa9a0-74d4-42c4-8398-69cb66e7b5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36e49053-1961-46de-9bb2-e98cd2155f11">
      <Terms xmlns="http://schemas.microsoft.com/office/infopath/2007/PartnerControls"/>
    </lcf76f155ced4ddcb4097134ff3c332f>
    <TaxCatchAll xmlns="0d6fa9a0-74d4-42c4-8398-69cb66e7b544" xsi:nil="true"/>
  </documentManagement>
</p:properties>
</file>

<file path=customXml/itemProps1.xml><?xml version="1.0" encoding="utf-8"?>
<ds:datastoreItem xmlns:ds="http://schemas.openxmlformats.org/officeDocument/2006/customXml" ds:itemID="{34F3BF86-770B-4768-8E33-FED7B7CA29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C6D78B-47C4-4302-8EAA-F4F25429A9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6e49053-1961-46de-9bb2-e98cd2155f11"/>
    <ds:schemaRef ds:uri="0d6fa9a0-74d4-42c4-8398-69cb66e7b5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A110F4C-DCBE-4470-A097-045F339B94E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36e49053-1961-46de-9bb2-e98cd2155f11"/>
    <ds:schemaRef ds:uri="0d6fa9a0-74d4-42c4-8398-69cb66e7b544"/>
  </ds:schemaRefs>
</ds:datastoreItem>
</file>

<file path=docMetadata/LabelInfo.xml><?xml version="1.0" encoding="utf-8"?>
<clbl:labelList xmlns:clbl="http://schemas.microsoft.com/office/2020/mipLabelMetadata">
  <clbl:label id="{e488d120-1b80-4bac-a7b9-512a831cd8af}" enabled="0" method="" siteId="{e488d120-1b80-4bac-a7b9-512a831cd8a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</Words>
  <Application>Microsoft Office PowerPoint</Application>
  <PresentationFormat>Custom</PresentationFormat>
  <Paragraphs>65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revision>2</cp:revision>
  <dcterms:created xsi:type="dcterms:W3CDTF">2026-07-15T13:45:57Z</dcterms:created>
  <dcterms:modified xsi:type="dcterms:W3CDTF">2026-07-15T14:04:59Z</dcterms:modified>
  <cp:category/>
  <dc:identifier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0x010100EFD09BA83AD9AC4BBA56FE756E5219E6</vt:lpwstr>
  </property>
</Properties>
</file>