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6" r:id="rId18"/>
    <p:sldId id="272" r:id="rId19"/>
    <p:sldId id="277" r:id="rId20"/>
    <p:sldId id="274" r:id="rId21"/>
    <p:sldId id="275" r:id="rId22"/>
  </p:sldIdLst>
  <p:sldSz cx="15240000" cy="8572500"/>
  <p:notesSz cx="6858000" cy="9144000"/>
  <p:embeddedFontLst>
    <p:embeddedFont>
      <p:font typeface="Handyman" panose="020B0604020202020204" charset="0"/>
      <p:regular r:id="rId24"/>
    </p:embeddedFont>
    <p:embeddedFont>
      <p:font typeface="IBM Plex Sans Condensed Bold" panose="020B0806050203000203" pitchFamily="34" charset="0"/>
      <p:regular r:id="rId25"/>
      <p:bold r:id="rId26"/>
    </p:embeddedFont>
    <p:embeddedFont>
      <p:font typeface="Montserrat Bold" panose="00000800000000000000" pitchFamily="2" charset="0"/>
      <p:regular r:id="rId27"/>
      <p:bold r:id="rId28"/>
    </p:embeddedFont>
    <p:embeddedFont>
      <p:font typeface="Open Sauce" panose="020B0604020202020204" charset="0"/>
      <p:regular r:id="rId29"/>
    </p:embeddedFont>
    <p:embeddedFont>
      <p:font typeface="Open Sauce Bold" panose="020B0604020202020204" charset="0"/>
      <p:regular r:id="rId30"/>
    </p:embeddedFont>
    <p:embeddedFont>
      <p:font typeface="Open Sauce Heavy" panose="020B0604020202020204" charset="0"/>
      <p:regular r:id="rId31"/>
    </p:embeddedFont>
    <p:embeddedFont>
      <p:font typeface="Open Sauce Medium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66A5B-BC93-41F9-909F-3AC697675745}" v="44" dt="2026-07-15T13:47:03.490"/>
    <p1510:client id="{CD099624-C2C9-4B15-9CC7-80D94BFC1350}" v="193" dt="2026-07-14T14:44:34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8923-42C1-4AA3-81DA-36782E82C04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FA6B4-4EFC-43B4-AACD-5B0053DD3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FA6B4-4EFC-43B4-AACD-5B0053DD3F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1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FA6B4-4EFC-43B4-AACD-5B0053DD3F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5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66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64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5" Type="http://schemas.openxmlformats.org/officeDocument/2006/relationships/image" Target="../media/image5.png"/><Relationship Id="rId10" Type="http://schemas.openxmlformats.org/officeDocument/2006/relationships/image" Target="../media/image77.png"/><Relationship Id="rId4" Type="http://schemas.openxmlformats.org/officeDocument/2006/relationships/image" Target="../media/image72.svg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5.png"/><Relationship Id="rId3" Type="http://schemas.openxmlformats.org/officeDocument/2006/relationships/image" Target="../media/image81.svg"/><Relationship Id="rId7" Type="http://schemas.openxmlformats.org/officeDocument/2006/relationships/image" Target="../media/image7.png"/><Relationship Id="rId12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8.png"/><Relationship Id="rId5" Type="http://schemas.openxmlformats.org/officeDocument/2006/relationships/image" Target="../media/image83.svg"/><Relationship Id="rId10" Type="http://schemas.openxmlformats.org/officeDocument/2006/relationships/image" Target="../media/image87.png"/><Relationship Id="rId4" Type="http://schemas.openxmlformats.org/officeDocument/2006/relationships/image" Target="../media/image82.sv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8.png"/><Relationship Id="rId18" Type="http://schemas.openxmlformats.org/officeDocument/2006/relationships/image" Target="../media/image101.png"/><Relationship Id="rId26" Type="http://schemas.openxmlformats.org/officeDocument/2006/relationships/image" Target="../media/image108.png"/><Relationship Id="rId3" Type="http://schemas.openxmlformats.org/officeDocument/2006/relationships/image" Target="../media/image91.png"/><Relationship Id="rId21" Type="http://schemas.openxmlformats.org/officeDocument/2006/relationships/image" Target="../media/image103.png"/><Relationship Id="rId7" Type="http://schemas.openxmlformats.org/officeDocument/2006/relationships/image" Target="../media/image40.png"/><Relationship Id="rId12" Type="http://schemas.openxmlformats.org/officeDocument/2006/relationships/image" Target="../media/image97.png"/><Relationship Id="rId17" Type="http://schemas.openxmlformats.org/officeDocument/2006/relationships/image" Target="../media/image100.png"/><Relationship Id="rId25" Type="http://schemas.openxmlformats.org/officeDocument/2006/relationships/image" Target="../media/image107.png"/><Relationship Id="rId2" Type="http://schemas.openxmlformats.org/officeDocument/2006/relationships/image" Target="../media/image90.png"/><Relationship Id="rId16" Type="http://schemas.openxmlformats.org/officeDocument/2006/relationships/image" Target="../media/image99.png"/><Relationship Id="rId20" Type="http://schemas.openxmlformats.org/officeDocument/2006/relationships/image" Target="../media/image102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60.png"/><Relationship Id="rId24" Type="http://schemas.openxmlformats.org/officeDocument/2006/relationships/image" Target="../media/image106.png"/><Relationship Id="rId5" Type="http://schemas.openxmlformats.org/officeDocument/2006/relationships/image" Target="../media/image93.png"/><Relationship Id="rId15" Type="http://schemas.openxmlformats.org/officeDocument/2006/relationships/image" Target="../media/image17.png"/><Relationship Id="rId23" Type="http://schemas.openxmlformats.org/officeDocument/2006/relationships/image" Target="../media/image105.png"/><Relationship Id="rId28" Type="http://schemas.openxmlformats.org/officeDocument/2006/relationships/image" Target="../media/image69.png"/><Relationship Id="rId10" Type="http://schemas.openxmlformats.org/officeDocument/2006/relationships/image" Target="../media/image34.png"/><Relationship Id="rId19" Type="http://schemas.openxmlformats.org/officeDocument/2006/relationships/image" Target="../media/image13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Relationship Id="rId14" Type="http://schemas.openxmlformats.org/officeDocument/2006/relationships/image" Target="../media/image31.png"/><Relationship Id="rId22" Type="http://schemas.openxmlformats.org/officeDocument/2006/relationships/image" Target="../media/image104.png"/><Relationship Id="rId27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12" Type="http://schemas.openxmlformats.org/officeDocument/2006/relationships/image" Target="../media/image1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sv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29.sv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4.png"/><Relationship Id="rId5" Type="http://schemas.openxmlformats.org/officeDocument/2006/relationships/image" Target="../media/image47.svg"/><Relationship Id="rId1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6.svg"/><Relationship Id="rId7" Type="http://schemas.openxmlformats.org/officeDocument/2006/relationships/image" Target="../media/image49.svg"/><Relationship Id="rId12" Type="http://schemas.openxmlformats.org/officeDocument/2006/relationships/image" Target="../media/image17.png"/><Relationship Id="rId17" Type="http://schemas.openxmlformats.org/officeDocument/2006/relationships/image" Target="../media/image61.png"/><Relationship Id="rId2" Type="http://schemas.openxmlformats.org/officeDocument/2006/relationships/image" Target="../media/image45.png"/><Relationship Id="rId16" Type="http://schemas.openxmlformats.org/officeDocument/2006/relationships/image" Target="../media/image6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openxmlformats.org/officeDocument/2006/relationships/image" Target="../media/image51.svg"/><Relationship Id="rId15" Type="http://schemas.openxmlformats.org/officeDocument/2006/relationships/image" Target="../media/image59.png"/><Relationship Id="rId10" Type="http://schemas.openxmlformats.org/officeDocument/2006/relationships/image" Target="../media/image36.png"/><Relationship Id="rId19" Type="http://schemas.openxmlformats.org/officeDocument/2006/relationships/image" Target="../media/image63.png"/><Relationship Id="rId4" Type="http://schemas.openxmlformats.org/officeDocument/2006/relationships/image" Target="../media/image47.sv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812" y="-7532"/>
            <a:ext cx="3842631" cy="8572500"/>
            <a:chOff x="1321912" y="702751"/>
            <a:chExt cx="5123508" cy="11430000"/>
          </a:xfrm>
        </p:grpSpPr>
        <p:grpSp>
          <p:nvGrpSpPr>
            <p:cNvPr id="3" name="Group 3"/>
            <p:cNvGrpSpPr/>
            <p:nvPr/>
          </p:nvGrpSpPr>
          <p:grpSpPr>
            <a:xfrm>
              <a:off x="1321912" y="702751"/>
              <a:ext cx="3232265" cy="11430000"/>
              <a:chOff x="839634" y="707108"/>
              <a:chExt cx="3252306" cy="1150086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839634" y="707108"/>
                <a:ext cx="3252306" cy="11500866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9682" t="-6148" r="-387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321913" y="1622498"/>
              <a:ext cx="5123507" cy="9660179"/>
            </a:xfrm>
            <a:custGeom>
              <a:avLst/>
              <a:gdLst/>
              <a:ahLst/>
              <a:cxnLst/>
              <a:rect l="l" t="t" r="r" b="b"/>
              <a:pathLst>
                <a:path w="6445420" h="9660179">
                  <a:moveTo>
                    <a:pt x="0" y="0"/>
                  </a:moveTo>
                  <a:lnTo>
                    <a:pt x="6445420" y="0"/>
                  </a:lnTo>
                  <a:lnTo>
                    <a:pt x="6445420" y="9660179"/>
                  </a:lnTo>
                  <a:lnTo>
                    <a:pt x="0" y="966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5800"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54433" y="-1"/>
            <a:ext cx="9885568" cy="5564001"/>
            <a:chOff x="1" y="12563297"/>
            <a:chExt cx="13180758" cy="7418668"/>
          </a:xfrm>
        </p:grpSpPr>
        <p:sp>
          <p:nvSpPr>
            <p:cNvPr id="7" name="Freeform 7"/>
            <p:cNvSpPr/>
            <p:nvPr/>
          </p:nvSpPr>
          <p:spPr>
            <a:xfrm>
              <a:off x="1" y="12563298"/>
              <a:ext cx="13180758" cy="7418667"/>
            </a:xfrm>
            <a:prstGeom prst="rect">
              <a:avLst/>
            </a:prstGeom>
            <a:blipFill>
              <a:blip r:embed="rId4">
                <a:alphaModFix amt="43000"/>
              </a:blip>
              <a:stretch>
                <a:fillRect t="-169347" r="-5179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923111" y="12563297"/>
              <a:ext cx="6257647" cy="1462337"/>
            </a:xfrm>
            <a:prstGeom prst="rect">
              <a:avLst/>
            </a:pr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2253" r="-87800" b="8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1940146" y="5939748"/>
            <a:ext cx="2849096" cy="2346314"/>
            <a:chOff x="0" y="0"/>
            <a:chExt cx="6477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7700" cy="533400"/>
            </a:xfrm>
            <a:custGeom>
              <a:avLst/>
              <a:gdLst/>
              <a:ahLst/>
              <a:cxnLst/>
              <a:rect l="l" t="t" r="r" b="b"/>
              <a:pathLst>
                <a:path w="647700" h="533400">
                  <a:moveTo>
                    <a:pt x="239386" y="166418"/>
                  </a:moveTo>
                  <a:lnTo>
                    <a:pt x="647700" y="166418"/>
                  </a:lnTo>
                  <a:lnTo>
                    <a:pt x="647700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253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0650" y="155575"/>
              <a:ext cx="527050" cy="212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92588" y="5124008"/>
            <a:ext cx="10455720" cy="1372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8"/>
              </a:lnSpc>
            </a:pPr>
            <a:r>
              <a:rPr lang="en-US" sz="3149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Slides 03-13:</a:t>
            </a:r>
            <a:r>
              <a:rPr lang="en-US" sz="3149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149">
                <a:solidFill>
                  <a:srgbClr val="32447C"/>
                </a:solidFill>
                <a:latin typeface="Open Sauce"/>
                <a:ea typeface="Open Sauce"/>
                <a:cs typeface="Open Sauce"/>
                <a:sym typeface="Open Sauce"/>
              </a:rPr>
              <a:t>Wide Format Templates</a:t>
            </a:r>
          </a:p>
          <a:p>
            <a:pPr algn="l">
              <a:lnSpc>
                <a:spcPts val="5668"/>
              </a:lnSpc>
            </a:pPr>
            <a:r>
              <a:rPr lang="en-US" sz="3149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Slides 15-18: </a:t>
            </a:r>
            <a:r>
              <a:rPr lang="en-US" sz="3149">
                <a:solidFill>
                  <a:srgbClr val="32447C"/>
                </a:solidFill>
                <a:latin typeface="Open Sauce"/>
                <a:ea typeface="Open Sauce"/>
                <a:cs typeface="Open Sauce"/>
                <a:sym typeface="Open Sauce"/>
              </a:rPr>
              <a:t>Scene Objects and Characters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83063" y="4167794"/>
            <a:ext cx="7783694" cy="61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9"/>
              </a:lnSpc>
            </a:pPr>
            <a:r>
              <a:rPr lang="en-US" sz="4429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2026 Social Media Toolkit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4488" y="2263340"/>
            <a:ext cx="940971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7140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just">
              <a:lnSpc>
                <a:spcPts val="7000"/>
              </a:lnSpc>
            </a:pPr>
            <a:r>
              <a:rPr lang="en-US" sz="7140">
                <a:solidFill>
                  <a:srgbClr val="CF2038"/>
                </a:solidFill>
                <a:latin typeface="Open Sauce"/>
                <a:ea typeface="Open Sauce"/>
                <a:cs typeface="Open Sauce"/>
                <a:sym typeface="Open Sauce"/>
              </a:rPr>
              <a:t>Recruitment Day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4488" y="1597739"/>
            <a:ext cx="6753602" cy="53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4"/>
              </a:lnSpc>
            </a:pPr>
            <a:r>
              <a:rPr lang="en-US" sz="3788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Check out the EAC’s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023389" y="793722"/>
            <a:ext cx="1568911" cy="1568911"/>
          </a:xfrm>
          <a:custGeom>
            <a:avLst/>
            <a:gdLst/>
            <a:ahLst/>
            <a:cxnLst/>
            <a:rect l="l" t="t" r="r" b="b"/>
            <a:pathLst>
              <a:path w="1568911" h="1568911">
                <a:moveTo>
                  <a:pt x="0" y="0"/>
                </a:moveTo>
                <a:lnTo>
                  <a:pt x="1568911" y="0"/>
                </a:lnTo>
                <a:lnTo>
                  <a:pt x="1568911" y="1568911"/>
                </a:lnTo>
                <a:lnTo>
                  <a:pt x="0" y="1568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>
            <a:extLst>
              <a:ext uri="{FF2B5EF4-FFF2-40B4-BE49-F238E27FC236}">
                <a16:creationId xmlns:a16="http://schemas.microsoft.com/office/drawing/2014/main" id="{7E6E57B6-7054-F65C-9287-E68F90B903BE}"/>
              </a:ext>
            </a:extLst>
          </p:cNvPr>
          <p:cNvGrpSpPr/>
          <p:nvPr/>
        </p:nvGrpSpPr>
        <p:grpSpPr>
          <a:xfrm>
            <a:off x="-18812" y="-7532"/>
            <a:ext cx="3842631" cy="8572500"/>
            <a:chOff x="1321912" y="702751"/>
            <a:chExt cx="5123508" cy="11430000"/>
          </a:xfrm>
        </p:grpSpPr>
        <p:grpSp>
          <p:nvGrpSpPr>
            <p:cNvPr id="37" name="Group 3">
              <a:extLst>
                <a:ext uri="{FF2B5EF4-FFF2-40B4-BE49-F238E27FC236}">
                  <a16:creationId xmlns:a16="http://schemas.microsoft.com/office/drawing/2014/main" id="{346F018A-561C-D054-ADF3-FCD92DF0F112}"/>
                </a:ext>
              </a:extLst>
            </p:cNvPr>
            <p:cNvGrpSpPr/>
            <p:nvPr/>
          </p:nvGrpSpPr>
          <p:grpSpPr>
            <a:xfrm>
              <a:off x="1321912" y="702751"/>
              <a:ext cx="3232265" cy="11430000"/>
              <a:chOff x="839634" y="707108"/>
              <a:chExt cx="3252306" cy="11500866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6E6EBE60-56BC-EE22-550C-C73E95EBCAD9}"/>
                  </a:ext>
                </a:extLst>
              </p:cNvPr>
              <p:cNvSpPr/>
              <p:nvPr/>
            </p:nvSpPr>
            <p:spPr>
              <a:xfrm>
                <a:off x="839634" y="707108"/>
                <a:ext cx="3252306" cy="11500866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9682" t="-6148" r="-387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431FF75-C18D-62FB-6FB1-5EA7F401FC50}"/>
                </a:ext>
              </a:extLst>
            </p:cNvPr>
            <p:cNvSpPr/>
            <p:nvPr/>
          </p:nvSpPr>
          <p:spPr>
            <a:xfrm>
              <a:off x="1321913" y="1622498"/>
              <a:ext cx="5123507" cy="9660179"/>
            </a:xfrm>
            <a:custGeom>
              <a:avLst/>
              <a:gdLst/>
              <a:ahLst/>
              <a:cxnLst/>
              <a:rect l="l" t="t" r="r" b="b"/>
              <a:pathLst>
                <a:path w="6445420" h="9660179">
                  <a:moveTo>
                    <a:pt x="0" y="0"/>
                  </a:moveTo>
                  <a:lnTo>
                    <a:pt x="6445420" y="0"/>
                  </a:lnTo>
                  <a:lnTo>
                    <a:pt x="6445420" y="9660179"/>
                  </a:lnTo>
                  <a:lnTo>
                    <a:pt x="0" y="966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5800"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4014" y="1887669"/>
            <a:ext cx="2899258" cy="6407200"/>
            <a:chOff x="0" y="0"/>
            <a:chExt cx="3865677" cy="8542934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3865677" cy="8542934"/>
            </a:xfrm>
            <a:custGeom>
              <a:avLst/>
              <a:gdLst/>
              <a:ahLst/>
              <a:cxnLst/>
              <a:rect l="l" t="t" r="r" b="b"/>
              <a:pathLst>
                <a:path w="3865677" h="8542934">
                  <a:moveTo>
                    <a:pt x="3865677" y="0"/>
                  </a:moveTo>
                  <a:lnTo>
                    <a:pt x="0" y="0"/>
                  </a:lnTo>
                  <a:lnTo>
                    <a:pt x="0" y="8542934"/>
                  </a:lnTo>
                  <a:lnTo>
                    <a:pt x="3865677" y="8542934"/>
                  </a:lnTo>
                  <a:lnTo>
                    <a:pt x="386567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897327">
              <a:off x="996541" y="1797503"/>
              <a:ext cx="554698" cy="514020"/>
            </a:xfrm>
            <a:custGeom>
              <a:avLst/>
              <a:gdLst/>
              <a:ahLst/>
              <a:cxnLst/>
              <a:rect l="l" t="t" r="r" b="b"/>
              <a:pathLst>
                <a:path w="554698" h="514020">
                  <a:moveTo>
                    <a:pt x="0" y="0"/>
                  </a:moveTo>
                  <a:lnTo>
                    <a:pt x="554697" y="0"/>
                  </a:lnTo>
                  <a:lnTo>
                    <a:pt x="554697" y="514020"/>
                  </a:lnTo>
                  <a:lnTo>
                    <a:pt x="0" y="51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66067" y="3476179"/>
            <a:ext cx="4330520" cy="4949165"/>
            <a:chOff x="0" y="0"/>
            <a:chExt cx="5774026" cy="65988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74026" cy="6598887"/>
            </a:xfrm>
            <a:custGeom>
              <a:avLst/>
              <a:gdLst/>
              <a:ahLst/>
              <a:cxnLst/>
              <a:rect l="l" t="t" r="r" b="b"/>
              <a:pathLst>
                <a:path w="5774026" h="6598887">
                  <a:moveTo>
                    <a:pt x="0" y="0"/>
                  </a:moveTo>
                  <a:lnTo>
                    <a:pt x="5774026" y="0"/>
                  </a:lnTo>
                  <a:lnTo>
                    <a:pt x="5774026" y="6598887"/>
                  </a:lnTo>
                  <a:lnTo>
                    <a:pt x="0" y="659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897327">
              <a:off x="3288594" y="1897627"/>
              <a:ext cx="514973" cy="477208"/>
            </a:xfrm>
            <a:custGeom>
              <a:avLst/>
              <a:gdLst/>
              <a:ahLst/>
              <a:cxnLst/>
              <a:rect l="l" t="t" r="r" b="b"/>
              <a:pathLst>
                <a:path w="514973" h="477208">
                  <a:moveTo>
                    <a:pt x="0" y="0"/>
                  </a:moveTo>
                  <a:lnTo>
                    <a:pt x="514973" y="0"/>
                  </a:lnTo>
                  <a:lnTo>
                    <a:pt x="514973" y="477209"/>
                  </a:lnTo>
                  <a:lnTo>
                    <a:pt x="0" y="477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690378" y="3476179"/>
            <a:ext cx="3679253" cy="4740024"/>
            <a:chOff x="0" y="0"/>
            <a:chExt cx="4905670" cy="63200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05670" cy="6320032"/>
            </a:xfrm>
            <a:custGeom>
              <a:avLst/>
              <a:gdLst/>
              <a:ahLst/>
              <a:cxnLst/>
              <a:rect l="l" t="t" r="r" b="b"/>
              <a:pathLst>
                <a:path w="4905670" h="6320032">
                  <a:moveTo>
                    <a:pt x="0" y="0"/>
                  </a:moveTo>
                  <a:lnTo>
                    <a:pt x="4905670" y="0"/>
                  </a:lnTo>
                  <a:lnTo>
                    <a:pt x="4905670" y="6320032"/>
                  </a:lnTo>
                  <a:lnTo>
                    <a:pt x="0" y="6320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870567">
              <a:off x="1989799" y="1892885"/>
              <a:ext cx="1538518" cy="794260"/>
            </a:xfrm>
            <a:custGeom>
              <a:avLst/>
              <a:gdLst/>
              <a:ahLst/>
              <a:cxnLst/>
              <a:rect l="l" t="t" r="r" b="b"/>
              <a:pathLst>
                <a:path w="1538518" h="794260">
                  <a:moveTo>
                    <a:pt x="0" y="0"/>
                  </a:moveTo>
                  <a:lnTo>
                    <a:pt x="1538518" y="0"/>
                  </a:lnTo>
                  <a:lnTo>
                    <a:pt x="1538518" y="794260"/>
                  </a:lnTo>
                  <a:lnTo>
                    <a:pt x="0" y="794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40759" y="4321632"/>
            <a:ext cx="2364890" cy="3925883"/>
            <a:chOff x="0" y="0"/>
            <a:chExt cx="3153187" cy="5234511"/>
          </a:xfrm>
        </p:grpSpPr>
        <p:sp>
          <p:nvSpPr>
            <p:cNvPr id="18" name="Freeform 18"/>
            <p:cNvSpPr/>
            <p:nvPr/>
          </p:nvSpPr>
          <p:spPr>
            <a:xfrm>
              <a:off x="824577" y="0"/>
              <a:ext cx="2164956" cy="1441500"/>
            </a:xfrm>
            <a:custGeom>
              <a:avLst/>
              <a:gdLst/>
              <a:ahLst/>
              <a:cxnLst/>
              <a:rect l="l" t="t" r="r" b="b"/>
              <a:pathLst>
                <a:path w="2164956" h="1441500">
                  <a:moveTo>
                    <a:pt x="0" y="0"/>
                  </a:moveTo>
                  <a:lnTo>
                    <a:pt x="2164956" y="0"/>
                  </a:lnTo>
                  <a:lnTo>
                    <a:pt x="2164956" y="1441500"/>
                  </a:lnTo>
                  <a:lnTo>
                    <a:pt x="0" y="1441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1276536"/>
              <a:ext cx="3153187" cy="3957975"/>
            </a:xfrm>
            <a:custGeom>
              <a:avLst/>
              <a:gdLst/>
              <a:ahLst/>
              <a:cxnLst/>
              <a:rect l="l" t="t" r="r" b="b"/>
              <a:pathLst>
                <a:path w="3153187" h="3957975">
                  <a:moveTo>
                    <a:pt x="0" y="0"/>
                  </a:moveTo>
                  <a:lnTo>
                    <a:pt x="3153187" y="0"/>
                  </a:lnTo>
                  <a:lnTo>
                    <a:pt x="3153187" y="3957975"/>
                  </a:lnTo>
                  <a:lnTo>
                    <a:pt x="0" y="395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7">
            <a:extLst>
              <a:ext uri="{FF2B5EF4-FFF2-40B4-BE49-F238E27FC236}">
                <a16:creationId xmlns:a16="http://schemas.microsoft.com/office/drawing/2014/main" id="{9D36865E-4D7E-CB29-2282-5969D8F8D16B}"/>
              </a:ext>
            </a:extLst>
          </p:cNvPr>
          <p:cNvSpPr/>
          <p:nvPr/>
        </p:nvSpPr>
        <p:spPr>
          <a:xfrm>
            <a:off x="5354433" y="0"/>
            <a:ext cx="9885568" cy="5564000"/>
          </a:xfrm>
          <a:prstGeom prst="rect">
            <a:avLst/>
          </a:prstGeom>
          <a:blipFill>
            <a:blip r:embed="rId12">
              <a:alphaModFix amt="43000"/>
            </a:blip>
            <a:stretch>
              <a:fillRect t="-169347" r="-51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C0D4B146-59E7-27E7-AE87-624B09AB5D66}"/>
              </a:ext>
            </a:extLst>
          </p:cNvPr>
          <p:cNvSpPr/>
          <p:nvPr/>
        </p:nvSpPr>
        <p:spPr>
          <a:xfrm>
            <a:off x="10546765" y="-1"/>
            <a:ext cx="4693235" cy="1096753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2253" r="-87800" b="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706670" y="765423"/>
            <a:ext cx="839630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Aft>
                <a:spcPts val="600"/>
              </a:spcAft>
            </a:pPr>
            <a:r>
              <a:rPr lang="en-US" sz="627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6000"/>
              </a:lnSpc>
            </a:pPr>
            <a:r>
              <a:rPr lang="en-US" sz="6275">
                <a:solidFill>
                  <a:srgbClr val="CF2038"/>
                </a:solidFill>
                <a:latin typeface="Open Sauce"/>
                <a:ea typeface="Open Sauce"/>
                <a:cs typeface="Open Sauce"/>
                <a:sym typeface="Open Sauce"/>
              </a:rPr>
              <a:t>Recruitment Day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971231" y="2968734"/>
            <a:ext cx="11268769" cy="5402607"/>
            <a:chOff x="-234252" y="0"/>
            <a:chExt cx="15025025" cy="7203476"/>
          </a:xfrm>
        </p:grpSpPr>
        <p:sp>
          <p:nvSpPr>
            <p:cNvPr id="6" name="Freeform 6"/>
            <p:cNvSpPr/>
            <p:nvPr/>
          </p:nvSpPr>
          <p:spPr>
            <a:xfrm>
              <a:off x="-234252" y="7048888"/>
              <a:ext cx="15025025" cy="154588"/>
            </a:xfrm>
            <a:custGeom>
              <a:avLst/>
              <a:gdLst/>
              <a:ahLst/>
              <a:cxnLst/>
              <a:rect l="l" t="t" r="r" b="b"/>
              <a:pathLst>
                <a:path w="15025025" h="154588">
                  <a:moveTo>
                    <a:pt x="0" y="0"/>
                  </a:moveTo>
                  <a:lnTo>
                    <a:pt x="15025025" y="0"/>
                  </a:lnTo>
                  <a:lnTo>
                    <a:pt x="15025025" y="154588"/>
                  </a:lnTo>
                  <a:lnTo>
                    <a:pt x="0" y="154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03694" y="0"/>
              <a:ext cx="10459312" cy="7061588"/>
            </a:xfrm>
            <a:custGeom>
              <a:avLst/>
              <a:gdLst/>
              <a:ahLst/>
              <a:cxnLst/>
              <a:rect l="l" t="t" r="r" b="b"/>
              <a:pathLst>
                <a:path w="10459312" h="7061588">
                  <a:moveTo>
                    <a:pt x="0" y="0"/>
                  </a:moveTo>
                  <a:lnTo>
                    <a:pt x="10459312" y="0"/>
                  </a:lnTo>
                  <a:lnTo>
                    <a:pt x="10459312" y="7061588"/>
                  </a:lnTo>
                  <a:lnTo>
                    <a:pt x="0" y="7061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636" b="-385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72117" y="3623386"/>
            <a:ext cx="2644569" cy="4722444"/>
          </a:xfrm>
          <a:custGeom>
            <a:avLst/>
            <a:gdLst/>
            <a:ahLst/>
            <a:cxnLst/>
            <a:rect l="l" t="t" r="r" b="b"/>
            <a:pathLst>
              <a:path w="2644569" h="4722444">
                <a:moveTo>
                  <a:pt x="0" y="0"/>
                </a:moveTo>
                <a:lnTo>
                  <a:pt x="2644569" y="0"/>
                </a:lnTo>
                <a:lnTo>
                  <a:pt x="2644569" y="4722444"/>
                </a:lnTo>
                <a:lnTo>
                  <a:pt x="0" y="472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D31FC88-905A-9D6C-36B6-BFF359A6D18F}"/>
              </a:ext>
            </a:extLst>
          </p:cNvPr>
          <p:cNvGrpSpPr/>
          <p:nvPr/>
        </p:nvGrpSpPr>
        <p:grpSpPr>
          <a:xfrm>
            <a:off x="-18812" y="-7532"/>
            <a:ext cx="3842631" cy="8572500"/>
            <a:chOff x="1321912" y="702751"/>
            <a:chExt cx="5123508" cy="1143000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000DBE21-A7B4-ADD8-7015-82AAFBA62CA3}"/>
                </a:ext>
              </a:extLst>
            </p:cNvPr>
            <p:cNvGrpSpPr/>
            <p:nvPr/>
          </p:nvGrpSpPr>
          <p:grpSpPr>
            <a:xfrm>
              <a:off x="1321912" y="702751"/>
              <a:ext cx="3232265" cy="11430000"/>
              <a:chOff x="839634" y="707108"/>
              <a:chExt cx="3252306" cy="11500866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8FBBADC6-1FDA-3431-65BC-B45A1C53A221}"/>
                  </a:ext>
                </a:extLst>
              </p:cNvPr>
              <p:cNvSpPr/>
              <p:nvPr/>
            </p:nvSpPr>
            <p:spPr>
              <a:xfrm>
                <a:off x="839634" y="707108"/>
                <a:ext cx="3252306" cy="11500866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9682" t="-6148" r="-387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46F18EA-BA74-40BB-8B03-6FA5E85AD3E5}"/>
                </a:ext>
              </a:extLst>
            </p:cNvPr>
            <p:cNvSpPr/>
            <p:nvPr/>
          </p:nvSpPr>
          <p:spPr>
            <a:xfrm>
              <a:off x="1321913" y="1622498"/>
              <a:ext cx="5123507" cy="9660179"/>
            </a:xfrm>
            <a:custGeom>
              <a:avLst/>
              <a:gdLst/>
              <a:ahLst/>
              <a:cxnLst/>
              <a:rect l="l" t="t" r="r" b="b"/>
              <a:pathLst>
                <a:path w="6445420" h="9660179">
                  <a:moveTo>
                    <a:pt x="0" y="0"/>
                  </a:moveTo>
                  <a:lnTo>
                    <a:pt x="6445420" y="0"/>
                  </a:lnTo>
                  <a:lnTo>
                    <a:pt x="6445420" y="9660179"/>
                  </a:lnTo>
                  <a:lnTo>
                    <a:pt x="0" y="966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00"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521873" y="4122019"/>
            <a:ext cx="3085271" cy="4315064"/>
          </a:xfrm>
          <a:custGeom>
            <a:avLst/>
            <a:gdLst/>
            <a:ahLst/>
            <a:cxnLst/>
            <a:rect l="l" t="t" r="r" b="b"/>
            <a:pathLst>
              <a:path w="3085271" h="4315064">
                <a:moveTo>
                  <a:pt x="0" y="0"/>
                </a:moveTo>
                <a:lnTo>
                  <a:pt x="3085270" y="0"/>
                </a:lnTo>
                <a:lnTo>
                  <a:pt x="3085270" y="4315064"/>
                </a:lnTo>
                <a:lnTo>
                  <a:pt x="0" y="4315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987709" y="2634904"/>
            <a:ext cx="3332302" cy="5963851"/>
            <a:chOff x="0" y="0"/>
            <a:chExt cx="4443069" cy="79518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43069" cy="7951802"/>
            </a:xfrm>
            <a:custGeom>
              <a:avLst/>
              <a:gdLst/>
              <a:ahLst/>
              <a:cxnLst/>
              <a:rect l="l" t="t" r="r" b="b"/>
              <a:pathLst>
                <a:path w="4443069" h="7951802">
                  <a:moveTo>
                    <a:pt x="0" y="0"/>
                  </a:moveTo>
                  <a:lnTo>
                    <a:pt x="4443069" y="0"/>
                  </a:lnTo>
                  <a:lnTo>
                    <a:pt x="4443069" y="7951802"/>
                  </a:lnTo>
                  <a:lnTo>
                    <a:pt x="0" y="7951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 rot="-349644">
              <a:off x="1029247" y="627277"/>
              <a:ext cx="2157912" cy="761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6"/>
                </a:lnSpc>
              </a:pPr>
              <a:r>
                <a:rPr lang="en-US" sz="1839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Poll Worker</a:t>
              </a:r>
            </a:p>
            <a:p>
              <a:pPr algn="ctr">
                <a:lnSpc>
                  <a:spcPts val="2336"/>
                </a:lnSpc>
              </a:pPr>
              <a:r>
                <a:rPr lang="en-US" sz="1839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Training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2704457"/>
            <a:ext cx="3032508" cy="5824745"/>
            <a:chOff x="0" y="0"/>
            <a:chExt cx="4043344" cy="7766326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4043344" cy="7766326"/>
            </a:xfrm>
            <a:custGeom>
              <a:avLst/>
              <a:gdLst/>
              <a:ahLst/>
              <a:cxnLst/>
              <a:rect l="l" t="t" r="r" b="b"/>
              <a:pathLst>
                <a:path w="4043344" h="7766326">
                  <a:moveTo>
                    <a:pt x="4043344" y="0"/>
                  </a:moveTo>
                  <a:lnTo>
                    <a:pt x="0" y="0"/>
                  </a:lnTo>
                  <a:lnTo>
                    <a:pt x="0" y="7766326"/>
                  </a:lnTo>
                  <a:lnTo>
                    <a:pt x="4043344" y="7766326"/>
                  </a:lnTo>
                  <a:lnTo>
                    <a:pt x="4043344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0750">
              <a:off x="548194" y="1260383"/>
              <a:ext cx="430492" cy="399012"/>
            </a:xfrm>
            <a:custGeom>
              <a:avLst/>
              <a:gdLst/>
              <a:ahLst/>
              <a:cxnLst/>
              <a:rect l="l" t="t" r="r" b="b"/>
              <a:pathLst>
                <a:path w="430492" h="399012">
                  <a:moveTo>
                    <a:pt x="0" y="0"/>
                  </a:moveTo>
                  <a:lnTo>
                    <a:pt x="430492" y="0"/>
                  </a:lnTo>
                  <a:lnTo>
                    <a:pt x="430492" y="399012"/>
                  </a:lnTo>
                  <a:lnTo>
                    <a:pt x="0" y="399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987709" y="1274716"/>
            <a:ext cx="10092543" cy="628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Support elections in your community.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7512" y="370535"/>
            <a:ext cx="14119255" cy="87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5176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 Recruitment Day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31727" y="0"/>
            <a:ext cx="10596267" cy="8630600"/>
            <a:chOff x="11094" y="629741"/>
            <a:chExt cx="14116720" cy="11497986"/>
          </a:xfrm>
        </p:grpSpPr>
        <p:grpSp>
          <p:nvGrpSpPr>
            <p:cNvPr id="3" name="Group 3"/>
            <p:cNvGrpSpPr/>
            <p:nvPr/>
          </p:nvGrpSpPr>
          <p:grpSpPr>
            <a:xfrm>
              <a:off x="3621201" y="8518869"/>
              <a:ext cx="10506613" cy="2691473"/>
              <a:chOff x="0" y="0"/>
              <a:chExt cx="10467594" cy="268147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467594" cy="2681478"/>
              </a:xfrm>
              <a:custGeom>
                <a:avLst/>
                <a:gdLst/>
                <a:ahLst/>
                <a:cxnLst/>
                <a:rect l="l" t="t" r="r" b="b"/>
                <a:pathLst>
                  <a:path w="10467594" h="2681478">
                    <a:moveTo>
                      <a:pt x="0" y="0"/>
                    </a:moveTo>
                    <a:lnTo>
                      <a:pt x="10467594" y="0"/>
                    </a:lnTo>
                    <a:lnTo>
                      <a:pt x="10467594" y="2681478"/>
                    </a:lnTo>
                    <a:lnTo>
                      <a:pt x="0" y="26814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4466617" y="7267271"/>
              <a:ext cx="8879797" cy="4265515"/>
            </a:xfrm>
            <a:custGeom>
              <a:avLst/>
              <a:gdLst/>
              <a:ahLst/>
              <a:cxnLst/>
              <a:rect l="l" t="t" r="r" b="b"/>
              <a:pathLst>
                <a:path w="8879797" h="4265515">
                  <a:moveTo>
                    <a:pt x="0" y="0"/>
                  </a:moveTo>
                  <a:lnTo>
                    <a:pt x="8879797" y="0"/>
                  </a:lnTo>
                  <a:lnTo>
                    <a:pt x="8879797" y="4265516"/>
                  </a:lnTo>
                  <a:lnTo>
                    <a:pt x="0" y="426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3317227" y="629741"/>
              <a:ext cx="10690175" cy="7737126"/>
              <a:chOff x="-596216" y="602043"/>
              <a:chExt cx="10650474" cy="77083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596216" y="602043"/>
                <a:ext cx="10650474" cy="7708392"/>
              </a:xfrm>
              <a:custGeom>
                <a:avLst/>
                <a:gdLst/>
                <a:ahLst/>
                <a:cxnLst/>
                <a:rect l="l" t="t" r="r" b="b"/>
                <a:pathLst>
                  <a:path w="10650474" h="7708392">
                    <a:moveTo>
                      <a:pt x="0" y="0"/>
                    </a:moveTo>
                    <a:lnTo>
                      <a:pt x="10650474" y="0"/>
                    </a:lnTo>
                    <a:lnTo>
                      <a:pt x="10650474" y="7708392"/>
                    </a:lnTo>
                    <a:lnTo>
                      <a:pt x="0" y="77083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5600" t="-7808" r="-5600" b="780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935652" y="629742"/>
              <a:ext cx="5222331" cy="2404658"/>
            </a:xfrm>
            <a:custGeom>
              <a:avLst/>
              <a:gdLst/>
              <a:ahLst/>
              <a:cxnLst/>
              <a:rect l="l" t="t" r="r" b="b"/>
              <a:pathLst>
                <a:path w="5222330" h="2404658">
                  <a:moveTo>
                    <a:pt x="0" y="0"/>
                  </a:moveTo>
                  <a:lnTo>
                    <a:pt x="5222331" y="0"/>
                  </a:lnTo>
                  <a:lnTo>
                    <a:pt x="5222331" y="2404658"/>
                  </a:lnTo>
                  <a:lnTo>
                    <a:pt x="0" y="2404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6189" b="261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799107" y="629744"/>
              <a:ext cx="5222331" cy="2404657"/>
            </a:xfrm>
            <a:custGeom>
              <a:avLst/>
              <a:gdLst/>
              <a:ahLst/>
              <a:cxnLst/>
              <a:rect l="l" t="t" r="r" b="b"/>
              <a:pathLst>
                <a:path w="5222330" h="2404658">
                  <a:moveTo>
                    <a:pt x="0" y="0"/>
                  </a:moveTo>
                  <a:lnTo>
                    <a:pt x="5222330" y="0"/>
                  </a:lnTo>
                  <a:lnTo>
                    <a:pt x="5222330" y="2404658"/>
                  </a:lnTo>
                  <a:lnTo>
                    <a:pt x="0" y="2404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6865" t="-26189" r="-6865" b="261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337531" y="655121"/>
              <a:ext cx="6410892" cy="11472606"/>
            </a:xfrm>
            <a:custGeom>
              <a:avLst/>
              <a:gdLst/>
              <a:ahLst/>
              <a:cxnLst/>
              <a:rect l="l" t="t" r="r" b="b"/>
              <a:pathLst>
                <a:path w="6387084" h="11430000">
                  <a:moveTo>
                    <a:pt x="0" y="0"/>
                  </a:moveTo>
                  <a:lnTo>
                    <a:pt x="6387084" y="0"/>
                  </a:lnTo>
                  <a:lnTo>
                    <a:pt x="6387084" y="11430000"/>
                  </a:lnTo>
                  <a:lnTo>
                    <a:pt x="0" y="1143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1094" y="11177208"/>
              <a:ext cx="14010346" cy="153734"/>
              <a:chOff x="35416572" y="58666520"/>
              <a:chExt cx="77533772" cy="8454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5416572" y="58666520"/>
                <a:ext cx="77533772" cy="845471"/>
              </a:xfrm>
              <a:custGeom>
                <a:avLst/>
                <a:gdLst/>
                <a:ahLst/>
                <a:cxnLst/>
                <a:rect l="l" t="t" r="r" b="b"/>
                <a:pathLst>
                  <a:path w="77533775" h="845468">
                    <a:moveTo>
                      <a:pt x="77533775" y="0"/>
                    </a:moveTo>
                    <a:lnTo>
                      <a:pt x="77533775" y="845468"/>
                    </a:lnTo>
                    <a:lnTo>
                      <a:pt x="0" y="845468"/>
                    </a:lnTo>
                    <a:lnTo>
                      <a:pt x="0" y="0"/>
                    </a:lnTo>
                    <a:lnTo>
                      <a:pt x="77533775" y="0"/>
                    </a:lnTo>
                    <a:close/>
                  </a:path>
                </a:pathLst>
              </a:custGeom>
              <a:solidFill>
                <a:srgbClr val="ABDEF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Freeform 14"/>
          <p:cNvSpPr/>
          <p:nvPr/>
        </p:nvSpPr>
        <p:spPr>
          <a:xfrm rot="10800000">
            <a:off x="16057" y="3957"/>
            <a:ext cx="4708343" cy="8570954"/>
          </a:xfrm>
          <a:custGeom>
            <a:avLst/>
            <a:gdLst/>
            <a:ahLst/>
            <a:cxnLst/>
            <a:rect l="l" t="t" r="r" b="b"/>
            <a:pathLst>
              <a:path w="12778694" h="14986474">
                <a:moveTo>
                  <a:pt x="0" y="0"/>
                </a:moveTo>
                <a:lnTo>
                  <a:pt x="12778693" y="0"/>
                </a:lnTo>
                <a:lnTo>
                  <a:pt x="12778693" y="14986474"/>
                </a:lnTo>
                <a:lnTo>
                  <a:pt x="0" y="149864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1000"/>
            </a:blip>
            <a:stretch>
              <a:fillRect l="-2" t="-24968" r="-218699" b="-498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290951" y="2351284"/>
            <a:ext cx="3101115" cy="5830533"/>
            <a:chOff x="0" y="0"/>
            <a:chExt cx="4134820" cy="77740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34820" cy="7774044"/>
            </a:xfrm>
            <a:custGeom>
              <a:avLst/>
              <a:gdLst/>
              <a:ahLst/>
              <a:cxnLst/>
              <a:rect l="l" t="t" r="r" b="b"/>
              <a:pathLst>
                <a:path w="4134820" h="7774044">
                  <a:moveTo>
                    <a:pt x="0" y="0"/>
                  </a:moveTo>
                  <a:lnTo>
                    <a:pt x="4134820" y="0"/>
                  </a:lnTo>
                  <a:lnTo>
                    <a:pt x="4134820" y="7774044"/>
                  </a:lnTo>
                  <a:lnTo>
                    <a:pt x="0" y="777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93559" y="408037"/>
              <a:ext cx="1882118" cy="374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8"/>
                </a:lnSpc>
              </a:pPr>
              <a:r>
                <a:rPr lang="en-US" sz="1677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Poll Worker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93573" y="744930"/>
              <a:ext cx="1156510" cy="374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8"/>
                </a:lnSpc>
              </a:pPr>
              <a:r>
                <a:rPr lang="en-US" sz="1677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Training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029860" y="2157493"/>
            <a:ext cx="3161758" cy="6292056"/>
          </a:xfrm>
          <a:custGeom>
            <a:avLst/>
            <a:gdLst/>
            <a:ahLst/>
            <a:cxnLst/>
            <a:rect l="l" t="t" r="r" b="b"/>
            <a:pathLst>
              <a:path w="3161758" h="6292056">
                <a:moveTo>
                  <a:pt x="0" y="0"/>
                </a:moveTo>
                <a:lnTo>
                  <a:pt x="3161759" y="0"/>
                </a:lnTo>
                <a:lnTo>
                  <a:pt x="3161759" y="6292056"/>
                </a:lnTo>
                <a:lnTo>
                  <a:pt x="0" y="629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844043" y="3533368"/>
            <a:ext cx="3204719" cy="4855635"/>
          </a:xfrm>
          <a:custGeom>
            <a:avLst/>
            <a:gdLst/>
            <a:ahLst/>
            <a:cxnLst/>
            <a:rect l="l" t="t" r="r" b="b"/>
            <a:pathLst>
              <a:path w="3204719" h="4855635">
                <a:moveTo>
                  <a:pt x="0" y="0"/>
                </a:moveTo>
                <a:lnTo>
                  <a:pt x="3204720" y="0"/>
                </a:lnTo>
                <a:lnTo>
                  <a:pt x="3204720" y="4855636"/>
                </a:lnTo>
                <a:lnTo>
                  <a:pt x="0" y="4855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1" b="-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2667538" y="2235060"/>
            <a:ext cx="2273853" cy="6056878"/>
            <a:chOff x="0" y="0"/>
            <a:chExt cx="3031804" cy="807583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31804" cy="8075837"/>
            </a:xfrm>
            <a:custGeom>
              <a:avLst/>
              <a:gdLst/>
              <a:ahLst/>
              <a:cxnLst/>
              <a:rect l="l" t="t" r="r" b="b"/>
              <a:pathLst>
                <a:path w="3031804" h="8075837">
                  <a:moveTo>
                    <a:pt x="0" y="0"/>
                  </a:moveTo>
                  <a:lnTo>
                    <a:pt x="3031804" y="0"/>
                  </a:lnTo>
                  <a:lnTo>
                    <a:pt x="3031804" y="8075837"/>
                  </a:lnTo>
                  <a:lnTo>
                    <a:pt x="0" y="8075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809129" y="1692977"/>
              <a:ext cx="535405" cy="496142"/>
            </a:xfrm>
            <a:custGeom>
              <a:avLst/>
              <a:gdLst/>
              <a:ahLst/>
              <a:cxnLst/>
              <a:rect l="l" t="t" r="r" b="b"/>
              <a:pathLst>
                <a:path w="535405" h="496142">
                  <a:moveTo>
                    <a:pt x="0" y="0"/>
                  </a:moveTo>
                  <a:lnTo>
                    <a:pt x="535406" y="0"/>
                  </a:lnTo>
                  <a:lnTo>
                    <a:pt x="535406" y="496143"/>
                  </a:lnTo>
                  <a:lnTo>
                    <a:pt x="0" y="496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56176" y="629281"/>
            <a:ext cx="13727647" cy="101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3"/>
              </a:lnSpc>
            </a:pPr>
            <a:r>
              <a:rPr lang="en-US" sz="5902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Get trained to be a </a:t>
            </a:r>
            <a:r>
              <a:rPr lang="en-US" sz="5902" b="1">
                <a:solidFill>
                  <a:srgbClr val="CF203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poll worker.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86438" y="6543753"/>
            <a:ext cx="1624825" cy="162482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9604" y="-41910"/>
            <a:ext cx="4133088" cy="8647929"/>
            <a:chOff x="0" y="732349"/>
            <a:chExt cx="5510784" cy="11543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75868"/>
              <a:ext cx="5510784" cy="11500104"/>
              <a:chOff x="0" y="0"/>
              <a:chExt cx="5510784" cy="115001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510784" cy="11500104"/>
              </a:xfrm>
              <a:custGeom>
                <a:avLst/>
                <a:gdLst/>
                <a:ahLst/>
                <a:cxnLst/>
                <a:rect l="l" t="t" r="r" b="b"/>
                <a:pathLst>
                  <a:path w="5510784" h="11500104">
                    <a:moveTo>
                      <a:pt x="0" y="0"/>
                    </a:moveTo>
                    <a:lnTo>
                      <a:pt x="5510784" y="0"/>
                    </a:lnTo>
                    <a:lnTo>
                      <a:pt x="5510784" y="11500104"/>
                    </a:lnTo>
                    <a:lnTo>
                      <a:pt x="0" y="1150010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4258704" y="732350"/>
              <a:ext cx="463296" cy="11473451"/>
            </a:xfrm>
            <a:custGeom>
              <a:avLst/>
              <a:gdLst/>
              <a:ahLst/>
              <a:cxnLst/>
              <a:rect l="l" t="t" r="r" b="b"/>
              <a:pathLst>
                <a:path w="463296" h="12737592">
                  <a:moveTo>
                    <a:pt x="0" y="0"/>
                  </a:moveTo>
                  <a:lnTo>
                    <a:pt x="463296" y="0"/>
                  </a:lnTo>
                  <a:lnTo>
                    <a:pt x="463296" y="12737592"/>
                  </a:lnTo>
                  <a:lnTo>
                    <a:pt x="0" y="12737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" b="-110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936431" y="732349"/>
              <a:ext cx="463296" cy="11473451"/>
            </a:xfrm>
            <a:custGeom>
              <a:avLst/>
              <a:gdLst/>
              <a:ahLst/>
              <a:cxnLst/>
              <a:rect l="l" t="t" r="r" b="b"/>
              <a:pathLst>
                <a:path w="463296" h="12737592">
                  <a:moveTo>
                    <a:pt x="0" y="0"/>
                  </a:moveTo>
                  <a:lnTo>
                    <a:pt x="463296" y="0"/>
                  </a:lnTo>
                  <a:lnTo>
                    <a:pt x="463296" y="12737592"/>
                  </a:lnTo>
                  <a:lnTo>
                    <a:pt x="0" y="12737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612" b="-84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14145" y="732349"/>
              <a:ext cx="463296" cy="11473451"/>
            </a:xfrm>
            <a:custGeom>
              <a:avLst/>
              <a:gdLst/>
              <a:ahLst/>
              <a:cxnLst/>
              <a:rect l="l" t="t" r="r" b="b"/>
              <a:pathLst>
                <a:path w="463296" h="12737592">
                  <a:moveTo>
                    <a:pt x="0" y="0"/>
                  </a:moveTo>
                  <a:lnTo>
                    <a:pt x="463296" y="0"/>
                  </a:lnTo>
                  <a:lnTo>
                    <a:pt x="463296" y="12737592"/>
                  </a:lnTo>
                  <a:lnTo>
                    <a:pt x="0" y="12737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" b="-110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051" y="857250"/>
            <a:ext cx="11418985" cy="7458885"/>
            <a:chOff x="0" y="0"/>
            <a:chExt cx="15225313" cy="9945181"/>
          </a:xfrm>
        </p:grpSpPr>
        <p:sp>
          <p:nvSpPr>
            <p:cNvPr id="9" name="Freeform 9"/>
            <p:cNvSpPr/>
            <p:nvPr/>
          </p:nvSpPr>
          <p:spPr>
            <a:xfrm>
              <a:off x="527827" y="9630644"/>
              <a:ext cx="14697486" cy="150466"/>
            </a:xfrm>
            <a:custGeom>
              <a:avLst/>
              <a:gdLst/>
              <a:ahLst/>
              <a:cxnLst/>
              <a:rect l="l" t="t" r="r" b="b"/>
              <a:pathLst>
                <a:path w="14697486" h="150466">
                  <a:moveTo>
                    <a:pt x="0" y="0"/>
                  </a:moveTo>
                  <a:lnTo>
                    <a:pt x="14697486" y="0"/>
                  </a:lnTo>
                  <a:lnTo>
                    <a:pt x="14697486" y="150465"/>
                  </a:lnTo>
                  <a:lnTo>
                    <a:pt x="0" y="150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288118" cy="9945181"/>
            </a:xfrm>
            <a:custGeom>
              <a:avLst/>
              <a:gdLst/>
              <a:ahLst/>
              <a:cxnLst/>
              <a:rect l="l" t="t" r="r" b="b"/>
              <a:pathLst>
                <a:path w="10288118" h="9945181">
                  <a:moveTo>
                    <a:pt x="0" y="0"/>
                  </a:moveTo>
                  <a:lnTo>
                    <a:pt x="10288118" y="0"/>
                  </a:lnTo>
                  <a:lnTo>
                    <a:pt x="10288118" y="9945181"/>
                  </a:lnTo>
                  <a:lnTo>
                    <a:pt x="0" y="9945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40592" y="2362224"/>
            <a:ext cx="1543725" cy="5900779"/>
          </a:xfrm>
          <a:custGeom>
            <a:avLst/>
            <a:gdLst/>
            <a:ahLst/>
            <a:cxnLst/>
            <a:rect l="l" t="t" r="r" b="b"/>
            <a:pathLst>
              <a:path w="1543725" h="5900779">
                <a:moveTo>
                  <a:pt x="0" y="0"/>
                </a:moveTo>
                <a:lnTo>
                  <a:pt x="1543724" y="0"/>
                </a:lnTo>
                <a:lnTo>
                  <a:pt x="1543724" y="5900779"/>
                </a:lnTo>
                <a:lnTo>
                  <a:pt x="0" y="59007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023435" y="2511953"/>
            <a:ext cx="2890860" cy="5752955"/>
          </a:xfrm>
          <a:custGeom>
            <a:avLst/>
            <a:gdLst/>
            <a:ahLst/>
            <a:cxnLst/>
            <a:rect l="l" t="t" r="r" b="b"/>
            <a:pathLst>
              <a:path w="2890860" h="5752955">
                <a:moveTo>
                  <a:pt x="0" y="0"/>
                </a:moveTo>
                <a:lnTo>
                  <a:pt x="2890860" y="0"/>
                </a:lnTo>
                <a:lnTo>
                  <a:pt x="2890860" y="5752955"/>
                </a:lnTo>
                <a:lnTo>
                  <a:pt x="0" y="57529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327142" y="2328534"/>
            <a:ext cx="2998999" cy="5968158"/>
          </a:xfrm>
          <a:custGeom>
            <a:avLst/>
            <a:gdLst/>
            <a:ahLst/>
            <a:cxnLst/>
            <a:rect l="l" t="t" r="r" b="b"/>
            <a:pathLst>
              <a:path w="2998999" h="5968158">
                <a:moveTo>
                  <a:pt x="0" y="0"/>
                </a:moveTo>
                <a:lnTo>
                  <a:pt x="2999000" y="0"/>
                </a:lnTo>
                <a:lnTo>
                  <a:pt x="2999000" y="5968158"/>
                </a:lnTo>
                <a:lnTo>
                  <a:pt x="0" y="59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97449" y="2575772"/>
            <a:ext cx="2865693" cy="5702872"/>
          </a:xfrm>
          <a:custGeom>
            <a:avLst/>
            <a:gdLst/>
            <a:ahLst/>
            <a:cxnLst/>
            <a:rect l="l" t="t" r="r" b="b"/>
            <a:pathLst>
              <a:path w="2865693" h="5702872">
                <a:moveTo>
                  <a:pt x="0" y="0"/>
                </a:moveTo>
                <a:lnTo>
                  <a:pt x="2865693" y="0"/>
                </a:lnTo>
                <a:lnTo>
                  <a:pt x="2865693" y="5702872"/>
                </a:lnTo>
                <a:lnTo>
                  <a:pt x="0" y="5702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180320" y="2496767"/>
            <a:ext cx="2907303" cy="5785678"/>
          </a:xfrm>
          <a:custGeom>
            <a:avLst/>
            <a:gdLst/>
            <a:ahLst/>
            <a:cxnLst/>
            <a:rect l="l" t="t" r="r" b="b"/>
            <a:pathLst>
              <a:path w="2907303" h="5785678">
                <a:moveTo>
                  <a:pt x="0" y="0"/>
                </a:moveTo>
                <a:lnTo>
                  <a:pt x="2907303" y="0"/>
                </a:lnTo>
                <a:lnTo>
                  <a:pt x="2907303" y="5785679"/>
                </a:lnTo>
                <a:lnTo>
                  <a:pt x="0" y="5785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24400" y="613767"/>
            <a:ext cx="942022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627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r">
              <a:lnSpc>
                <a:spcPts val="6000"/>
              </a:lnSpc>
            </a:pPr>
            <a:r>
              <a:rPr lang="en-US" sz="6275">
                <a:solidFill>
                  <a:srgbClr val="CF2038"/>
                </a:solidFill>
                <a:latin typeface="Open Sauce"/>
                <a:ea typeface="Open Sauce"/>
                <a:cs typeface="Open Sauce"/>
                <a:sym typeface="Open Sauce"/>
              </a:rPr>
              <a:t>Recruitment Day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B706-A3C9-A6C6-C5B3-BA5F3EBA2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3D9B4D0B-6A7D-F9DC-4A46-EB39A6463E48}"/>
              </a:ext>
            </a:extLst>
          </p:cNvPr>
          <p:cNvGrpSpPr/>
          <p:nvPr/>
        </p:nvGrpSpPr>
        <p:grpSpPr>
          <a:xfrm rot="-10800000">
            <a:off x="11940146" y="5939748"/>
            <a:ext cx="2849096" cy="2346314"/>
            <a:chOff x="0" y="0"/>
            <a:chExt cx="647700" cy="5334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C58F1D4-ABE6-661E-28A4-878EA4B1E46E}"/>
                </a:ext>
              </a:extLst>
            </p:cNvPr>
            <p:cNvSpPr/>
            <p:nvPr/>
          </p:nvSpPr>
          <p:spPr>
            <a:xfrm>
              <a:off x="0" y="0"/>
              <a:ext cx="647700" cy="533400"/>
            </a:xfrm>
            <a:custGeom>
              <a:avLst/>
              <a:gdLst/>
              <a:ahLst/>
              <a:cxnLst/>
              <a:rect l="l" t="t" r="r" b="b"/>
              <a:pathLst>
                <a:path w="647700" h="533400">
                  <a:moveTo>
                    <a:pt x="239386" y="166418"/>
                  </a:moveTo>
                  <a:lnTo>
                    <a:pt x="647700" y="166418"/>
                  </a:lnTo>
                  <a:lnTo>
                    <a:pt x="647700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253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3FCDD8E-5977-950D-C5AF-0C2E0CDF7F26}"/>
                </a:ext>
              </a:extLst>
            </p:cNvPr>
            <p:cNvSpPr txBox="1"/>
            <p:nvPr/>
          </p:nvSpPr>
          <p:spPr>
            <a:xfrm>
              <a:off x="120650" y="155575"/>
              <a:ext cx="527050" cy="212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1"/>
                </a:lnSpc>
              </a:pPr>
              <a:endParaRPr/>
            </a:p>
          </p:txBody>
        </p:sp>
      </p:grpSp>
      <p:grpSp>
        <p:nvGrpSpPr>
          <p:cNvPr id="24" name="Group 2">
            <a:extLst>
              <a:ext uri="{FF2B5EF4-FFF2-40B4-BE49-F238E27FC236}">
                <a16:creationId xmlns:a16="http://schemas.microsoft.com/office/drawing/2014/main" id="{937416D1-7BAF-E148-F1AF-A017AC83DD58}"/>
              </a:ext>
            </a:extLst>
          </p:cNvPr>
          <p:cNvGrpSpPr/>
          <p:nvPr/>
        </p:nvGrpSpPr>
        <p:grpSpPr>
          <a:xfrm>
            <a:off x="-18812" y="-7532"/>
            <a:ext cx="3842631" cy="8572500"/>
            <a:chOff x="1321912" y="702751"/>
            <a:chExt cx="5123508" cy="1143000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5E38C05D-FB21-6AC8-71B6-3CC3BF8DCCEC}"/>
                </a:ext>
              </a:extLst>
            </p:cNvPr>
            <p:cNvGrpSpPr/>
            <p:nvPr/>
          </p:nvGrpSpPr>
          <p:grpSpPr>
            <a:xfrm>
              <a:off x="1321912" y="702751"/>
              <a:ext cx="3232265" cy="11430000"/>
              <a:chOff x="839634" y="707108"/>
              <a:chExt cx="3252306" cy="11500866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4AC04B80-0E5E-4EBF-BCF6-06500E1205AA}"/>
                  </a:ext>
                </a:extLst>
              </p:cNvPr>
              <p:cNvSpPr/>
              <p:nvPr/>
            </p:nvSpPr>
            <p:spPr>
              <a:xfrm>
                <a:off x="839634" y="707108"/>
                <a:ext cx="3252306" cy="11500866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9682" t="-6148" r="-387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79173BF-C078-49E3-DC0B-B060A54EF04A}"/>
                </a:ext>
              </a:extLst>
            </p:cNvPr>
            <p:cNvSpPr/>
            <p:nvPr/>
          </p:nvSpPr>
          <p:spPr>
            <a:xfrm>
              <a:off x="1321913" y="1622498"/>
              <a:ext cx="5123507" cy="9660179"/>
            </a:xfrm>
            <a:custGeom>
              <a:avLst/>
              <a:gdLst/>
              <a:ahLst/>
              <a:cxnLst/>
              <a:rect l="l" t="t" r="r" b="b"/>
              <a:pathLst>
                <a:path w="6445420" h="9660179">
                  <a:moveTo>
                    <a:pt x="0" y="0"/>
                  </a:moveTo>
                  <a:lnTo>
                    <a:pt x="6445420" y="0"/>
                  </a:lnTo>
                  <a:lnTo>
                    <a:pt x="6445420" y="9660179"/>
                  </a:lnTo>
                  <a:lnTo>
                    <a:pt x="0" y="966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5800"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7">
            <a:extLst>
              <a:ext uri="{FF2B5EF4-FFF2-40B4-BE49-F238E27FC236}">
                <a16:creationId xmlns:a16="http://schemas.microsoft.com/office/drawing/2014/main" id="{51A0BAB8-21CB-9DEA-4382-C8D92DBC2B25}"/>
              </a:ext>
            </a:extLst>
          </p:cNvPr>
          <p:cNvSpPr/>
          <p:nvPr/>
        </p:nvSpPr>
        <p:spPr>
          <a:xfrm>
            <a:off x="5354433" y="0"/>
            <a:ext cx="9885568" cy="5564000"/>
          </a:xfrm>
          <a:prstGeom prst="rect">
            <a:avLst/>
          </a:prstGeom>
          <a:blipFill>
            <a:blip r:embed="rId4">
              <a:alphaModFix amt="43000"/>
            </a:blip>
            <a:stretch>
              <a:fillRect t="-169347" r="-51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F63CE635-E287-83A7-6930-BE5919D95095}"/>
              </a:ext>
            </a:extLst>
          </p:cNvPr>
          <p:cNvSpPr/>
          <p:nvPr/>
        </p:nvSpPr>
        <p:spPr>
          <a:xfrm>
            <a:off x="10546765" y="-1"/>
            <a:ext cx="4693235" cy="1096753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2253" r="-87800" b="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6B73035E-2B75-D663-03C7-B4A2A45E1B39}"/>
              </a:ext>
            </a:extLst>
          </p:cNvPr>
          <p:cNvSpPr txBox="1"/>
          <p:nvPr/>
        </p:nvSpPr>
        <p:spPr>
          <a:xfrm>
            <a:off x="1878849" y="3119411"/>
            <a:ext cx="11482303" cy="109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3"/>
              </a:lnSpc>
            </a:pPr>
            <a:r>
              <a:rPr lang="en-US" sz="7732" b="1">
                <a:solidFill>
                  <a:srgbClr val="213163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Scene Objects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51585DF1-BCCD-3392-A3CF-481F75755F87}"/>
              </a:ext>
            </a:extLst>
          </p:cNvPr>
          <p:cNvSpPr txBox="1"/>
          <p:nvPr/>
        </p:nvSpPr>
        <p:spPr>
          <a:xfrm>
            <a:off x="3334655" y="4394981"/>
            <a:ext cx="8570692" cy="1136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sz="4088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Rescale and replace objects</a:t>
            </a:r>
          </a:p>
          <a:p>
            <a:pPr algn="ctr">
              <a:lnSpc>
                <a:spcPts val="4375"/>
              </a:lnSpc>
            </a:pPr>
            <a:r>
              <a:rPr lang="en-US" sz="4088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to customize your scenes.</a:t>
            </a:r>
          </a:p>
        </p:txBody>
      </p:sp>
    </p:spTree>
    <p:extLst>
      <p:ext uri="{BB962C8B-B14F-4D97-AF65-F5344CB8AC3E}">
        <p14:creationId xmlns:p14="http://schemas.microsoft.com/office/powerpoint/2010/main" val="194926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5767" y="5454695"/>
            <a:ext cx="1671373" cy="3035410"/>
          </a:xfrm>
          <a:custGeom>
            <a:avLst/>
            <a:gdLst/>
            <a:ahLst/>
            <a:cxnLst/>
            <a:rect l="l" t="t" r="r" b="b"/>
            <a:pathLst>
              <a:path w="1671373" h="3035410">
                <a:moveTo>
                  <a:pt x="0" y="0"/>
                </a:moveTo>
                <a:lnTo>
                  <a:pt x="1671372" y="0"/>
                </a:lnTo>
                <a:lnTo>
                  <a:pt x="1671372" y="3035410"/>
                </a:lnTo>
                <a:lnTo>
                  <a:pt x="0" y="3035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66889" y="5519322"/>
            <a:ext cx="1931092" cy="2920366"/>
          </a:xfrm>
          <a:custGeom>
            <a:avLst/>
            <a:gdLst/>
            <a:ahLst/>
            <a:cxnLst/>
            <a:rect l="l" t="t" r="r" b="b"/>
            <a:pathLst>
              <a:path w="1931092" h="2920366">
                <a:moveTo>
                  <a:pt x="0" y="0"/>
                </a:moveTo>
                <a:lnTo>
                  <a:pt x="1931092" y="0"/>
                </a:lnTo>
                <a:lnTo>
                  <a:pt x="1931092" y="2920366"/>
                </a:lnTo>
                <a:lnTo>
                  <a:pt x="0" y="292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67719" y="2434184"/>
            <a:ext cx="1430247" cy="2689066"/>
          </a:xfrm>
          <a:custGeom>
            <a:avLst/>
            <a:gdLst/>
            <a:ahLst/>
            <a:cxnLst/>
            <a:rect l="l" t="t" r="r" b="b"/>
            <a:pathLst>
              <a:path w="1430247" h="2689066">
                <a:moveTo>
                  <a:pt x="0" y="0"/>
                </a:moveTo>
                <a:lnTo>
                  <a:pt x="1430247" y="0"/>
                </a:lnTo>
                <a:lnTo>
                  <a:pt x="1430247" y="2689066"/>
                </a:lnTo>
                <a:lnTo>
                  <a:pt x="0" y="268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21806" y="5550168"/>
            <a:ext cx="1449503" cy="2884584"/>
          </a:xfrm>
          <a:custGeom>
            <a:avLst/>
            <a:gdLst/>
            <a:ahLst/>
            <a:cxnLst/>
            <a:rect l="l" t="t" r="r" b="b"/>
            <a:pathLst>
              <a:path w="1449503" h="2884584">
                <a:moveTo>
                  <a:pt x="0" y="0"/>
                </a:moveTo>
                <a:lnTo>
                  <a:pt x="1449504" y="0"/>
                </a:lnTo>
                <a:lnTo>
                  <a:pt x="1449504" y="2884584"/>
                </a:lnTo>
                <a:lnTo>
                  <a:pt x="0" y="2884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83447" y="5555104"/>
            <a:ext cx="1449503" cy="2884584"/>
          </a:xfrm>
          <a:custGeom>
            <a:avLst/>
            <a:gdLst/>
            <a:ahLst/>
            <a:cxnLst/>
            <a:rect l="l" t="t" r="r" b="b"/>
            <a:pathLst>
              <a:path w="1449503" h="2884584">
                <a:moveTo>
                  <a:pt x="0" y="0"/>
                </a:moveTo>
                <a:lnTo>
                  <a:pt x="1449503" y="0"/>
                </a:lnTo>
                <a:lnTo>
                  <a:pt x="1449503" y="2884584"/>
                </a:lnTo>
                <a:lnTo>
                  <a:pt x="0" y="288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873452" y="2814369"/>
            <a:ext cx="1536928" cy="1928694"/>
          </a:xfrm>
          <a:custGeom>
            <a:avLst/>
            <a:gdLst/>
            <a:ahLst/>
            <a:cxnLst/>
            <a:rect l="l" t="t" r="r" b="b"/>
            <a:pathLst>
              <a:path w="1536928" h="1928694">
                <a:moveTo>
                  <a:pt x="0" y="0"/>
                </a:moveTo>
                <a:lnTo>
                  <a:pt x="1536928" y="0"/>
                </a:lnTo>
                <a:lnTo>
                  <a:pt x="1536928" y="1928695"/>
                </a:lnTo>
                <a:lnTo>
                  <a:pt x="0" y="19286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591164" y="2908952"/>
            <a:ext cx="2664863" cy="1928694"/>
          </a:xfrm>
          <a:custGeom>
            <a:avLst/>
            <a:gdLst/>
            <a:ahLst/>
            <a:cxnLst/>
            <a:rect l="l" t="t" r="r" b="b"/>
            <a:pathLst>
              <a:path w="2664863" h="1928694">
                <a:moveTo>
                  <a:pt x="0" y="0"/>
                </a:moveTo>
                <a:lnTo>
                  <a:pt x="2664863" y="0"/>
                </a:lnTo>
                <a:lnTo>
                  <a:pt x="2664863" y="1928694"/>
                </a:lnTo>
                <a:lnTo>
                  <a:pt x="0" y="19286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729847" y="3395861"/>
            <a:ext cx="3207167" cy="1320952"/>
          </a:xfrm>
          <a:custGeom>
            <a:avLst/>
            <a:gdLst/>
            <a:ahLst/>
            <a:cxnLst/>
            <a:rect l="l" t="t" r="r" b="b"/>
            <a:pathLst>
              <a:path w="3207167" h="1320952">
                <a:moveTo>
                  <a:pt x="0" y="0"/>
                </a:moveTo>
                <a:lnTo>
                  <a:pt x="3207167" y="0"/>
                </a:lnTo>
                <a:lnTo>
                  <a:pt x="3207167" y="1320952"/>
                </a:lnTo>
                <a:lnTo>
                  <a:pt x="0" y="13209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63897" y="883647"/>
            <a:ext cx="2392291" cy="919537"/>
          </a:xfrm>
          <a:custGeom>
            <a:avLst/>
            <a:gdLst/>
            <a:ahLst/>
            <a:cxnLst/>
            <a:rect l="l" t="t" r="r" b="b"/>
            <a:pathLst>
              <a:path w="2392291" h="919537">
                <a:moveTo>
                  <a:pt x="0" y="0"/>
                </a:moveTo>
                <a:lnTo>
                  <a:pt x="2392290" y="0"/>
                </a:lnTo>
                <a:lnTo>
                  <a:pt x="2392290" y="919537"/>
                </a:lnTo>
                <a:lnTo>
                  <a:pt x="0" y="919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129970" y="676302"/>
            <a:ext cx="1790467" cy="1192153"/>
          </a:xfrm>
          <a:custGeom>
            <a:avLst/>
            <a:gdLst/>
            <a:ahLst/>
            <a:cxnLst/>
            <a:rect l="l" t="t" r="r" b="b"/>
            <a:pathLst>
              <a:path w="1790467" h="1192153">
                <a:moveTo>
                  <a:pt x="0" y="0"/>
                </a:moveTo>
                <a:lnTo>
                  <a:pt x="1790468" y="0"/>
                </a:lnTo>
                <a:lnTo>
                  <a:pt x="1790468" y="1192153"/>
                </a:lnTo>
                <a:lnTo>
                  <a:pt x="0" y="1192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084433" y="831628"/>
            <a:ext cx="1557187" cy="1036827"/>
          </a:xfrm>
          <a:custGeom>
            <a:avLst/>
            <a:gdLst/>
            <a:ahLst/>
            <a:cxnLst/>
            <a:rect l="l" t="t" r="r" b="b"/>
            <a:pathLst>
              <a:path w="1557187" h="1036827">
                <a:moveTo>
                  <a:pt x="0" y="0"/>
                </a:moveTo>
                <a:lnTo>
                  <a:pt x="1557187" y="0"/>
                </a:lnTo>
                <a:lnTo>
                  <a:pt x="1557187" y="1036827"/>
                </a:lnTo>
                <a:lnTo>
                  <a:pt x="0" y="10368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33881" y="345366"/>
            <a:ext cx="1042450" cy="1472128"/>
          </a:xfrm>
          <a:custGeom>
            <a:avLst/>
            <a:gdLst/>
            <a:ahLst/>
            <a:cxnLst/>
            <a:rect l="l" t="t" r="r" b="b"/>
            <a:pathLst>
              <a:path w="1042450" h="1472128">
                <a:moveTo>
                  <a:pt x="0" y="0"/>
                </a:moveTo>
                <a:lnTo>
                  <a:pt x="1042451" y="0"/>
                </a:lnTo>
                <a:lnTo>
                  <a:pt x="1042451" y="1472127"/>
                </a:lnTo>
                <a:lnTo>
                  <a:pt x="0" y="1472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99704" y="396025"/>
            <a:ext cx="1036010" cy="1472128"/>
          </a:xfrm>
          <a:custGeom>
            <a:avLst/>
            <a:gdLst/>
            <a:ahLst/>
            <a:cxnLst/>
            <a:rect l="l" t="t" r="r" b="b"/>
            <a:pathLst>
              <a:path w="1036010" h="1472128">
                <a:moveTo>
                  <a:pt x="0" y="0"/>
                </a:moveTo>
                <a:lnTo>
                  <a:pt x="1036010" y="0"/>
                </a:lnTo>
                <a:lnTo>
                  <a:pt x="1036010" y="1472127"/>
                </a:lnTo>
                <a:lnTo>
                  <a:pt x="0" y="14721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16739" y="755155"/>
            <a:ext cx="825666" cy="765289"/>
          </a:xfrm>
          <a:custGeom>
            <a:avLst/>
            <a:gdLst/>
            <a:ahLst/>
            <a:cxnLst/>
            <a:rect l="l" t="t" r="r" b="b"/>
            <a:pathLst>
              <a:path w="825666" h="765289">
                <a:moveTo>
                  <a:pt x="0" y="0"/>
                </a:moveTo>
                <a:lnTo>
                  <a:pt x="825666" y="0"/>
                </a:lnTo>
                <a:lnTo>
                  <a:pt x="825666" y="765289"/>
                </a:lnTo>
                <a:lnTo>
                  <a:pt x="0" y="7652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776800" y="755155"/>
            <a:ext cx="825666" cy="765289"/>
          </a:xfrm>
          <a:custGeom>
            <a:avLst/>
            <a:gdLst/>
            <a:ahLst/>
            <a:cxnLst/>
            <a:rect l="l" t="t" r="r" b="b"/>
            <a:pathLst>
              <a:path w="825666" h="765289">
                <a:moveTo>
                  <a:pt x="0" y="0"/>
                </a:moveTo>
                <a:lnTo>
                  <a:pt x="825666" y="0"/>
                </a:lnTo>
                <a:lnTo>
                  <a:pt x="825666" y="765289"/>
                </a:lnTo>
                <a:lnTo>
                  <a:pt x="0" y="7652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694859" y="713021"/>
            <a:ext cx="808228" cy="886944"/>
          </a:xfrm>
          <a:custGeom>
            <a:avLst/>
            <a:gdLst/>
            <a:ahLst/>
            <a:cxnLst/>
            <a:rect l="l" t="t" r="r" b="b"/>
            <a:pathLst>
              <a:path w="808228" h="886944">
                <a:moveTo>
                  <a:pt x="0" y="0"/>
                </a:moveTo>
                <a:lnTo>
                  <a:pt x="808228" y="0"/>
                </a:lnTo>
                <a:lnTo>
                  <a:pt x="808228" y="886944"/>
                </a:lnTo>
                <a:lnTo>
                  <a:pt x="0" y="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902367" y="634791"/>
            <a:ext cx="614092" cy="965175"/>
          </a:xfrm>
          <a:custGeom>
            <a:avLst/>
            <a:gdLst/>
            <a:ahLst/>
            <a:cxnLst/>
            <a:rect l="l" t="t" r="r" b="b"/>
            <a:pathLst>
              <a:path w="614092" h="965175">
                <a:moveTo>
                  <a:pt x="0" y="0"/>
                </a:moveTo>
                <a:lnTo>
                  <a:pt x="614093" y="0"/>
                </a:lnTo>
                <a:lnTo>
                  <a:pt x="614093" y="965174"/>
                </a:lnTo>
                <a:lnTo>
                  <a:pt x="0" y="9651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1312" y="158483"/>
            <a:ext cx="1689741" cy="1968630"/>
          </a:xfrm>
          <a:custGeom>
            <a:avLst/>
            <a:gdLst/>
            <a:ahLst/>
            <a:cxnLst/>
            <a:rect l="l" t="t" r="r" b="b"/>
            <a:pathLst>
              <a:path w="1689741" h="1968630">
                <a:moveTo>
                  <a:pt x="0" y="0"/>
                </a:moveTo>
                <a:lnTo>
                  <a:pt x="1689740" y="0"/>
                </a:lnTo>
                <a:lnTo>
                  <a:pt x="1689740" y="1968630"/>
                </a:lnTo>
                <a:lnTo>
                  <a:pt x="0" y="196863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988551" y="5853311"/>
            <a:ext cx="1885107" cy="2554534"/>
          </a:xfrm>
          <a:custGeom>
            <a:avLst/>
            <a:gdLst/>
            <a:ahLst/>
            <a:cxnLst/>
            <a:rect l="l" t="t" r="r" b="b"/>
            <a:pathLst>
              <a:path w="1885107" h="2554534">
                <a:moveTo>
                  <a:pt x="0" y="0"/>
                </a:moveTo>
                <a:lnTo>
                  <a:pt x="1885107" y="0"/>
                </a:lnTo>
                <a:lnTo>
                  <a:pt x="1885107" y="2554534"/>
                </a:lnTo>
                <a:lnTo>
                  <a:pt x="0" y="25545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29922" y="5845381"/>
            <a:ext cx="1887785" cy="2554534"/>
          </a:xfrm>
          <a:custGeom>
            <a:avLst/>
            <a:gdLst/>
            <a:ahLst/>
            <a:cxnLst/>
            <a:rect l="l" t="t" r="r" b="b"/>
            <a:pathLst>
              <a:path w="1887785" h="2554534">
                <a:moveTo>
                  <a:pt x="0" y="0"/>
                </a:moveTo>
                <a:lnTo>
                  <a:pt x="1887784" y="0"/>
                </a:lnTo>
                <a:lnTo>
                  <a:pt x="1887784" y="2554535"/>
                </a:lnTo>
                <a:lnTo>
                  <a:pt x="0" y="25545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78078" y="5988720"/>
            <a:ext cx="1720657" cy="2446031"/>
          </a:xfrm>
          <a:custGeom>
            <a:avLst/>
            <a:gdLst/>
            <a:ahLst/>
            <a:cxnLst/>
            <a:rect l="l" t="t" r="r" b="b"/>
            <a:pathLst>
              <a:path w="1720657" h="2446031">
                <a:moveTo>
                  <a:pt x="0" y="0"/>
                </a:moveTo>
                <a:lnTo>
                  <a:pt x="1720656" y="0"/>
                </a:lnTo>
                <a:lnTo>
                  <a:pt x="1720656" y="2446032"/>
                </a:lnTo>
                <a:lnTo>
                  <a:pt x="0" y="244603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4999" y="5971388"/>
            <a:ext cx="1523046" cy="2446031"/>
          </a:xfrm>
          <a:custGeom>
            <a:avLst/>
            <a:gdLst/>
            <a:ahLst/>
            <a:cxnLst/>
            <a:rect l="l" t="t" r="r" b="b"/>
            <a:pathLst>
              <a:path w="1523046" h="2446031">
                <a:moveTo>
                  <a:pt x="0" y="0"/>
                </a:moveTo>
                <a:lnTo>
                  <a:pt x="1523046" y="0"/>
                </a:lnTo>
                <a:lnTo>
                  <a:pt x="1523046" y="2446031"/>
                </a:lnTo>
                <a:lnTo>
                  <a:pt x="0" y="244603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996623" y="5171525"/>
            <a:ext cx="1517878" cy="3208304"/>
          </a:xfrm>
          <a:custGeom>
            <a:avLst/>
            <a:gdLst/>
            <a:ahLst/>
            <a:cxnLst/>
            <a:rect l="l" t="t" r="r" b="b"/>
            <a:pathLst>
              <a:path w="1517878" h="3208304">
                <a:moveTo>
                  <a:pt x="0" y="0"/>
                </a:moveTo>
                <a:lnTo>
                  <a:pt x="1517878" y="0"/>
                </a:lnTo>
                <a:lnTo>
                  <a:pt x="1517878" y="3208304"/>
                </a:lnTo>
                <a:lnTo>
                  <a:pt x="0" y="320830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2351277" y="2476026"/>
            <a:ext cx="1298053" cy="2970122"/>
          </a:xfrm>
          <a:custGeom>
            <a:avLst/>
            <a:gdLst/>
            <a:ahLst/>
            <a:cxnLst/>
            <a:rect l="l" t="t" r="r" b="b"/>
            <a:pathLst>
              <a:path w="1298053" h="2970122">
                <a:moveTo>
                  <a:pt x="0" y="0"/>
                </a:moveTo>
                <a:lnTo>
                  <a:pt x="1298053" y="0"/>
                </a:lnTo>
                <a:lnTo>
                  <a:pt x="1298053" y="2970122"/>
                </a:lnTo>
                <a:lnTo>
                  <a:pt x="0" y="297012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783447" y="2487176"/>
            <a:ext cx="1297370" cy="2967519"/>
          </a:xfrm>
          <a:custGeom>
            <a:avLst/>
            <a:gdLst/>
            <a:ahLst/>
            <a:cxnLst/>
            <a:rect l="l" t="t" r="r" b="b"/>
            <a:pathLst>
              <a:path w="1297370" h="2967519">
                <a:moveTo>
                  <a:pt x="0" y="0"/>
                </a:moveTo>
                <a:lnTo>
                  <a:pt x="1297370" y="0"/>
                </a:lnTo>
                <a:lnTo>
                  <a:pt x="1297370" y="2967519"/>
                </a:lnTo>
                <a:lnTo>
                  <a:pt x="0" y="29675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633322" y="2476026"/>
            <a:ext cx="1602517" cy="2868039"/>
          </a:xfrm>
          <a:custGeom>
            <a:avLst/>
            <a:gdLst/>
            <a:ahLst/>
            <a:cxnLst/>
            <a:rect l="l" t="t" r="r" b="b"/>
            <a:pathLst>
              <a:path w="1602517" h="2868039">
                <a:moveTo>
                  <a:pt x="0" y="0"/>
                </a:moveTo>
                <a:lnTo>
                  <a:pt x="1602517" y="0"/>
                </a:lnTo>
                <a:lnTo>
                  <a:pt x="1602517" y="2868040"/>
                </a:lnTo>
                <a:lnTo>
                  <a:pt x="0" y="286804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93522" y="2580637"/>
            <a:ext cx="1444550" cy="2585324"/>
          </a:xfrm>
          <a:custGeom>
            <a:avLst/>
            <a:gdLst/>
            <a:ahLst/>
            <a:cxnLst/>
            <a:rect l="l" t="t" r="r" b="b"/>
            <a:pathLst>
              <a:path w="1444550" h="2585324">
                <a:moveTo>
                  <a:pt x="0" y="0"/>
                </a:moveTo>
                <a:lnTo>
                  <a:pt x="1444550" y="0"/>
                </a:lnTo>
                <a:lnTo>
                  <a:pt x="1444550" y="2585324"/>
                </a:lnTo>
                <a:lnTo>
                  <a:pt x="0" y="258532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441440">
            <a:off x="5868155" y="2116660"/>
            <a:ext cx="835108" cy="1030997"/>
          </a:xfrm>
          <a:custGeom>
            <a:avLst/>
            <a:gdLst/>
            <a:ahLst/>
            <a:cxnLst/>
            <a:rect l="l" t="t" r="r" b="b"/>
            <a:pathLst>
              <a:path w="835108" h="1030997">
                <a:moveTo>
                  <a:pt x="0" y="0"/>
                </a:moveTo>
                <a:lnTo>
                  <a:pt x="835108" y="0"/>
                </a:lnTo>
                <a:lnTo>
                  <a:pt x="835108" y="1030997"/>
                </a:lnTo>
                <a:lnTo>
                  <a:pt x="0" y="1030997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446A7-4043-BAC2-551E-0BCC8C17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6901C621-E93A-C090-DC75-D110594640ED}"/>
              </a:ext>
            </a:extLst>
          </p:cNvPr>
          <p:cNvGrpSpPr/>
          <p:nvPr/>
        </p:nvGrpSpPr>
        <p:grpSpPr>
          <a:xfrm rot="-10800000">
            <a:off x="11940146" y="5939748"/>
            <a:ext cx="2849096" cy="2346314"/>
            <a:chOff x="0" y="0"/>
            <a:chExt cx="647700" cy="5334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CD44C87-34BD-1294-8B0A-ED78E4049AFB}"/>
                </a:ext>
              </a:extLst>
            </p:cNvPr>
            <p:cNvSpPr/>
            <p:nvPr/>
          </p:nvSpPr>
          <p:spPr>
            <a:xfrm>
              <a:off x="0" y="0"/>
              <a:ext cx="647700" cy="533400"/>
            </a:xfrm>
            <a:custGeom>
              <a:avLst/>
              <a:gdLst/>
              <a:ahLst/>
              <a:cxnLst/>
              <a:rect l="l" t="t" r="r" b="b"/>
              <a:pathLst>
                <a:path w="647700" h="533400">
                  <a:moveTo>
                    <a:pt x="239386" y="166418"/>
                  </a:moveTo>
                  <a:lnTo>
                    <a:pt x="647700" y="166418"/>
                  </a:lnTo>
                  <a:lnTo>
                    <a:pt x="647700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253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B28C2D0-0ECA-1D99-D3D0-9A6A23FF7E07}"/>
                </a:ext>
              </a:extLst>
            </p:cNvPr>
            <p:cNvSpPr txBox="1"/>
            <p:nvPr/>
          </p:nvSpPr>
          <p:spPr>
            <a:xfrm>
              <a:off x="120650" y="155575"/>
              <a:ext cx="527050" cy="212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1"/>
                </a:lnSpc>
              </a:pPr>
              <a:endParaRPr/>
            </a:p>
          </p:txBody>
        </p:sp>
      </p:grpSp>
      <p:grpSp>
        <p:nvGrpSpPr>
          <p:cNvPr id="24" name="Group 2">
            <a:extLst>
              <a:ext uri="{FF2B5EF4-FFF2-40B4-BE49-F238E27FC236}">
                <a16:creationId xmlns:a16="http://schemas.microsoft.com/office/drawing/2014/main" id="{E1BBF4AA-35D6-6944-B714-A22928848953}"/>
              </a:ext>
            </a:extLst>
          </p:cNvPr>
          <p:cNvGrpSpPr/>
          <p:nvPr/>
        </p:nvGrpSpPr>
        <p:grpSpPr>
          <a:xfrm>
            <a:off x="-18812" y="-7532"/>
            <a:ext cx="3842631" cy="8572500"/>
            <a:chOff x="1321912" y="702751"/>
            <a:chExt cx="5123508" cy="1143000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6E586721-6910-727E-BF01-AA456D50139D}"/>
                </a:ext>
              </a:extLst>
            </p:cNvPr>
            <p:cNvGrpSpPr/>
            <p:nvPr/>
          </p:nvGrpSpPr>
          <p:grpSpPr>
            <a:xfrm>
              <a:off x="1321912" y="702751"/>
              <a:ext cx="3232265" cy="11430000"/>
              <a:chOff x="839634" y="707108"/>
              <a:chExt cx="3252306" cy="11500866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25F46D56-70D4-20A6-A406-6BC6050CB7D8}"/>
                  </a:ext>
                </a:extLst>
              </p:cNvPr>
              <p:cNvSpPr/>
              <p:nvPr/>
            </p:nvSpPr>
            <p:spPr>
              <a:xfrm>
                <a:off x="839634" y="707108"/>
                <a:ext cx="3252306" cy="11500866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9682" t="-6148" r="-387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92DA4E9-274D-0362-9FB9-C42A234A86B7}"/>
                </a:ext>
              </a:extLst>
            </p:cNvPr>
            <p:cNvSpPr/>
            <p:nvPr/>
          </p:nvSpPr>
          <p:spPr>
            <a:xfrm>
              <a:off x="1321913" y="1622498"/>
              <a:ext cx="5123507" cy="9660179"/>
            </a:xfrm>
            <a:custGeom>
              <a:avLst/>
              <a:gdLst/>
              <a:ahLst/>
              <a:cxnLst/>
              <a:rect l="l" t="t" r="r" b="b"/>
              <a:pathLst>
                <a:path w="6445420" h="9660179">
                  <a:moveTo>
                    <a:pt x="0" y="0"/>
                  </a:moveTo>
                  <a:lnTo>
                    <a:pt x="6445420" y="0"/>
                  </a:lnTo>
                  <a:lnTo>
                    <a:pt x="6445420" y="9660179"/>
                  </a:lnTo>
                  <a:lnTo>
                    <a:pt x="0" y="966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5800"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7">
            <a:extLst>
              <a:ext uri="{FF2B5EF4-FFF2-40B4-BE49-F238E27FC236}">
                <a16:creationId xmlns:a16="http://schemas.microsoft.com/office/drawing/2014/main" id="{87F08CED-1ED1-1F12-5675-4CD9770BE55E}"/>
              </a:ext>
            </a:extLst>
          </p:cNvPr>
          <p:cNvSpPr/>
          <p:nvPr/>
        </p:nvSpPr>
        <p:spPr>
          <a:xfrm>
            <a:off x="5354433" y="0"/>
            <a:ext cx="9885568" cy="5564000"/>
          </a:xfrm>
          <a:prstGeom prst="rect">
            <a:avLst/>
          </a:prstGeom>
          <a:blipFill>
            <a:blip r:embed="rId4">
              <a:alphaModFix amt="43000"/>
            </a:blip>
            <a:stretch>
              <a:fillRect t="-169347" r="-51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E72AF1C5-B7A8-0827-F59A-BC17E6DA9F65}"/>
              </a:ext>
            </a:extLst>
          </p:cNvPr>
          <p:cNvSpPr/>
          <p:nvPr/>
        </p:nvSpPr>
        <p:spPr>
          <a:xfrm>
            <a:off x="10546765" y="-1"/>
            <a:ext cx="4693235" cy="1096753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2253" r="-87800" b="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B3EFE47-8260-3B3F-D4FD-DAEE4F0818FA}"/>
              </a:ext>
            </a:extLst>
          </p:cNvPr>
          <p:cNvSpPr txBox="1"/>
          <p:nvPr/>
        </p:nvSpPr>
        <p:spPr>
          <a:xfrm>
            <a:off x="1878849" y="2843186"/>
            <a:ext cx="11482303" cy="109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3"/>
              </a:lnSpc>
            </a:pPr>
            <a:r>
              <a:rPr lang="en-US" sz="7732" b="1">
                <a:solidFill>
                  <a:srgbClr val="213163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Characters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5E470BE-29E6-9BE6-060C-C9965681F72F}"/>
              </a:ext>
            </a:extLst>
          </p:cNvPr>
          <p:cNvSpPr txBox="1"/>
          <p:nvPr/>
        </p:nvSpPr>
        <p:spPr>
          <a:xfrm>
            <a:off x="3334655" y="4118756"/>
            <a:ext cx="8570692" cy="1689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sz="4088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Select and resize characters to populate your scenes or to </a:t>
            </a:r>
          </a:p>
          <a:p>
            <a:pPr algn="ctr">
              <a:lnSpc>
                <a:spcPts val="4375"/>
              </a:lnSpc>
            </a:pPr>
            <a:r>
              <a:rPr lang="en-US" sz="4088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make new ones.</a:t>
            </a:r>
          </a:p>
        </p:txBody>
      </p:sp>
    </p:spTree>
    <p:extLst>
      <p:ext uri="{BB962C8B-B14F-4D97-AF65-F5344CB8AC3E}">
        <p14:creationId xmlns:p14="http://schemas.microsoft.com/office/powerpoint/2010/main" val="2053859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4718" y="4082335"/>
            <a:ext cx="1647992" cy="3279587"/>
          </a:xfrm>
          <a:custGeom>
            <a:avLst/>
            <a:gdLst/>
            <a:ahLst/>
            <a:cxnLst/>
            <a:rect l="l" t="t" r="r" b="b"/>
            <a:pathLst>
              <a:path w="1647992" h="3279587">
                <a:moveTo>
                  <a:pt x="0" y="0"/>
                </a:moveTo>
                <a:lnTo>
                  <a:pt x="1647992" y="0"/>
                </a:lnTo>
                <a:lnTo>
                  <a:pt x="1647992" y="3279587"/>
                </a:lnTo>
                <a:lnTo>
                  <a:pt x="0" y="3279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83741" y="4102708"/>
            <a:ext cx="1647992" cy="3279587"/>
          </a:xfrm>
          <a:custGeom>
            <a:avLst/>
            <a:gdLst/>
            <a:ahLst/>
            <a:cxnLst/>
            <a:rect l="l" t="t" r="r" b="b"/>
            <a:pathLst>
              <a:path w="1647992" h="3279587">
                <a:moveTo>
                  <a:pt x="0" y="0"/>
                </a:moveTo>
                <a:lnTo>
                  <a:pt x="1647992" y="0"/>
                </a:lnTo>
                <a:lnTo>
                  <a:pt x="1647992" y="3279587"/>
                </a:lnTo>
                <a:lnTo>
                  <a:pt x="0" y="3279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9167" y="1279272"/>
            <a:ext cx="2130985" cy="2435412"/>
          </a:xfrm>
          <a:custGeom>
            <a:avLst/>
            <a:gdLst/>
            <a:ahLst/>
            <a:cxnLst/>
            <a:rect l="l" t="t" r="r" b="b"/>
            <a:pathLst>
              <a:path w="2130985" h="2435412">
                <a:moveTo>
                  <a:pt x="0" y="0"/>
                </a:moveTo>
                <a:lnTo>
                  <a:pt x="2130985" y="0"/>
                </a:lnTo>
                <a:lnTo>
                  <a:pt x="2130985" y="2435411"/>
                </a:lnTo>
                <a:lnTo>
                  <a:pt x="0" y="2435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16707" y="1288797"/>
            <a:ext cx="2130985" cy="2435412"/>
          </a:xfrm>
          <a:custGeom>
            <a:avLst/>
            <a:gdLst/>
            <a:ahLst/>
            <a:cxnLst/>
            <a:rect l="l" t="t" r="r" b="b"/>
            <a:pathLst>
              <a:path w="2130985" h="2435412">
                <a:moveTo>
                  <a:pt x="0" y="0"/>
                </a:moveTo>
                <a:lnTo>
                  <a:pt x="2130985" y="0"/>
                </a:lnTo>
                <a:lnTo>
                  <a:pt x="2130985" y="2435411"/>
                </a:lnTo>
                <a:lnTo>
                  <a:pt x="0" y="2435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85423" y="1296008"/>
            <a:ext cx="2024551" cy="2420988"/>
          </a:xfrm>
          <a:custGeom>
            <a:avLst/>
            <a:gdLst/>
            <a:ahLst/>
            <a:cxnLst/>
            <a:rect l="l" t="t" r="r" b="b"/>
            <a:pathLst>
              <a:path w="2024551" h="2420988">
                <a:moveTo>
                  <a:pt x="0" y="0"/>
                </a:moveTo>
                <a:lnTo>
                  <a:pt x="2024551" y="0"/>
                </a:lnTo>
                <a:lnTo>
                  <a:pt x="2024551" y="2420988"/>
                </a:lnTo>
                <a:lnTo>
                  <a:pt x="0" y="242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65859" y="4072579"/>
            <a:ext cx="1647992" cy="3279587"/>
          </a:xfrm>
          <a:custGeom>
            <a:avLst/>
            <a:gdLst/>
            <a:ahLst/>
            <a:cxnLst/>
            <a:rect l="l" t="t" r="r" b="b"/>
            <a:pathLst>
              <a:path w="1647992" h="3279587">
                <a:moveTo>
                  <a:pt x="0" y="0"/>
                </a:moveTo>
                <a:lnTo>
                  <a:pt x="1647993" y="0"/>
                </a:lnTo>
                <a:lnTo>
                  <a:pt x="1647993" y="3279587"/>
                </a:lnTo>
                <a:lnTo>
                  <a:pt x="0" y="3279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47650" y="4072579"/>
            <a:ext cx="1647992" cy="3279587"/>
          </a:xfrm>
          <a:custGeom>
            <a:avLst/>
            <a:gdLst/>
            <a:ahLst/>
            <a:cxnLst/>
            <a:rect l="l" t="t" r="r" b="b"/>
            <a:pathLst>
              <a:path w="1647992" h="3279587">
                <a:moveTo>
                  <a:pt x="0" y="0"/>
                </a:moveTo>
                <a:lnTo>
                  <a:pt x="1647993" y="0"/>
                </a:lnTo>
                <a:lnTo>
                  <a:pt x="1647993" y="3279587"/>
                </a:lnTo>
                <a:lnTo>
                  <a:pt x="0" y="32795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85568" y="4179244"/>
            <a:ext cx="1290983" cy="3172922"/>
          </a:xfrm>
          <a:custGeom>
            <a:avLst/>
            <a:gdLst/>
            <a:ahLst/>
            <a:cxnLst/>
            <a:rect l="l" t="t" r="r" b="b"/>
            <a:pathLst>
              <a:path w="1290983" h="3172922">
                <a:moveTo>
                  <a:pt x="0" y="0"/>
                </a:moveTo>
                <a:lnTo>
                  <a:pt x="1290982" y="0"/>
                </a:lnTo>
                <a:lnTo>
                  <a:pt x="1290982" y="3172922"/>
                </a:lnTo>
                <a:lnTo>
                  <a:pt x="0" y="31729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93453" y="4179244"/>
            <a:ext cx="1290983" cy="3172922"/>
          </a:xfrm>
          <a:custGeom>
            <a:avLst/>
            <a:gdLst/>
            <a:ahLst/>
            <a:cxnLst/>
            <a:rect l="l" t="t" r="r" b="b"/>
            <a:pathLst>
              <a:path w="1290983" h="3172922">
                <a:moveTo>
                  <a:pt x="0" y="0"/>
                </a:moveTo>
                <a:lnTo>
                  <a:pt x="1290983" y="0"/>
                </a:lnTo>
                <a:lnTo>
                  <a:pt x="1290983" y="3172922"/>
                </a:lnTo>
                <a:lnTo>
                  <a:pt x="0" y="3172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198509" y="4033156"/>
            <a:ext cx="1519092" cy="3357110"/>
          </a:xfrm>
          <a:custGeom>
            <a:avLst/>
            <a:gdLst/>
            <a:ahLst/>
            <a:cxnLst/>
            <a:rect l="l" t="t" r="r" b="b"/>
            <a:pathLst>
              <a:path w="1519092" h="3357110">
                <a:moveTo>
                  <a:pt x="0" y="0"/>
                </a:moveTo>
                <a:lnTo>
                  <a:pt x="1519092" y="0"/>
                </a:lnTo>
                <a:lnTo>
                  <a:pt x="1519092" y="3357110"/>
                </a:lnTo>
                <a:lnTo>
                  <a:pt x="0" y="33571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133592" y="4042681"/>
            <a:ext cx="1519092" cy="3357110"/>
          </a:xfrm>
          <a:custGeom>
            <a:avLst/>
            <a:gdLst/>
            <a:ahLst/>
            <a:cxnLst/>
            <a:rect l="l" t="t" r="r" b="b"/>
            <a:pathLst>
              <a:path w="1519092" h="3357110">
                <a:moveTo>
                  <a:pt x="0" y="0"/>
                </a:moveTo>
                <a:lnTo>
                  <a:pt x="1519092" y="0"/>
                </a:lnTo>
                <a:lnTo>
                  <a:pt x="1519092" y="3357110"/>
                </a:lnTo>
                <a:lnTo>
                  <a:pt x="0" y="33571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41193" y="1110983"/>
            <a:ext cx="1581556" cy="2575125"/>
          </a:xfrm>
          <a:custGeom>
            <a:avLst/>
            <a:gdLst/>
            <a:ahLst/>
            <a:cxnLst/>
            <a:rect l="l" t="t" r="r" b="b"/>
            <a:pathLst>
              <a:path w="1581556" h="2575125">
                <a:moveTo>
                  <a:pt x="0" y="0"/>
                </a:moveTo>
                <a:lnTo>
                  <a:pt x="1581556" y="0"/>
                </a:lnTo>
                <a:lnTo>
                  <a:pt x="1581556" y="2575125"/>
                </a:lnTo>
                <a:lnTo>
                  <a:pt x="0" y="25751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337908" y="1159477"/>
            <a:ext cx="1698510" cy="2575125"/>
          </a:xfrm>
          <a:custGeom>
            <a:avLst/>
            <a:gdLst/>
            <a:ahLst/>
            <a:cxnLst/>
            <a:rect l="l" t="t" r="r" b="b"/>
            <a:pathLst>
              <a:path w="1698510" h="2575125">
                <a:moveTo>
                  <a:pt x="0" y="0"/>
                </a:moveTo>
                <a:lnTo>
                  <a:pt x="1698510" y="0"/>
                </a:lnTo>
                <a:lnTo>
                  <a:pt x="1698510" y="2575125"/>
                </a:lnTo>
                <a:lnTo>
                  <a:pt x="0" y="2575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742643" y="1159477"/>
            <a:ext cx="1698510" cy="2575125"/>
          </a:xfrm>
          <a:custGeom>
            <a:avLst/>
            <a:gdLst/>
            <a:ahLst/>
            <a:cxnLst/>
            <a:rect l="l" t="t" r="r" b="b"/>
            <a:pathLst>
              <a:path w="1698510" h="2575125">
                <a:moveTo>
                  <a:pt x="0" y="0"/>
                </a:moveTo>
                <a:lnTo>
                  <a:pt x="1698510" y="0"/>
                </a:lnTo>
                <a:lnTo>
                  <a:pt x="1698510" y="2575125"/>
                </a:lnTo>
                <a:lnTo>
                  <a:pt x="0" y="25751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74156" y="4252337"/>
            <a:ext cx="1406184" cy="3137929"/>
          </a:xfrm>
          <a:custGeom>
            <a:avLst/>
            <a:gdLst/>
            <a:ahLst/>
            <a:cxnLst/>
            <a:rect l="l" t="t" r="r" b="b"/>
            <a:pathLst>
              <a:path w="1406184" h="3137929">
                <a:moveTo>
                  <a:pt x="0" y="0"/>
                </a:moveTo>
                <a:lnTo>
                  <a:pt x="1406184" y="0"/>
                </a:lnTo>
                <a:lnTo>
                  <a:pt x="1406184" y="3137929"/>
                </a:lnTo>
                <a:lnTo>
                  <a:pt x="0" y="31379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17908" y="4244366"/>
            <a:ext cx="1091859" cy="3137929"/>
          </a:xfrm>
          <a:custGeom>
            <a:avLst/>
            <a:gdLst/>
            <a:ahLst/>
            <a:cxnLst/>
            <a:rect l="l" t="t" r="r" b="b"/>
            <a:pathLst>
              <a:path w="1091859" h="3137929">
                <a:moveTo>
                  <a:pt x="0" y="0"/>
                </a:moveTo>
                <a:lnTo>
                  <a:pt x="1091859" y="0"/>
                </a:lnTo>
                <a:lnTo>
                  <a:pt x="1091859" y="3137929"/>
                </a:lnTo>
                <a:lnTo>
                  <a:pt x="0" y="313792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287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01210" y="1139992"/>
            <a:ext cx="1420248" cy="2536157"/>
          </a:xfrm>
          <a:custGeom>
            <a:avLst/>
            <a:gdLst/>
            <a:ahLst/>
            <a:cxnLst/>
            <a:rect l="l" t="t" r="r" b="b"/>
            <a:pathLst>
              <a:path w="1420248" h="2536157">
                <a:moveTo>
                  <a:pt x="0" y="0"/>
                </a:moveTo>
                <a:lnTo>
                  <a:pt x="1420247" y="0"/>
                </a:lnTo>
                <a:lnTo>
                  <a:pt x="1420247" y="2536157"/>
                </a:lnTo>
                <a:lnTo>
                  <a:pt x="0" y="2536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69609" y="4192564"/>
            <a:ext cx="1522187" cy="3204604"/>
          </a:xfrm>
          <a:custGeom>
            <a:avLst/>
            <a:gdLst/>
            <a:ahLst/>
            <a:cxnLst/>
            <a:rect l="l" t="t" r="r" b="b"/>
            <a:pathLst>
              <a:path w="1522187" h="3204604">
                <a:moveTo>
                  <a:pt x="0" y="0"/>
                </a:moveTo>
                <a:lnTo>
                  <a:pt x="1522186" y="0"/>
                </a:lnTo>
                <a:lnTo>
                  <a:pt x="1522186" y="3204604"/>
                </a:lnTo>
                <a:lnTo>
                  <a:pt x="0" y="32046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16856" y="4090414"/>
            <a:ext cx="1504780" cy="3325481"/>
          </a:xfrm>
          <a:custGeom>
            <a:avLst/>
            <a:gdLst/>
            <a:ahLst/>
            <a:cxnLst/>
            <a:rect l="l" t="t" r="r" b="b"/>
            <a:pathLst>
              <a:path w="1504780" h="3325481">
                <a:moveTo>
                  <a:pt x="0" y="0"/>
                </a:moveTo>
                <a:lnTo>
                  <a:pt x="1504781" y="0"/>
                </a:lnTo>
                <a:lnTo>
                  <a:pt x="1504781" y="3325481"/>
                </a:lnTo>
                <a:lnTo>
                  <a:pt x="0" y="332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98695" y="4167042"/>
            <a:ext cx="1458938" cy="3255649"/>
          </a:xfrm>
          <a:custGeom>
            <a:avLst/>
            <a:gdLst/>
            <a:ahLst/>
            <a:cxnLst/>
            <a:rect l="l" t="t" r="r" b="b"/>
            <a:pathLst>
              <a:path w="1458938" h="3255649">
                <a:moveTo>
                  <a:pt x="0" y="0"/>
                </a:moveTo>
                <a:lnTo>
                  <a:pt x="1458938" y="0"/>
                </a:lnTo>
                <a:lnTo>
                  <a:pt x="1458938" y="3255648"/>
                </a:lnTo>
                <a:lnTo>
                  <a:pt x="0" y="3255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13158" y="4106774"/>
            <a:ext cx="1547343" cy="3419542"/>
          </a:xfrm>
          <a:custGeom>
            <a:avLst/>
            <a:gdLst/>
            <a:ahLst/>
            <a:cxnLst/>
            <a:rect l="l" t="t" r="r" b="b"/>
            <a:pathLst>
              <a:path w="1547343" h="3419542">
                <a:moveTo>
                  <a:pt x="0" y="0"/>
                </a:moveTo>
                <a:lnTo>
                  <a:pt x="1547342" y="0"/>
                </a:lnTo>
                <a:lnTo>
                  <a:pt x="1547342" y="3419541"/>
                </a:lnTo>
                <a:lnTo>
                  <a:pt x="0" y="3419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02213" y="4106774"/>
            <a:ext cx="1497377" cy="3309121"/>
          </a:xfrm>
          <a:custGeom>
            <a:avLst/>
            <a:gdLst/>
            <a:ahLst/>
            <a:cxnLst/>
            <a:rect l="l" t="t" r="r" b="b"/>
            <a:pathLst>
              <a:path w="1497377" h="3309121">
                <a:moveTo>
                  <a:pt x="0" y="0"/>
                </a:moveTo>
                <a:lnTo>
                  <a:pt x="1497378" y="0"/>
                </a:lnTo>
                <a:lnTo>
                  <a:pt x="1497378" y="3309121"/>
                </a:lnTo>
                <a:lnTo>
                  <a:pt x="0" y="330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31898" y="4088047"/>
            <a:ext cx="1708416" cy="3399833"/>
          </a:xfrm>
          <a:custGeom>
            <a:avLst/>
            <a:gdLst/>
            <a:ahLst/>
            <a:cxnLst/>
            <a:rect l="l" t="t" r="r" b="b"/>
            <a:pathLst>
              <a:path w="1708416" h="3399833">
                <a:moveTo>
                  <a:pt x="0" y="0"/>
                </a:moveTo>
                <a:lnTo>
                  <a:pt x="1708416" y="0"/>
                </a:lnTo>
                <a:lnTo>
                  <a:pt x="1708416" y="3399832"/>
                </a:lnTo>
                <a:lnTo>
                  <a:pt x="0" y="339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10529" y="4074437"/>
            <a:ext cx="1520720" cy="3393517"/>
          </a:xfrm>
          <a:custGeom>
            <a:avLst/>
            <a:gdLst/>
            <a:ahLst/>
            <a:cxnLst/>
            <a:rect l="l" t="t" r="r" b="b"/>
            <a:pathLst>
              <a:path w="1520720" h="3393517">
                <a:moveTo>
                  <a:pt x="0" y="0"/>
                </a:moveTo>
                <a:lnTo>
                  <a:pt x="1520720" y="0"/>
                </a:lnTo>
                <a:lnTo>
                  <a:pt x="1520720" y="3393517"/>
                </a:lnTo>
                <a:lnTo>
                  <a:pt x="0" y="33935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559277" y="1670761"/>
            <a:ext cx="1610775" cy="2100440"/>
          </a:xfrm>
          <a:custGeom>
            <a:avLst/>
            <a:gdLst/>
            <a:ahLst/>
            <a:cxnLst/>
            <a:rect l="l" t="t" r="r" b="b"/>
            <a:pathLst>
              <a:path w="1610775" h="2100440">
                <a:moveTo>
                  <a:pt x="0" y="0"/>
                </a:moveTo>
                <a:lnTo>
                  <a:pt x="1610775" y="0"/>
                </a:lnTo>
                <a:lnTo>
                  <a:pt x="1610775" y="2100440"/>
                </a:lnTo>
                <a:lnTo>
                  <a:pt x="0" y="21004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105301" y="1176283"/>
            <a:ext cx="1274855" cy="2537025"/>
          </a:xfrm>
          <a:custGeom>
            <a:avLst/>
            <a:gdLst/>
            <a:ahLst/>
            <a:cxnLst/>
            <a:rect l="l" t="t" r="r" b="b"/>
            <a:pathLst>
              <a:path w="1274855" h="2537025">
                <a:moveTo>
                  <a:pt x="0" y="0"/>
                </a:moveTo>
                <a:lnTo>
                  <a:pt x="1274856" y="0"/>
                </a:lnTo>
                <a:lnTo>
                  <a:pt x="1274856" y="2537025"/>
                </a:lnTo>
                <a:lnTo>
                  <a:pt x="0" y="2537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229357" y="1185065"/>
            <a:ext cx="1274855" cy="2537025"/>
          </a:xfrm>
          <a:custGeom>
            <a:avLst/>
            <a:gdLst/>
            <a:ahLst/>
            <a:cxnLst/>
            <a:rect l="l" t="t" r="r" b="b"/>
            <a:pathLst>
              <a:path w="1274855" h="2537025">
                <a:moveTo>
                  <a:pt x="0" y="0"/>
                </a:moveTo>
                <a:lnTo>
                  <a:pt x="1274855" y="0"/>
                </a:lnTo>
                <a:lnTo>
                  <a:pt x="1274855" y="2537025"/>
                </a:lnTo>
                <a:lnTo>
                  <a:pt x="0" y="25370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285032" y="1176283"/>
            <a:ext cx="1274855" cy="2537025"/>
          </a:xfrm>
          <a:custGeom>
            <a:avLst/>
            <a:gdLst/>
            <a:ahLst/>
            <a:cxnLst/>
            <a:rect l="l" t="t" r="r" b="b"/>
            <a:pathLst>
              <a:path w="1274855" h="2537025">
                <a:moveTo>
                  <a:pt x="0" y="0"/>
                </a:moveTo>
                <a:lnTo>
                  <a:pt x="1274855" y="0"/>
                </a:lnTo>
                <a:lnTo>
                  <a:pt x="1274855" y="2537025"/>
                </a:lnTo>
                <a:lnTo>
                  <a:pt x="0" y="2537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3740112" y="1168473"/>
            <a:ext cx="1338115" cy="2570209"/>
          </a:xfrm>
          <a:custGeom>
            <a:avLst/>
            <a:gdLst/>
            <a:ahLst/>
            <a:cxnLst/>
            <a:rect l="l" t="t" r="r" b="b"/>
            <a:pathLst>
              <a:path w="1338115" h="2570209">
                <a:moveTo>
                  <a:pt x="1338115" y="0"/>
                </a:moveTo>
                <a:lnTo>
                  <a:pt x="0" y="0"/>
                </a:lnTo>
                <a:lnTo>
                  <a:pt x="0" y="2570209"/>
                </a:lnTo>
                <a:lnTo>
                  <a:pt x="1338115" y="2570209"/>
                </a:lnTo>
                <a:lnTo>
                  <a:pt x="133811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652" y="1579775"/>
            <a:ext cx="1519197" cy="2124750"/>
          </a:xfrm>
          <a:custGeom>
            <a:avLst/>
            <a:gdLst/>
            <a:ahLst/>
            <a:cxnLst/>
            <a:rect l="l" t="t" r="r" b="b"/>
            <a:pathLst>
              <a:path w="1519197" h="2124750">
                <a:moveTo>
                  <a:pt x="0" y="0"/>
                </a:moveTo>
                <a:lnTo>
                  <a:pt x="1519196" y="0"/>
                </a:lnTo>
                <a:lnTo>
                  <a:pt x="1519196" y="2124751"/>
                </a:lnTo>
                <a:lnTo>
                  <a:pt x="0" y="21247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888465" y="4156010"/>
            <a:ext cx="1356515" cy="3206801"/>
          </a:xfrm>
          <a:custGeom>
            <a:avLst/>
            <a:gdLst/>
            <a:ahLst/>
            <a:cxnLst/>
            <a:rect l="l" t="t" r="r" b="b"/>
            <a:pathLst>
              <a:path w="1356515" h="3206801">
                <a:moveTo>
                  <a:pt x="0" y="0"/>
                </a:moveTo>
                <a:lnTo>
                  <a:pt x="1356515" y="0"/>
                </a:lnTo>
                <a:lnTo>
                  <a:pt x="1356515" y="3206802"/>
                </a:lnTo>
                <a:lnTo>
                  <a:pt x="0" y="32068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101655" y="4157934"/>
            <a:ext cx="1356515" cy="3206801"/>
          </a:xfrm>
          <a:custGeom>
            <a:avLst/>
            <a:gdLst/>
            <a:ahLst/>
            <a:cxnLst/>
            <a:rect l="l" t="t" r="r" b="b"/>
            <a:pathLst>
              <a:path w="1356515" h="3206801">
                <a:moveTo>
                  <a:pt x="0" y="0"/>
                </a:moveTo>
                <a:lnTo>
                  <a:pt x="1356515" y="0"/>
                </a:lnTo>
                <a:lnTo>
                  <a:pt x="1356515" y="3206801"/>
                </a:lnTo>
                <a:lnTo>
                  <a:pt x="0" y="3206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283583" y="905598"/>
            <a:ext cx="726196" cy="2775835"/>
          </a:xfrm>
          <a:custGeom>
            <a:avLst/>
            <a:gdLst/>
            <a:ahLst/>
            <a:cxnLst/>
            <a:rect l="l" t="t" r="r" b="b"/>
            <a:pathLst>
              <a:path w="726196" h="2775835">
                <a:moveTo>
                  <a:pt x="0" y="0"/>
                </a:moveTo>
                <a:lnTo>
                  <a:pt x="726197" y="0"/>
                </a:lnTo>
                <a:lnTo>
                  <a:pt x="726197" y="2775835"/>
                </a:lnTo>
                <a:lnTo>
                  <a:pt x="0" y="277583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1223" y="1185065"/>
            <a:ext cx="932607" cy="2519461"/>
          </a:xfrm>
          <a:custGeom>
            <a:avLst/>
            <a:gdLst/>
            <a:ahLst/>
            <a:cxnLst/>
            <a:rect l="l" t="t" r="r" b="b"/>
            <a:pathLst>
              <a:path w="932607" h="2519461">
                <a:moveTo>
                  <a:pt x="0" y="0"/>
                </a:moveTo>
                <a:lnTo>
                  <a:pt x="932607" y="0"/>
                </a:lnTo>
                <a:lnTo>
                  <a:pt x="932607" y="2519461"/>
                </a:lnTo>
                <a:lnTo>
                  <a:pt x="0" y="251946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691455" y="1208331"/>
            <a:ext cx="915447" cy="2473102"/>
          </a:xfrm>
          <a:custGeom>
            <a:avLst/>
            <a:gdLst/>
            <a:ahLst/>
            <a:cxnLst/>
            <a:rect l="l" t="t" r="r" b="b"/>
            <a:pathLst>
              <a:path w="915447" h="2473102">
                <a:moveTo>
                  <a:pt x="0" y="0"/>
                </a:moveTo>
                <a:lnTo>
                  <a:pt x="915447" y="0"/>
                </a:lnTo>
                <a:lnTo>
                  <a:pt x="915447" y="2473102"/>
                </a:lnTo>
                <a:lnTo>
                  <a:pt x="0" y="24731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919087" y="1642322"/>
            <a:ext cx="1487211" cy="2128879"/>
          </a:xfrm>
          <a:custGeom>
            <a:avLst/>
            <a:gdLst/>
            <a:ahLst/>
            <a:cxnLst/>
            <a:rect l="l" t="t" r="r" b="b"/>
            <a:pathLst>
              <a:path w="1487211" h="2128879">
                <a:moveTo>
                  <a:pt x="0" y="0"/>
                </a:moveTo>
                <a:lnTo>
                  <a:pt x="1487211" y="0"/>
                </a:lnTo>
                <a:lnTo>
                  <a:pt x="1487211" y="2128879"/>
                </a:lnTo>
                <a:lnTo>
                  <a:pt x="0" y="212887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7323" y="1608660"/>
            <a:ext cx="1652456" cy="2128879"/>
          </a:xfrm>
          <a:custGeom>
            <a:avLst/>
            <a:gdLst/>
            <a:ahLst/>
            <a:cxnLst/>
            <a:rect l="l" t="t" r="r" b="b"/>
            <a:pathLst>
              <a:path w="1652456" h="2128879">
                <a:moveTo>
                  <a:pt x="0" y="0"/>
                </a:moveTo>
                <a:lnTo>
                  <a:pt x="1652457" y="0"/>
                </a:lnTo>
                <a:lnTo>
                  <a:pt x="1652457" y="2128879"/>
                </a:lnTo>
                <a:lnTo>
                  <a:pt x="0" y="21288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80234" y="4159387"/>
            <a:ext cx="1357506" cy="3206429"/>
          </a:xfrm>
          <a:custGeom>
            <a:avLst/>
            <a:gdLst/>
            <a:ahLst/>
            <a:cxnLst/>
            <a:rect l="l" t="t" r="r" b="b"/>
            <a:pathLst>
              <a:path w="1357506" h="3206429">
                <a:moveTo>
                  <a:pt x="0" y="0"/>
                </a:moveTo>
                <a:lnTo>
                  <a:pt x="1357506" y="0"/>
                </a:lnTo>
                <a:lnTo>
                  <a:pt x="1357506" y="3206429"/>
                </a:lnTo>
                <a:lnTo>
                  <a:pt x="0" y="320642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96153" y="4176575"/>
            <a:ext cx="1357506" cy="3206429"/>
          </a:xfrm>
          <a:custGeom>
            <a:avLst/>
            <a:gdLst/>
            <a:ahLst/>
            <a:cxnLst/>
            <a:rect l="l" t="t" r="r" b="b"/>
            <a:pathLst>
              <a:path w="1357506" h="3206429">
                <a:moveTo>
                  <a:pt x="0" y="0"/>
                </a:moveTo>
                <a:lnTo>
                  <a:pt x="1357506" y="0"/>
                </a:lnTo>
                <a:lnTo>
                  <a:pt x="1357506" y="3206429"/>
                </a:lnTo>
                <a:lnTo>
                  <a:pt x="0" y="320642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247071" y="1772947"/>
            <a:ext cx="1615877" cy="1964592"/>
          </a:xfrm>
          <a:custGeom>
            <a:avLst/>
            <a:gdLst/>
            <a:ahLst/>
            <a:cxnLst/>
            <a:rect l="l" t="t" r="r" b="b"/>
            <a:pathLst>
              <a:path w="1615877" h="1964592">
                <a:moveTo>
                  <a:pt x="0" y="0"/>
                </a:moveTo>
                <a:lnTo>
                  <a:pt x="1615878" y="0"/>
                </a:lnTo>
                <a:lnTo>
                  <a:pt x="1615878" y="1964592"/>
                </a:lnTo>
                <a:lnTo>
                  <a:pt x="0" y="196459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10800000">
            <a:off x="11940146" y="5939748"/>
            <a:ext cx="2849096" cy="2346314"/>
            <a:chOff x="0" y="0"/>
            <a:chExt cx="6477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7700" cy="533400"/>
            </a:xfrm>
            <a:custGeom>
              <a:avLst/>
              <a:gdLst/>
              <a:ahLst/>
              <a:cxnLst/>
              <a:rect l="l" t="t" r="r" b="b"/>
              <a:pathLst>
                <a:path w="647700" h="533400">
                  <a:moveTo>
                    <a:pt x="239386" y="166418"/>
                  </a:moveTo>
                  <a:lnTo>
                    <a:pt x="647700" y="166418"/>
                  </a:lnTo>
                  <a:lnTo>
                    <a:pt x="647700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253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0650" y="155575"/>
              <a:ext cx="527050" cy="212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1"/>
                </a:lnSpc>
              </a:pPr>
              <a:endParaRPr/>
            </a:p>
          </p:txBody>
        </p:sp>
      </p:grpSp>
      <p:grpSp>
        <p:nvGrpSpPr>
          <p:cNvPr id="24" name="Group 2">
            <a:extLst>
              <a:ext uri="{FF2B5EF4-FFF2-40B4-BE49-F238E27FC236}">
                <a16:creationId xmlns:a16="http://schemas.microsoft.com/office/drawing/2014/main" id="{3A85D49A-7F3B-EDA1-FAE4-CF9CF55F850D}"/>
              </a:ext>
            </a:extLst>
          </p:cNvPr>
          <p:cNvGrpSpPr/>
          <p:nvPr/>
        </p:nvGrpSpPr>
        <p:grpSpPr>
          <a:xfrm>
            <a:off x="-18812" y="-7532"/>
            <a:ext cx="3842631" cy="8572500"/>
            <a:chOff x="1321912" y="702751"/>
            <a:chExt cx="5123508" cy="1143000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E104A812-33DB-4D2E-CE77-BD4533F12A7F}"/>
                </a:ext>
              </a:extLst>
            </p:cNvPr>
            <p:cNvGrpSpPr/>
            <p:nvPr/>
          </p:nvGrpSpPr>
          <p:grpSpPr>
            <a:xfrm>
              <a:off x="1321912" y="702751"/>
              <a:ext cx="3232265" cy="11430000"/>
              <a:chOff x="839634" y="707108"/>
              <a:chExt cx="3252306" cy="11500866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37C3310B-ACC4-218C-1186-93C4F19680BF}"/>
                  </a:ext>
                </a:extLst>
              </p:cNvPr>
              <p:cNvSpPr/>
              <p:nvPr/>
            </p:nvSpPr>
            <p:spPr>
              <a:xfrm>
                <a:off x="839634" y="707108"/>
                <a:ext cx="3252306" cy="11500866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9682" t="-6148" r="-387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89471F6D-6E4E-F619-0F62-34DFF7233793}"/>
                </a:ext>
              </a:extLst>
            </p:cNvPr>
            <p:cNvSpPr/>
            <p:nvPr/>
          </p:nvSpPr>
          <p:spPr>
            <a:xfrm>
              <a:off x="1321913" y="1622498"/>
              <a:ext cx="5123507" cy="9660179"/>
            </a:xfrm>
            <a:custGeom>
              <a:avLst/>
              <a:gdLst/>
              <a:ahLst/>
              <a:cxnLst/>
              <a:rect l="l" t="t" r="r" b="b"/>
              <a:pathLst>
                <a:path w="6445420" h="9660179">
                  <a:moveTo>
                    <a:pt x="0" y="0"/>
                  </a:moveTo>
                  <a:lnTo>
                    <a:pt x="6445420" y="0"/>
                  </a:lnTo>
                  <a:lnTo>
                    <a:pt x="6445420" y="9660179"/>
                  </a:lnTo>
                  <a:lnTo>
                    <a:pt x="0" y="966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5800"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78849" y="3345630"/>
            <a:ext cx="11482303" cy="1881240"/>
            <a:chOff x="0" y="0"/>
            <a:chExt cx="15309737" cy="250832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04775"/>
              <a:ext cx="15309737" cy="1462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73"/>
                </a:lnSpc>
              </a:pPr>
              <a:r>
                <a:rPr lang="en-US" sz="7732" b="1">
                  <a:solidFill>
                    <a:srgbClr val="213163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1600 x 900 Templates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57881" y="1729334"/>
              <a:ext cx="13393974" cy="778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75"/>
                </a:lnSpc>
              </a:pPr>
              <a:r>
                <a:rPr lang="en-US" sz="4088">
                  <a:solidFill>
                    <a:srgbClr val="213163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Best used for X, LinkedIn, &amp; Facebook</a:t>
              </a:r>
            </a:p>
          </p:txBody>
        </p:sp>
      </p:grpSp>
      <p:sp>
        <p:nvSpPr>
          <p:cNvPr id="15" name="Freeform 7">
            <a:extLst>
              <a:ext uri="{FF2B5EF4-FFF2-40B4-BE49-F238E27FC236}">
                <a16:creationId xmlns:a16="http://schemas.microsoft.com/office/drawing/2014/main" id="{F27D3FEA-5F81-A248-C847-63D1A627993E}"/>
              </a:ext>
            </a:extLst>
          </p:cNvPr>
          <p:cNvSpPr/>
          <p:nvPr/>
        </p:nvSpPr>
        <p:spPr>
          <a:xfrm>
            <a:off x="5354433" y="0"/>
            <a:ext cx="9885568" cy="5564000"/>
          </a:xfrm>
          <a:prstGeom prst="rect">
            <a:avLst/>
          </a:prstGeom>
          <a:blipFill>
            <a:blip r:embed="rId4">
              <a:alphaModFix amt="43000"/>
            </a:blip>
            <a:stretch>
              <a:fillRect t="-169347" r="-51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686072A0-4FD1-12AC-0BE5-42D4A182309E}"/>
              </a:ext>
            </a:extLst>
          </p:cNvPr>
          <p:cNvSpPr/>
          <p:nvPr/>
        </p:nvSpPr>
        <p:spPr>
          <a:xfrm>
            <a:off x="10546765" y="-1"/>
            <a:ext cx="4693235" cy="1096753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2253" r="-87800" b="86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"/>
            <a:ext cx="5624233" cy="4967275"/>
            <a:chOff x="11112028" y="13358930"/>
            <a:chExt cx="7498978" cy="6623033"/>
          </a:xfrm>
        </p:grpSpPr>
        <p:sp>
          <p:nvSpPr>
            <p:cNvPr id="3" name="Freeform 3"/>
            <p:cNvSpPr/>
            <p:nvPr/>
          </p:nvSpPr>
          <p:spPr>
            <a:xfrm>
              <a:off x="11112028" y="13358930"/>
              <a:ext cx="5862257" cy="6623033"/>
            </a:xfrm>
            <a:custGeom>
              <a:avLst/>
              <a:gdLst/>
              <a:ahLst/>
              <a:cxnLst/>
              <a:rect l="l" t="t" r="r" b="b"/>
              <a:pathLst>
                <a:path w="17038258" h="19981965">
                  <a:moveTo>
                    <a:pt x="0" y="0"/>
                  </a:moveTo>
                  <a:lnTo>
                    <a:pt x="17038258" y="0"/>
                  </a:lnTo>
                  <a:lnTo>
                    <a:pt x="17038258" y="19981965"/>
                  </a:lnTo>
                  <a:lnTo>
                    <a:pt x="0" y="19981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000"/>
              </a:blip>
              <a:stretch>
                <a:fillRect l="-190644" t="-201704" r="-5064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112028" y="13358930"/>
              <a:ext cx="7498978" cy="654364"/>
            </a:xfrm>
            <a:custGeom>
              <a:avLst/>
              <a:gdLst/>
              <a:ahLst/>
              <a:cxnLst/>
              <a:rect l="l" t="t" r="r" b="b"/>
              <a:pathLst>
                <a:path w="11751869" h="1689811">
                  <a:moveTo>
                    <a:pt x="0" y="0"/>
                  </a:moveTo>
                  <a:lnTo>
                    <a:pt x="11751869" y="0"/>
                  </a:lnTo>
                  <a:lnTo>
                    <a:pt x="11751869" y="1689811"/>
                  </a:lnTo>
                  <a:lnTo>
                    <a:pt x="0" y="168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6713" t="-238358" b="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7236280"/>
            <a:ext cx="8680770" cy="101575"/>
          </a:xfrm>
          <a:custGeom>
            <a:avLst/>
            <a:gdLst/>
            <a:ahLst/>
            <a:cxnLst/>
            <a:rect l="l" t="t" r="r" b="b"/>
            <a:pathLst>
              <a:path w="9293969" h="95623">
                <a:moveTo>
                  <a:pt x="0" y="0"/>
                </a:moveTo>
                <a:lnTo>
                  <a:pt x="9293969" y="0"/>
                </a:lnTo>
                <a:lnTo>
                  <a:pt x="9293969" y="95623"/>
                </a:lnTo>
                <a:lnTo>
                  <a:pt x="0" y="95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064" t="5859" b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2060120"/>
            <a:ext cx="6462849" cy="5277577"/>
          </a:xfrm>
          <a:custGeom>
            <a:avLst/>
            <a:gdLst/>
            <a:ahLst/>
            <a:cxnLst/>
            <a:rect l="l" t="t" r="r" b="b"/>
            <a:pathLst>
              <a:path w="7129599" h="5277577">
                <a:moveTo>
                  <a:pt x="0" y="0"/>
                </a:moveTo>
                <a:lnTo>
                  <a:pt x="7129599" y="0"/>
                </a:lnTo>
                <a:lnTo>
                  <a:pt x="7129599" y="5277577"/>
                </a:lnTo>
                <a:lnTo>
                  <a:pt x="0" y="5277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317" t="-4229" b="-263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488812" y="-1"/>
            <a:ext cx="4157000" cy="8572501"/>
            <a:chOff x="0" y="689755"/>
            <a:chExt cx="5542666" cy="1143000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89757"/>
              <a:ext cx="5542666" cy="11429999"/>
              <a:chOff x="0" y="104961"/>
              <a:chExt cx="5511546" cy="113658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104961"/>
                <a:ext cx="5511546" cy="11365824"/>
              </a:xfrm>
              <a:custGeom>
                <a:avLst/>
                <a:gdLst/>
                <a:ahLst/>
                <a:cxnLst/>
                <a:rect l="l" t="t" r="r" b="b"/>
                <a:pathLst>
                  <a:path w="5511546" h="11721745">
                    <a:moveTo>
                      <a:pt x="0" y="0"/>
                    </a:moveTo>
                    <a:lnTo>
                      <a:pt x="5511546" y="0"/>
                    </a:lnTo>
                    <a:lnTo>
                      <a:pt x="5511546" y="11721745"/>
                    </a:lnTo>
                    <a:lnTo>
                      <a:pt x="0" y="117217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alphaModFix amt="80000"/>
                </a:blip>
                <a:stretch>
                  <a:fillRect l="-960" t="-924" r="-960" b="-220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4233613" y="689756"/>
              <a:ext cx="466679" cy="11429999"/>
            </a:xfrm>
            <a:custGeom>
              <a:avLst/>
              <a:gdLst/>
              <a:ahLst/>
              <a:cxnLst/>
              <a:rect l="l" t="t" r="r" b="b"/>
              <a:pathLst>
                <a:path w="466678" h="12809513">
                  <a:moveTo>
                    <a:pt x="0" y="0"/>
                  </a:moveTo>
                  <a:lnTo>
                    <a:pt x="466678" y="0"/>
                  </a:lnTo>
                  <a:lnTo>
                    <a:pt x="466678" y="12809513"/>
                  </a:lnTo>
                  <a:lnTo>
                    <a:pt x="0" y="12809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5905" t="-6035" r="5905" b="-603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882213" y="689755"/>
              <a:ext cx="466679" cy="11430001"/>
            </a:xfrm>
            <a:custGeom>
              <a:avLst/>
              <a:gdLst/>
              <a:ahLst/>
              <a:cxnLst/>
              <a:rect l="l" t="t" r="r" b="b"/>
              <a:pathLst>
                <a:path w="466678" h="12809513">
                  <a:moveTo>
                    <a:pt x="0" y="0"/>
                  </a:moveTo>
                  <a:lnTo>
                    <a:pt x="466678" y="0"/>
                  </a:lnTo>
                  <a:lnTo>
                    <a:pt x="466678" y="12809513"/>
                  </a:lnTo>
                  <a:lnTo>
                    <a:pt x="0" y="12809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265" t="-6034" r="1263" b="-60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99512" y="689756"/>
              <a:ext cx="460783" cy="11430000"/>
            </a:xfrm>
            <a:custGeom>
              <a:avLst/>
              <a:gdLst/>
              <a:ahLst/>
              <a:cxnLst/>
              <a:rect l="l" t="t" r="r" b="b"/>
              <a:pathLst>
                <a:path w="466678" h="12809513">
                  <a:moveTo>
                    <a:pt x="0" y="0"/>
                  </a:moveTo>
                  <a:lnTo>
                    <a:pt x="466678" y="0"/>
                  </a:lnTo>
                  <a:lnTo>
                    <a:pt x="466678" y="12809513"/>
                  </a:lnTo>
                  <a:lnTo>
                    <a:pt x="0" y="12809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10212" t="-6035" r="-11491" b="-60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88281" y="2778107"/>
            <a:ext cx="4441932" cy="4551101"/>
          </a:xfrm>
          <a:custGeom>
            <a:avLst/>
            <a:gdLst/>
            <a:ahLst/>
            <a:cxnLst/>
            <a:rect l="l" t="t" r="r" b="b"/>
            <a:pathLst>
              <a:path w="4441932" h="4551101">
                <a:moveTo>
                  <a:pt x="0" y="0"/>
                </a:moveTo>
                <a:lnTo>
                  <a:pt x="4441933" y="0"/>
                </a:lnTo>
                <a:lnTo>
                  <a:pt x="4441933" y="4551101"/>
                </a:lnTo>
                <a:lnTo>
                  <a:pt x="0" y="4551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190507" y="4967275"/>
            <a:ext cx="2797607" cy="3259348"/>
          </a:xfrm>
          <a:custGeom>
            <a:avLst/>
            <a:gdLst/>
            <a:ahLst/>
            <a:cxnLst/>
            <a:rect l="l" t="t" r="r" b="b"/>
            <a:pathLst>
              <a:path w="2797607" h="3259348">
                <a:moveTo>
                  <a:pt x="0" y="0"/>
                </a:moveTo>
                <a:lnTo>
                  <a:pt x="2797607" y="0"/>
                </a:lnTo>
                <a:lnTo>
                  <a:pt x="2797607" y="3259348"/>
                </a:lnTo>
                <a:lnTo>
                  <a:pt x="0" y="3259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804624" y="3574332"/>
            <a:ext cx="2469611" cy="4850291"/>
          </a:xfrm>
          <a:custGeom>
            <a:avLst/>
            <a:gdLst/>
            <a:ahLst/>
            <a:cxnLst/>
            <a:rect l="l" t="t" r="r" b="b"/>
            <a:pathLst>
              <a:path w="2469611" h="4850291">
                <a:moveTo>
                  <a:pt x="0" y="0"/>
                </a:moveTo>
                <a:lnTo>
                  <a:pt x="2469611" y="0"/>
                </a:lnTo>
                <a:lnTo>
                  <a:pt x="2469611" y="4850291"/>
                </a:lnTo>
                <a:lnTo>
                  <a:pt x="0" y="48502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3222" b="-139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8789233" y="3075443"/>
            <a:ext cx="1800605" cy="5295898"/>
          </a:xfrm>
          <a:custGeom>
            <a:avLst/>
            <a:gdLst/>
            <a:ahLst/>
            <a:cxnLst/>
            <a:rect l="l" t="t" r="r" b="b"/>
            <a:pathLst>
              <a:path w="1800605" h="5295898">
                <a:moveTo>
                  <a:pt x="1800605" y="0"/>
                </a:moveTo>
                <a:lnTo>
                  <a:pt x="0" y="0"/>
                </a:lnTo>
                <a:lnTo>
                  <a:pt x="0" y="5295898"/>
                </a:lnTo>
                <a:lnTo>
                  <a:pt x="1800605" y="5295898"/>
                </a:lnTo>
                <a:lnTo>
                  <a:pt x="180060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5392648" y="3075443"/>
            <a:ext cx="2282160" cy="5395025"/>
            <a:chOff x="0" y="0"/>
            <a:chExt cx="3042879" cy="71933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2879" cy="7193367"/>
            </a:xfrm>
            <a:custGeom>
              <a:avLst/>
              <a:gdLst/>
              <a:ahLst/>
              <a:cxnLst/>
              <a:rect l="l" t="t" r="r" b="b"/>
              <a:pathLst>
                <a:path w="3042879" h="7193367">
                  <a:moveTo>
                    <a:pt x="0" y="0"/>
                  </a:moveTo>
                  <a:lnTo>
                    <a:pt x="3042879" y="0"/>
                  </a:lnTo>
                  <a:lnTo>
                    <a:pt x="3042879" y="7193367"/>
                  </a:lnTo>
                  <a:lnTo>
                    <a:pt x="0" y="7193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484813">
              <a:off x="627559" y="1523755"/>
              <a:ext cx="388826" cy="396495"/>
            </a:xfrm>
            <a:custGeom>
              <a:avLst/>
              <a:gdLst/>
              <a:ahLst/>
              <a:cxnLst/>
              <a:rect l="l" t="t" r="r" b="b"/>
              <a:pathLst>
                <a:path w="388826" h="396495">
                  <a:moveTo>
                    <a:pt x="0" y="0"/>
                  </a:moveTo>
                  <a:lnTo>
                    <a:pt x="388825" y="0"/>
                  </a:lnTo>
                  <a:lnTo>
                    <a:pt x="388825" y="396495"/>
                  </a:lnTo>
                  <a:lnTo>
                    <a:pt x="0" y="39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021" r="-50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60372" y="370535"/>
            <a:ext cx="14119255" cy="87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5176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 Recruitment Day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12115" y="1338324"/>
            <a:ext cx="1003646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Support elections in your community.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23222" y="0"/>
            <a:ext cx="2816778" cy="8572501"/>
            <a:chOff x="0" y="67086"/>
            <a:chExt cx="3755704" cy="11430001"/>
          </a:xfrm>
        </p:grpSpPr>
        <p:grpSp>
          <p:nvGrpSpPr>
            <p:cNvPr id="3" name="Group 3"/>
            <p:cNvGrpSpPr/>
            <p:nvPr/>
          </p:nvGrpSpPr>
          <p:grpSpPr>
            <a:xfrm>
              <a:off x="322014" y="67086"/>
              <a:ext cx="3433690" cy="11430001"/>
              <a:chOff x="0" y="66019"/>
              <a:chExt cx="3379054" cy="112481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66019"/>
                <a:ext cx="3379054" cy="11248130"/>
              </a:xfrm>
              <a:custGeom>
                <a:avLst/>
                <a:gdLst/>
                <a:ahLst/>
                <a:cxnLst/>
                <a:rect l="l" t="t" r="r" b="b"/>
                <a:pathLst>
                  <a:path w="4258818" h="11500866">
                    <a:moveTo>
                      <a:pt x="0" y="0"/>
                    </a:moveTo>
                    <a:lnTo>
                      <a:pt x="4258818" y="0"/>
                    </a:lnTo>
                    <a:lnTo>
                      <a:pt x="4258818" y="11500866"/>
                    </a:lnTo>
                    <a:lnTo>
                      <a:pt x="0" y="1150086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587" r="-26036" b="-166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940401"/>
              <a:ext cx="3755704" cy="9877234"/>
            </a:xfrm>
            <a:custGeom>
              <a:avLst/>
              <a:gdLst/>
              <a:ahLst/>
              <a:cxnLst/>
              <a:rect l="l" t="t" r="r" b="b"/>
              <a:pathLst>
                <a:path w="5029213" h="9877235">
                  <a:moveTo>
                    <a:pt x="0" y="0"/>
                  </a:moveTo>
                  <a:lnTo>
                    <a:pt x="5029213" y="0"/>
                  </a:lnTo>
                  <a:lnTo>
                    <a:pt x="5029213" y="9877235"/>
                  </a:lnTo>
                  <a:lnTo>
                    <a:pt x="0" y="987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33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3" y="8272359"/>
            <a:ext cx="11729537" cy="120682"/>
          </a:xfrm>
          <a:custGeom>
            <a:avLst/>
            <a:gdLst/>
            <a:ahLst/>
            <a:cxnLst/>
            <a:rect l="l" t="t" r="r" b="b"/>
            <a:pathLst>
              <a:path w="11729537" h="120682">
                <a:moveTo>
                  <a:pt x="0" y="0"/>
                </a:moveTo>
                <a:lnTo>
                  <a:pt x="11729538" y="0"/>
                </a:lnTo>
                <a:lnTo>
                  <a:pt x="11729538" y="120682"/>
                </a:lnTo>
                <a:lnTo>
                  <a:pt x="0" y="120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7782" y="882271"/>
            <a:ext cx="8165237" cy="7381829"/>
          </a:xfrm>
          <a:custGeom>
            <a:avLst/>
            <a:gdLst/>
            <a:ahLst/>
            <a:cxnLst/>
            <a:rect l="l" t="t" r="r" b="b"/>
            <a:pathLst>
              <a:path w="8165237" h="7381829">
                <a:moveTo>
                  <a:pt x="0" y="0"/>
                </a:moveTo>
                <a:lnTo>
                  <a:pt x="8165237" y="0"/>
                </a:lnTo>
                <a:lnTo>
                  <a:pt x="8165237" y="7381829"/>
                </a:lnTo>
                <a:lnTo>
                  <a:pt x="0" y="7381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62" b="-34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215607" y="3772616"/>
            <a:ext cx="3017612" cy="4563496"/>
            <a:chOff x="0" y="0"/>
            <a:chExt cx="4023482" cy="60846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23482" cy="6084661"/>
            </a:xfrm>
            <a:custGeom>
              <a:avLst/>
              <a:gdLst/>
              <a:ahLst/>
              <a:cxnLst/>
              <a:rect l="l" t="t" r="r" b="b"/>
              <a:pathLst>
                <a:path w="4023482" h="6084661">
                  <a:moveTo>
                    <a:pt x="0" y="0"/>
                  </a:moveTo>
                  <a:lnTo>
                    <a:pt x="4023482" y="0"/>
                  </a:lnTo>
                  <a:lnTo>
                    <a:pt x="4023482" y="6084661"/>
                  </a:lnTo>
                  <a:lnTo>
                    <a:pt x="0" y="6084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37224" y="568612"/>
              <a:ext cx="802765" cy="445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7"/>
                </a:lnSpc>
              </a:pPr>
              <a:r>
                <a:rPr lang="en-US" sz="1097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INSERT BALLOT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164269" y="985496"/>
              <a:ext cx="548676" cy="246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37"/>
                </a:lnSpc>
              </a:pPr>
              <a:r>
                <a:rPr lang="en-US" sz="1097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HERE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386824" y="2461943"/>
            <a:ext cx="2689606" cy="6001910"/>
          </a:xfrm>
          <a:custGeom>
            <a:avLst/>
            <a:gdLst/>
            <a:ahLst/>
            <a:cxnLst/>
            <a:rect l="l" t="t" r="r" b="b"/>
            <a:pathLst>
              <a:path w="2689606" h="6001910">
                <a:moveTo>
                  <a:pt x="0" y="0"/>
                </a:moveTo>
                <a:lnTo>
                  <a:pt x="2689606" y="0"/>
                </a:lnTo>
                <a:lnTo>
                  <a:pt x="2689606" y="6001910"/>
                </a:lnTo>
                <a:lnTo>
                  <a:pt x="0" y="60019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874150" y="2632701"/>
            <a:ext cx="2347614" cy="5769865"/>
            <a:chOff x="0" y="0"/>
            <a:chExt cx="3130152" cy="7693153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130152" cy="7693153"/>
            </a:xfrm>
            <a:custGeom>
              <a:avLst/>
              <a:gdLst/>
              <a:ahLst/>
              <a:cxnLst/>
              <a:rect l="l" t="t" r="r" b="b"/>
              <a:pathLst>
                <a:path w="3130152" h="7693153">
                  <a:moveTo>
                    <a:pt x="3130152" y="0"/>
                  </a:moveTo>
                  <a:lnTo>
                    <a:pt x="0" y="0"/>
                  </a:lnTo>
                  <a:lnTo>
                    <a:pt x="0" y="7693153"/>
                  </a:lnTo>
                  <a:lnTo>
                    <a:pt x="3130152" y="7693153"/>
                  </a:lnTo>
                  <a:lnTo>
                    <a:pt x="3130152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964382">
              <a:off x="1995185" y="1791414"/>
              <a:ext cx="474528" cy="439729"/>
            </a:xfrm>
            <a:custGeom>
              <a:avLst/>
              <a:gdLst/>
              <a:ahLst/>
              <a:cxnLst/>
              <a:rect l="l" t="t" r="r" b="b"/>
              <a:pathLst>
                <a:path w="474528" h="439729">
                  <a:moveTo>
                    <a:pt x="0" y="0"/>
                  </a:moveTo>
                  <a:lnTo>
                    <a:pt x="474528" y="0"/>
                  </a:lnTo>
                  <a:lnTo>
                    <a:pt x="474528" y="439729"/>
                  </a:lnTo>
                  <a:lnTo>
                    <a:pt x="0" y="439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430350" y="2616066"/>
            <a:ext cx="2627854" cy="5866837"/>
          </a:xfrm>
          <a:custGeom>
            <a:avLst/>
            <a:gdLst/>
            <a:ahLst/>
            <a:cxnLst/>
            <a:rect l="l" t="t" r="r" b="b"/>
            <a:pathLst>
              <a:path w="2627854" h="5866837">
                <a:moveTo>
                  <a:pt x="0" y="0"/>
                </a:moveTo>
                <a:lnTo>
                  <a:pt x="2627854" y="0"/>
                </a:lnTo>
                <a:lnTo>
                  <a:pt x="2627854" y="5866837"/>
                </a:lnTo>
                <a:lnTo>
                  <a:pt x="0" y="5866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3886200" y="280445"/>
            <a:ext cx="10258425" cy="1746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786"/>
              </a:lnSpc>
              <a:spcAft>
                <a:spcPts val="600"/>
              </a:spcAft>
            </a:pPr>
            <a:r>
              <a:rPr lang="en-US" sz="627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r">
              <a:lnSpc>
                <a:spcPts val="3702"/>
              </a:lnSpc>
            </a:pPr>
            <a:r>
              <a:rPr lang="en-US" sz="6275">
                <a:solidFill>
                  <a:srgbClr val="CF2038"/>
                </a:solidFill>
                <a:latin typeface="Open Sauce"/>
                <a:ea typeface="Open Sauce"/>
                <a:cs typeface="Open Sauce"/>
                <a:sym typeface="Open Sauce"/>
              </a:rPr>
              <a:t>Recruitment Day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52500"/>
            <a:ext cx="11656834" cy="7245369"/>
            <a:chOff x="0" y="0"/>
            <a:chExt cx="15542445" cy="9660491"/>
          </a:xfrm>
        </p:grpSpPr>
        <p:sp>
          <p:nvSpPr>
            <p:cNvPr id="3" name="Freeform 3"/>
            <p:cNvSpPr/>
            <p:nvPr/>
          </p:nvSpPr>
          <p:spPr>
            <a:xfrm>
              <a:off x="571959" y="9506465"/>
              <a:ext cx="14970486" cy="154027"/>
            </a:xfrm>
            <a:custGeom>
              <a:avLst/>
              <a:gdLst/>
              <a:ahLst/>
              <a:cxnLst/>
              <a:rect l="l" t="t" r="r" b="b"/>
              <a:pathLst>
                <a:path w="14970486" h="154027">
                  <a:moveTo>
                    <a:pt x="0" y="0"/>
                  </a:moveTo>
                  <a:lnTo>
                    <a:pt x="14970486" y="0"/>
                  </a:lnTo>
                  <a:lnTo>
                    <a:pt x="14970486" y="154026"/>
                  </a:lnTo>
                  <a:lnTo>
                    <a:pt x="0" y="154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0600540" cy="9583478"/>
            </a:xfrm>
            <a:custGeom>
              <a:avLst/>
              <a:gdLst/>
              <a:ahLst/>
              <a:cxnLst/>
              <a:rect l="l" t="t" r="r" b="b"/>
              <a:pathLst>
                <a:path w="10600540" h="9583478">
                  <a:moveTo>
                    <a:pt x="0" y="0"/>
                  </a:moveTo>
                  <a:lnTo>
                    <a:pt x="10600540" y="0"/>
                  </a:lnTo>
                  <a:lnTo>
                    <a:pt x="10600540" y="9583478"/>
                  </a:lnTo>
                  <a:lnTo>
                    <a:pt x="0" y="9583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462" b="-34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08964" y="6130676"/>
            <a:ext cx="7929288" cy="914400"/>
            <a:chOff x="0" y="0"/>
            <a:chExt cx="10572385" cy="1219200"/>
          </a:xfrm>
        </p:grpSpPr>
        <p:sp>
          <p:nvSpPr>
            <p:cNvPr id="12" name="Freeform 12"/>
            <p:cNvSpPr/>
            <p:nvPr/>
          </p:nvSpPr>
          <p:spPr>
            <a:xfrm>
              <a:off x="0" y="112508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1"/>
                  </a:lnTo>
                  <a:lnTo>
                    <a:pt x="0" y="79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6694" y="5413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63748" y="-9525"/>
              <a:ext cx="9208637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Get paid for the time you serve </a:t>
              </a:r>
            </a:p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your community!</a:t>
              </a:r>
            </a:p>
          </p:txBody>
        </p:sp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C0CF6FDA-B8C6-1720-A745-E01FA5D07AC0}"/>
              </a:ext>
            </a:extLst>
          </p:cNvPr>
          <p:cNvSpPr/>
          <p:nvPr/>
        </p:nvSpPr>
        <p:spPr>
          <a:xfrm>
            <a:off x="11488812" y="1"/>
            <a:ext cx="4157000" cy="8572499"/>
          </a:xfrm>
          <a:custGeom>
            <a:avLst/>
            <a:gdLst/>
            <a:ahLst/>
            <a:cxnLst/>
            <a:rect l="l" t="t" r="r" b="b"/>
            <a:pathLst>
              <a:path w="5511546" h="11721745">
                <a:moveTo>
                  <a:pt x="0" y="0"/>
                </a:moveTo>
                <a:lnTo>
                  <a:pt x="5511546" y="0"/>
                </a:lnTo>
                <a:lnTo>
                  <a:pt x="5511546" y="11721745"/>
                </a:lnTo>
                <a:lnTo>
                  <a:pt x="0" y="11721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</a:blip>
            <a:stretch>
              <a:fillRect l="-960" t="-924" r="-960" b="-22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8C6E6858-2D2B-9892-E07A-05EBE1BF9535}"/>
              </a:ext>
            </a:extLst>
          </p:cNvPr>
          <p:cNvSpPr/>
          <p:nvPr/>
        </p:nvSpPr>
        <p:spPr>
          <a:xfrm>
            <a:off x="14664022" y="0"/>
            <a:ext cx="350009" cy="8572499"/>
          </a:xfrm>
          <a:custGeom>
            <a:avLst/>
            <a:gdLst/>
            <a:ahLst/>
            <a:cxnLst/>
            <a:rect l="l" t="t" r="r" b="b"/>
            <a:pathLst>
              <a:path w="466678" h="12809513">
                <a:moveTo>
                  <a:pt x="0" y="0"/>
                </a:moveTo>
                <a:lnTo>
                  <a:pt x="466678" y="0"/>
                </a:lnTo>
                <a:lnTo>
                  <a:pt x="466678" y="12809513"/>
                </a:lnTo>
                <a:lnTo>
                  <a:pt x="0" y="128095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905" t="-6035" r="5905" b="-60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35D49C71-518C-49F7-C107-C625CE46F734}"/>
              </a:ext>
            </a:extLst>
          </p:cNvPr>
          <p:cNvSpPr/>
          <p:nvPr/>
        </p:nvSpPr>
        <p:spPr>
          <a:xfrm>
            <a:off x="13650472" y="-1"/>
            <a:ext cx="350009" cy="8572501"/>
          </a:xfrm>
          <a:custGeom>
            <a:avLst/>
            <a:gdLst/>
            <a:ahLst/>
            <a:cxnLst/>
            <a:rect l="l" t="t" r="r" b="b"/>
            <a:pathLst>
              <a:path w="466678" h="12809513">
                <a:moveTo>
                  <a:pt x="0" y="0"/>
                </a:moveTo>
                <a:lnTo>
                  <a:pt x="466678" y="0"/>
                </a:lnTo>
                <a:lnTo>
                  <a:pt x="466678" y="12809513"/>
                </a:lnTo>
                <a:lnTo>
                  <a:pt x="0" y="128095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265" t="-6034" r="1263" b="-60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12">
            <a:extLst>
              <a:ext uri="{FF2B5EF4-FFF2-40B4-BE49-F238E27FC236}">
                <a16:creationId xmlns:a16="http://schemas.microsoft.com/office/drawing/2014/main" id="{96D86262-0CAB-94EF-D609-B0648B04F86B}"/>
              </a:ext>
            </a:extLst>
          </p:cNvPr>
          <p:cNvSpPr/>
          <p:nvPr/>
        </p:nvSpPr>
        <p:spPr>
          <a:xfrm>
            <a:off x="12613446" y="0"/>
            <a:ext cx="345587" cy="8572500"/>
          </a:xfrm>
          <a:custGeom>
            <a:avLst/>
            <a:gdLst/>
            <a:ahLst/>
            <a:cxnLst/>
            <a:rect l="l" t="t" r="r" b="b"/>
            <a:pathLst>
              <a:path w="466678" h="12809513">
                <a:moveTo>
                  <a:pt x="0" y="0"/>
                </a:moveTo>
                <a:lnTo>
                  <a:pt x="466678" y="0"/>
                </a:lnTo>
                <a:lnTo>
                  <a:pt x="466678" y="12809513"/>
                </a:lnTo>
                <a:lnTo>
                  <a:pt x="0" y="128095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10212" t="-6035" r="-11491" b="-60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108964" y="4850043"/>
            <a:ext cx="7810439" cy="680557"/>
            <a:chOff x="0" y="0"/>
            <a:chExt cx="10413919" cy="907410"/>
          </a:xfrm>
        </p:grpSpPr>
        <p:sp>
          <p:nvSpPr>
            <p:cNvPr id="16" name="Freeform 16"/>
            <p:cNvSpPr/>
            <p:nvPr/>
          </p:nvSpPr>
          <p:spPr>
            <a:xfrm>
              <a:off x="0" y="114778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2"/>
                  </a:lnTo>
                  <a:lnTo>
                    <a:pt x="0" y="792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96694" y="0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32304" y="287549"/>
              <a:ext cx="9081615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Help voters cast their ballot.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108964" y="3791224"/>
            <a:ext cx="7923821" cy="668294"/>
            <a:chOff x="0" y="0"/>
            <a:chExt cx="10565094" cy="891059"/>
          </a:xfrm>
        </p:grpSpPr>
        <p:sp>
          <p:nvSpPr>
            <p:cNvPr id="20" name="Freeform 20"/>
            <p:cNvSpPr/>
            <p:nvPr/>
          </p:nvSpPr>
          <p:spPr>
            <a:xfrm>
              <a:off x="0" y="98428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1"/>
                  </a:lnTo>
                  <a:lnTo>
                    <a:pt x="0" y="79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96694" y="0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32304" y="260544"/>
              <a:ext cx="9232791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Complete your training.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108964" y="2695155"/>
            <a:ext cx="7929288" cy="667444"/>
            <a:chOff x="0" y="0"/>
            <a:chExt cx="10572385" cy="889926"/>
          </a:xfrm>
        </p:grpSpPr>
        <p:sp>
          <p:nvSpPr>
            <p:cNvPr id="24" name="Freeform 24"/>
            <p:cNvSpPr/>
            <p:nvPr/>
          </p:nvSpPr>
          <p:spPr>
            <a:xfrm>
              <a:off x="0" y="97294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2"/>
                  </a:lnTo>
                  <a:lnTo>
                    <a:pt x="0" y="792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96694" y="0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15598" y="263913"/>
              <a:ext cx="925678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Apply to your local election office.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2472738" y="3204941"/>
            <a:ext cx="2796326" cy="5080380"/>
          </a:xfrm>
          <a:custGeom>
            <a:avLst/>
            <a:gdLst/>
            <a:ahLst/>
            <a:cxnLst/>
            <a:rect l="l" t="t" r="r" b="b"/>
            <a:pathLst>
              <a:path w="2796326" h="5080380">
                <a:moveTo>
                  <a:pt x="0" y="0"/>
                </a:moveTo>
                <a:lnTo>
                  <a:pt x="2796325" y="0"/>
                </a:lnTo>
                <a:lnTo>
                  <a:pt x="2796325" y="5080380"/>
                </a:lnTo>
                <a:lnTo>
                  <a:pt x="0" y="508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252586" y="1933418"/>
            <a:ext cx="2749686" cy="6494758"/>
            <a:chOff x="0" y="0"/>
            <a:chExt cx="3666248" cy="86596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666248" cy="8659677"/>
            </a:xfrm>
            <a:custGeom>
              <a:avLst/>
              <a:gdLst/>
              <a:ahLst/>
              <a:cxnLst/>
              <a:rect l="l" t="t" r="r" b="b"/>
              <a:pathLst>
                <a:path w="3666248" h="8659677">
                  <a:moveTo>
                    <a:pt x="0" y="0"/>
                  </a:moveTo>
                  <a:lnTo>
                    <a:pt x="3666248" y="0"/>
                  </a:lnTo>
                  <a:lnTo>
                    <a:pt x="3666248" y="8659677"/>
                  </a:lnTo>
                  <a:lnTo>
                    <a:pt x="0" y="865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098099">
              <a:off x="826338" y="1858812"/>
              <a:ext cx="468357" cy="477596"/>
            </a:xfrm>
            <a:custGeom>
              <a:avLst/>
              <a:gdLst/>
              <a:ahLst/>
              <a:cxnLst/>
              <a:rect l="l" t="t" r="r" b="b"/>
              <a:pathLst>
                <a:path w="468357" h="477596">
                  <a:moveTo>
                    <a:pt x="0" y="0"/>
                  </a:moveTo>
                  <a:lnTo>
                    <a:pt x="468357" y="0"/>
                  </a:lnTo>
                  <a:lnTo>
                    <a:pt x="468357" y="477595"/>
                  </a:lnTo>
                  <a:lnTo>
                    <a:pt x="0" y="477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5021" r="-50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47924" y="217185"/>
            <a:ext cx="14544152" cy="1746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6"/>
              </a:lnSpc>
              <a:spcAft>
                <a:spcPts val="600"/>
              </a:spcAft>
            </a:pPr>
            <a:r>
              <a:rPr lang="en-US" sz="627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3702"/>
              </a:lnSpc>
            </a:pPr>
            <a:r>
              <a:rPr lang="en-US" sz="6275">
                <a:solidFill>
                  <a:srgbClr val="CF2038"/>
                </a:solidFill>
                <a:latin typeface="Open Sauce"/>
                <a:ea typeface="Open Sauce"/>
                <a:cs typeface="Open Sauce"/>
                <a:sym typeface="Open Sauce"/>
              </a:rPr>
              <a:t>Recruitment Day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396" y="4683089"/>
            <a:ext cx="7908537" cy="3210738"/>
            <a:chOff x="0" y="0"/>
            <a:chExt cx="10544715" cy="428098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256137"/>
              <a:ext cx="10544715" cy="2701234"/>
              <a:chOff x="0" y="0"/>
              <a:chExt cx="10467594" cy="268147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467594" cy="2681478"/>
              </a:xfrm>
              <a:custGeom>
                <a:avLst/>
                <a:gdLst/>
                <a:ahLst/>
                <a:cxnLst/>
                <a:rect l="l" t="t" r="r" b="b"/>
                <a:pathLst>
                  <a:path w="10467594" h="2681478">
                    <a:moveTo>
                      <a:pt x="0" y="0"/>
                    </a:moveTo>
                    <a:lnTo>
                      <a:pt x="10467594" y="0"/>
                    </a:lnTo>
                    <a:lnTo>
                      <a:pt x="10467594" y="2681478"/>
                    </a:lnTo>
                    <a:lnTo>
                      <a:pt x="0" y="26814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784233" y="0"/>
              <a:ext cx="8912000" cy="4280984"/>
            </a:xfrm>
            <a:custGeom>
              <a:avLst/>
              <a:gdLst/>
              <a:ahLst/>
              <a:cxnLst/>
              <a:rect l="l" t="t" r="r" b="b"/>
              <a:pathLst>
                <a:path w="8912000" h="4280984">
                  <a:moveTo>
                    <a:pt x="0" y="0"/>
                  </a:moveTo>
                  <a:lnTo>
                    <a:pt x="8912000" y="0"/>
                  </a:lnTo>
                  <a:lnTo>
                    <a:pt x="8912000" y="4280984"/>
                  </a:lnTo>
                  <a:lnTo>
                    <a:pt x="0" y="428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DC22DAB-FFB0-F48C-123D-7A286D80B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7100"/>
            <a:ext cx="9986113" cy="11583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391635" y="4804251"/>
            <a:ext cx="2373060" cy="3372022"/>
          </a:xfrm>
          <a:custGeom>
            <a:avLst/>
            <a:gdLst/>
            <a:ahLst/>
            <a:cxnLst/>
            <a:rect l="l" t="t" r="r" b="b"/>
            <a:pathLst>
              <a:path w="2373060" h="3372022">
                <a:moveTo>
                  <a:pt x="0" y="0"/>
                </a:moveTo>
                <a:lnTo>
                  <a:pt x="2373060" y="0"/>
                </a:lnTo>
                <a:lnTo>
                  <a:pt x="2373060" y="3372022"/>
                </a:lnTo>
                <a:lnTo>
                  <a:pt x="0" y="3372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391635" y="3163228"/>
            <a:ext cx="3379489" cy="5123673"/>
            <a:chOff x="0" y="0"/>
            <a:chExt cx="4505986" cy="68315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5986" cy="6831564"/>
            </a:xfrm>
            <a:custGeom>
              <a:avLst/>
              <a:gdLst/>
              <a:ahLst/>
              <a:cxnLst/>
              <a:rect l="l" t="t" r="r" b="b"/>
              <a:pathLst>
                <a:path w="4505986" h="6831564">
                  <a:moveTo>
                    <a:pt x="0" y="0"/>
                  </a:moveTo>
                  <a:lnTo>
                    <a:pt x="4505986" y="0"/>
                  </a:lnTo>
                  <a:lnTo>
                    <a:pt x="4505986" y="6831564"/>
                  </a:lnTo>
                  <a:lnTo>
                    <a:pt x="0" y="6831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750">
              <a:off x="1190773" y="1613318"/>
              <a:ext cx="540921" cy="501366"/>
            </a:xfrm>
            <a:custGeom>
              <a:avLst/>
              <a:gdLst/>
              <a:ahLst/>
              <a:cxnLst/>
              <a:rect l="l" t="t" r="r" b="b"/>
              <a:pathLst>
                <a:path w="540921" h="501366">
                  <a:moveTo>
                    <a:pt x="0" y="0"/>
                  </a:moveTo>
                  <a:lnTo>
                    <a:pt x="540921" y="0"/>
                  </a:lnTo>
                  <a:lnTo>
                    <a:pt x="540921" y="501365"/>
                  </a:lnTo>
                  <a:lnTo>
                    <a:pt x="0" y="501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flipH="1">
              <a:off x="2704343" y="1440215"/>
              <a:ext cx="601893" cy="658303"/>
            </a:xfrm>
            <a:custGeom>
              <a:avLst/>
              <a:gdLst/>
              <a:ahLst/>
              <a:cxnLst/>
              <a:rect l="l" t="t" r="r" b="b"/>
              <a:pathLst>
                <a:path w="601893" h="658303">
                  <a:moveTo>
                    <a:pt x="601893" y="0"/>
                  </a:moveTo>
                  <a:lnTo>
                    <a:pt x="0" y="0"/>
                  </a:lnTo>
                  <a:lnTo>
                    <a:pt x="0" y="658303"/>
                  </a:lnTo>
                  <a:lnTo>
                    <a:pt x="601893" y="658303"/>
                  </a:lnTo>
                  <a:lnTo>
                    <a:pt x="601893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60209" y="3611706"/>
            <a:ext cx="1063405" cy="1677901"/>
            <a:chOff x="0" y="0"/>
            <a:chExt cx="1417874" cy="223720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417874" cy="2237201"/>
              <a:chOff x="0" y="0"/>
              <a:chExt cx="931177" cy="146925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0" y="64429"/>
                <a:ext cx="804164" cy="1340387"/>
              </a:xfrm>
              <a:custGeom>
                <a:avLst/>
                <a:gdLst/>
                <a:ahLst/>
                <a:cxnLst/>
                <a:rect l="l" t="t" r="r" b="b"/>
                <a:pathLst>
                  <a:path w="804164" h="1340387">
                    <a:moveTo>
                      <a:pt x="804164" y="1340387"/>
                    </a:moveTo>
                    <a:lnTo>
                      <a:pt x="0" y="1340387"/>
                    </a:lnTo>
                    <a:lnTo>
                      <a:pt x="0" y="0"/>
                    </a:lnTo>
                    <a:lnTo>
                      <a:pt x="804164" y="0"/>
                    </a:lnTo>
                    <a:close/>
                  </a:path>
                </a:pathLst>
              </a:custGeom>
              <a:solidFill>
                <a:srgbClr val="C7EAF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276860" y="893377"/>
                <a:ext cx="381508" cy="207076"/>
              </a:xfrm>
              <a:custGeom>
                <a:avLst/>
                <a:gdLst/>
                <a:ahLst/>
                <a:cxnLst/>
                <a:rect l="l" t="t" r="r" b="b"/>
                <a:pathLst>
                  <a:path w="381508" h="207076">
                    <a:moveTo>
                      <a:pt x="0" y="0"/>
                    </a:moveTo>
                    <a:lnTo>
                      <a:pt x="381508" y="0"/>
                    </a:lnTo>
                    <a:lnTo>
                      <a:pt x="190754" y="207075"/>
                    </a:lnTo>
                    <a:close/>
                  </a:path>
                </a:pathLst>
              </a:custGeom>
              <a:solidFill>
                <a:srgbClr val="CD20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84709" y="90201"/>
                <a:ext cx="761873" cy="1288972"/>
              </a:xfrm>
              <a:custGeom>
                <a:avLst/>
                <a:gdLst/>
                <a:ahLst/>
                <a:cxnLst/>
                <a:rect l="l" t="t" r="r" b="b"/>
                <a:pathLst>
                  <a:path w="761873" h="1288972">
                    <a:moveTo>
                      <a:pt x="748157" y="1288844"/>
                    </a:moveTo>
                    <a:lnTo>
                      <a:pt x="13589" y="1288844"/>
                    </a:lnTo>
                    <a:lnTo>
                      <a:pt x="0" y="1288844"/>
                    </a:lnTo>
                    <a:lnTo>
                      <a:pt x="0" y="1274927"/>
                    </a:lnTo>
                    <a:lnTo>
                      <a:pt x="0" y="13917"/>
                    </a:lnTo>
                    <a:lnTo>
                      <a:pt x="0" y="0"/>
                    </a:lnTo>
                    <a:lnTo>
                      <a:pt x="13589" y="0"/>
                    </a:lnTo>
                    <a:lnTo>
                      <a:pt x="748157" y="0"/>
                    </a:lnTo>
                    <a:lnTo>
                      <a:pt x="761873" y="0"/>
                    </a:lnTo>
                    <a:lnTo>
                      <a:pt x="761873" y="13917"/>
                    </a:lnTo>
                    <a:lnTo>
                      <a:pt x="761873" y="1275056"/>
                    </a:lnTo>
                    <a:lnTo>
                      <a:pt x="761873" y="1288972"/>
                    </a:lnTo>
                    <a:lnTo>
                      <a:pt x="748157" y="1288972"/>
                    </a:lnTo>
                    <a:moveTo>
                      <a:pt x="748157" y="1261268"/>
                    </a:moveTo>
                    <a:lnTo>
                      <a:pt x="748157" y="1275185"/>
                    </a:lnTo>
                    <a:lnTo>
                      <a:pt x="734441" y="1275185"/>
                    </a:lnTo>
                    <a:lnTo>
                      <a:pt x="734441" y="13917"/>
                    </a:lnTo>
                    <a:lnTo>
                      <a:pt x="748157" y="13917"/>
                    </a:lnTo>
                    <a:lnTo>
                      <a:pt x="748157" y="27705"/>
                    </a:lnTo>
                    <a:lnTo>
                      <a:pt x="13589" y="27705"/>
                    </a:lnTo>
                    <a:lnTo>
                      <a:pt x="13589" y="13917"/>
                    </a:lnTo>
                    <a:lnTo>
                      <a:pt x="27305" y="13917"/>
                    </a:lnTo>
                    <a:lnTo>
                      <a:pt x="27305" y="1275056"/>
                    </a:lnTo>
                    <a:lnTo>
                      <a:pt x="13589" y="1275056"/>
                    </a:lnTo>
                    <a:lnTo>
                      <a:pt x="13589" y="1261139"/>
                    </a:lnTo>
                    <a:lnTo>
                      <a:pt x="748157" y="1261139"/>
                    </a:lnTo>
                    <a:close/>
                  </a:path>
                </a:pathLst>
              </a:custGeom>
              <a:solidFill>
                <a:srgbClr val="21316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94078" y="425044"/>
              <a:ext cx="1209824" cy="75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6"/>
                </a:lnSpc>
              </a:pPr>
              <a:r>
                <a:rPr lang="en-US" sz="1132" b="1">
                  <a:solidFill>
                    <a:srgbClr val="CC203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VOTER</a:t>
              </a:r>
            </a:p>
            <a:p>
              <a:pPr algn="ctr">
                <a:lnSpc>
                  <a:spcPts val="1412"/>
                </a:lnSpc>
              </a:pPr>
              <a:r>
                <a:rPr lang="en-US" sz="1272" b="1" spc="-26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CHECK IN</a:t>
              </a:r>
            </a:p>
            <a:p>
              <a:pPr algn="ctr">
                <a:lnSpc>
                  <a:spcPts val="1828"/>
                </a:lnSpc>
              </a:pPr>
              <a:r>
                <a:rPr lang="en-US" sz="1646" b="1">
                  <a:solidFill>
                    <a:srgbClr val="213163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HERE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4182218" y="4547280"/>
            <a:ext cx="1881695" cy="723277"/>
          </a:xfrm>
          <a:custGeom>
            <a:avLst/>
            <a:gdLst/>
            <a:ahLst/>
            <a:cxnLst/>
            <a:rect l="l" t="t" r="r" b="b"/>
            <a:pathLst>
              <a:path w="1881695" h="723277">
                <a:moveTo>
                  <a:pt x="0" y="0"/>
                </a:moveTo>
                <a:lnTo>
                  <a:pt x="1881695" y="0"/>
                </a:lnTo>
                <a:lnTo>
                  <a:pt x="1881695" y="723277"/>
                </a:lnTo>
                <a:lnTo>
                  <a:pt x="0" y="7232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801346" y="5013142"/>
            <a:ext cx="4659010" cy="3371959"/>
          </a:xfrm>
          <a:custGeom>
            <a:avLst/>
            <a:gdLst/>
            <a:ahLst/>
            <a:cxnLst/>
            <a:rect l="l" t="t" r="r" b="b"/>
            <a:pathLst>
              <a:path w="4659010" h="3371959">
                <a:moveTo>
                  <a:pt x="0" y="0"/>
                </a:moveTo>
                <a:lnTo>
                  <a:pt x="4659010" y="0"/>
                </a:lnTo>
                <a:lnTo>
                  <a:pt x="4659010" y="3371958"/>
                </a:lnTo>
                <a:lnTo>
                  <a:pt x="0" y="3371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665104" y="4829964"/>
            <a:ext cx="892070" cy="404777"/>
          </a:xfrm>
          <a:custGeom>
            <a:avLst/>
            <a:gdLst/>
            <a:ahLst/>
            <a:cxnLst/>
            <a:rect l="l" t="t" r="r" b="b"/>
            <a:pathLst>
              <a:path w="892070" h="404777">
                <a:moveTo>
                  <a:pt x="0" y="0"/>
                </a:moveTo>
                <a:lnTo>
                  <a:pt x="892070" y="0"/>
                </a:lnTo>
                <a:lnTo>
                  <a:pt x="892070" y="404777"/>
                </a:lnTo>
                <a:lnTo>
                  <a:pt x="0" y="4047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993825" y="2600327"/>
            <a:ext cx="2623731" cy="5798299"/>
          </a:xfrm>
          <a:custGeom>
            <a:avLst/>
            <a:gdLst/>
            <a:ahLst/>
            <a:cxnLst/>
            <a:rect l="l" t="t" r="r" b="b"/>
            <a:pathLst>
              <a:path w="2623731" h="5798299">
                <a:moveTo>
                  <a:pt x="0" y="0"/>
                </a:moveTo>
                <a:lnTo>
                  <a:pt x="2623731" y="0"/>
                </a:lnTo>
                <a:lnTo>
                  <a:pt x="2623731" y="5798300"/>
                </a:lnTo>
                <a:lnTo>
                  <a:pt x="0" y="57983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165081" y="2692552"/>
            <a:ext cx="2590619" cy="5725125"/>
          </a:xfrm>
          <a:custGeom>
            <a:avLst/>
            <a:gdLst/>
            <a:ahLst/>
            <a:cxnLst/>
            <a:rect l="l" t="t" r="r" b="b"/>
            <a:pathLst>
              <a:path w="2590619" h="5725125">
                <a:moveTo>
                  <a:pt x="0" y="0"/>
                </a:moveTo>
                <a:lnTo>
                  <a:pt x="2590619" y="0"/>
                </a:lnTo>
                <a:lnTo>
                  <a:pt x="2590619" y="5725125"/>
                </a:lnTo>
                <a:lnTo>
                  <a:pt x="0" y="57251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D3AEC7ED-5730-77D4-6C3E-09ECAEA168BE}"/>
              </a:ext>
            </a:extLst>
          </p:cNvPr>
          <p:cNvSpPr/>
          <p:nvPr/>
        </p:nvSpPr>
        <p:spPr>
          <a:xfrm>
            <a:off x="5354433" y="0"/>
            <a:ext cx="9885568" cy="5564000"/>
          </a:xfrm>
          <a:prstGeom prst="rect">
            <a:avLst/>
          </a:prstGeom>
          <a:blipFill>
            <a:blip r:embed="rId14">
              <a:alphaModFix amt="43000"/>
            </a:blip>
            <a:stretch>
              <a:fillRect t="-169347" r="-51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21FF81E3-7988-E7BE-EA8F-D7D177CD7D5A}"/>
              </a:ext>
            </a:extLst>
          </p:cNvPr>
          <p:cNvSpPr/>
          <p:nvPr/>
        </p:nvSpPr>
        <p:spPr>
          <a:xfrm>
            <a:off x="10546765" y="-1"/>
            <a:ext cx="4693235" cy="1096753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52253" r="-87800" b="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871312" y="1297343"/>
            <a:ext cx="10036461" cy="628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Support elections in your community.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60372" y="370535"/>
            <a:ext cx="14119255" cy="8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5176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 Recruitment Day</a:t>
            </a:r>
            <a:r>
              <a:rPr lang="en-US" sz="5176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856032" y="-1"/>
            <a:ext cx="7383968" cy="7438745"/>
          </a:xfrm>
          <a:custGeom>
            <a:avLst/>
            <a:gdLst/>
            <a:ahLst/>
            <a:cxnLst/>
            <a:rect l="l" t="t" r="r" b="b"/>
            <a:pathLst>
              <a:path w="12778694" h="14986474">
                <a:moveTo>
                  <a:pt x="0" y="0"/>
                </a:moveTo>
                <a:lnTo>
                  <a:pt x="12778693" y="0"/>
                </a:lnTo>
                <a:lnTo>
                  <a:pt x="12778693" y="14986474"/>
                </a:lnTo>
                <a:lnTo>
                  <a:pt x="0" y="14986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t="-101467" r="-103218" b="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131396" y="5625191"/>
            <a:ext cx="7908537" cy="2025926"/>
            <a:chOff x="0" y="0"/>
            <a:chExt cx="10467594" cy="2681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67594" cy="2681478"/>
            </a:xfrm>
            <a:custGeom>
              <a:avLst/>
              <a:gdLst/>
              <a:ahLst/>
              <a:cxnLst/>
              <a:rect l="l" t="t" r="r" b="b"/>
              <a:pathLst>
                <a:path w="10467594" h="2681478">
                  <a:moveTo>
                    <a:pt x="0" y="0"/>
                  </a:moveTo>
                  <a:lnTo>
                    <a:pt x="10467594" y="0"/>
                  </a:lnTo>
                  <a:lnTo>
                    <a:pt x="10467594" y="2681478"/>
                  </a:lnTo>
                  <a:lnTo>
                    <a:pt x="0" y="268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56778" y="4683089"/>
            <a:ext cx="6684000" cy="3210738"/>
          </a:xfrm>
          <a:custGeom>
            <a:avLst/>
            <a:gdLst/>
            <a:ahLst/>
            <a:cxnLst/>
            <a:rect l="l" t="t" r="r" b="b"/>
            <a:pathLst>
              <a:path w="6684000" h="3210738">
                <a:moveTo>
                  <a:pt x="0" y="0"/>
                </a:moveTo>
                <a:lnTo>
                  <a:pt x="6684000" y="0"/>
                </a:lnTo>
                <a:lnTo>
                  <a:pt x="6684000" y="3210738"/>
                </a:lnTo>
                <a:lnTo>
                  <a:pt x="0" y="3210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7565255"/>
            <a:ext cx="9982822" cy="115717"/>
            <a:chOff x="966147" y="57588679"/>
            <a:chExt cx="73403104" cy="845534"/>
          </a:xfrm>
        </p:grpSpPr>
        <p:sp>
          <p:nvSpPr>
            <p:cNvPr id="8" name="Freeform 8"/>
            <p:cNvSpPr/>
            <p:nvPr/>
          </p:nvSpPr>
          <p:spPr>
            <a:xfrm>
              <a:off x="966147" y="57588679"/>
              <a:ext cx="73403104" cy="845534"/>
            </a:xfrm>
            <a:custGeom>
              <a:avLst/>
              <a:gdLst/>
              <a:ahLst/>
              <a:cxnLst/>
              <a:rect l="l" t="t" r="r" b="b"/>
              <a:pathLst>
                <a:path w="73403104" h="845536">
                  <a:moveTo>
                    <a:pt x="73403104" y="0"/>
                  </a:moveTo>
                  <a:lnTo>
                    <a:pt x="73403104" y="845536"/>
                  </a:lnTo>
                  <a:lnTo>
                    <a:pt x="0" y="845536"/>
                  </a:lnTo>
                  <a:lnTo>
                    <a:pt x="0" y="0"/>
                  </a:lnTo>
                  <a:lnTo>
                    <a:pt x="73403104" y="0"/>
                  </a:lnTo>
                  <a:close/>
                </a:path>
              </a:pathLst>
            </a:custGeom>
            <a:solidFill>
              <a:srgbClr val="ABDEF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2133186" y="3713321"/>
            <a:ext cx="3528011" cy="4572295"/>
          </a:xfrm>
          <a:custGeom>
            <a:avLst/>
            <a:gdLst/>
            <a:ahLst/>
            <a:cxnLst/>
            <a:rect l="l" t="t" r="r" b="b"/>
            <a:pathLst>
              <a:path w="3528011" h="4572295">
                <a:moveTo>
                  <a:pt x="0" y="0"/>
                </a:moveTo>
                <a:lnTo>
                  <a:pt x="3528011" y="0"/>
                </a:lnTo>
                <a:lnTo>
                  <a:pt x="3528011" y="4572295"/>
                </a:lnTo>
                <a:lnTo>
                  <a:pt x="0" y="4572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10721586" y="3375413"/>
            <a:ext cx="7893828" cy="1143000"/>
          </a:xfrm>
          <a:custGeom>
            <a:avLst/>
            <a:gdLst/>
            <a:ahLst/>
            <a:cxnLst/>
            <a:rect l="l" t="t" r="r" b="b"/>
            <a:pathLst>
              <a:path w="8813902" h="1267358">
                <a:moveTo>
                  <a:pt x="0" y="0"/>
                </a:moveTo>
                <a:lnTo>
                  <a:pt x="8813901" y="0"/>
                </a:lnTo>
                <a:lnTo>
                  <a:pt x="8813901" y="1267358"/>
                </a:lnTo>
                <a:lnTo>
                  <a:pt x="0" y="12673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656" t="-45746" b="4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48870" y="5424786"/>
            <a:ext cx="2110557" cy="2648542"/>
          </a:xfrm>
          <a:custGeom>
            <a:avLst/>
            <a:gdLst/>
            <a:ahLst/>
            <a:cxnLst/>
            <a:rect l="l" t="t" r="r" b="b"/>
            <a:pathLst>
              <a:path w="2110557" h="2648542">
                <a:moveTo>
                  <a:pt x="0" y="0"/>
                </a:moveTo>
                <a:lnTo>
                  <a:pt x="2110557" y="0"/>
                </a:lnTo>
                <a:lnTo>
                  <a:pt x="2110557" y="2648542"/>
                </a:lnTo>
                <a:lnTo>
                  <a:pt x="0" y="2648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661197" y="3026861"/>
            <a:ext cx="2426691" cy="5415211"/>
          </a:xfrm>
          <a:custGeom>
            <a:avLst/>
            <a:gdLst/>
            <a:ahLst/>
            <a:cxnLst/>
            <a:rect l="l" t="t" r="r" b="b"/>
            <a:pathLst>
              <a:path w="2426691" h="5415211">
                <a:moveTo>
                  <a:pt x="0" y="0"/>
                </a:moveTo>
                <a:lnTo>
                  <a:pt x="2426691" y="0"/>
                </a:lnTo>
                <a:lnTo>
                  <a:pt x="2426691" y="5415210"/>
                </a:lnTo>
                <a:lnTo>
                  <a:pt x="0" y="54152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393123" y="2750942"/>
            <a:ext cx="1818284" cy="5573285"/>
          </a:xfrm>
          <a:custGeom>
            <a:avLst/>
            <a:gdLst/>
            <a:ahLst/>
            <a:cxnLst/>
            <a:rect l="l" t="t" r="r" b="b"/>
            <a:pathLst>
              <a:path w="1818284" h="5573285">
                <a:moveTo>
                  <a:pt x="1818284" y="0"/>
                </a:moveTo>
                <a:lnTo>
                  <a:pt x="0" y="0"/>
                </a:lnTo>
                <a:lnTo>
                  <a:pt x="0" y="5573284"/>
                </a:lnTo>
                <a:lnTo>
                  <a:pt x="1818284" y="5573284"/>
                </a:lnTo>
                <a:lnTo>
                  <a:pt x="181828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4591221" y="4295848"/>
            <a:ext cx="1597356" cy="1300013"/>
          </a:xfrm>
          <a:custGeom>
            <a:avLst/>
            <a:gdLst/>
            <a:ahLst/>
            <a:cxnLst/>
            <a:rect l="l" t="t" r="r" b="b"/>
            <a:pathLst>
              <a:path w="1597356" h="1300013">
                <a:moveTo>
                  <a:pt x="1597356" y="0"/>
                </a:moveTo>
                <a:lnTo>
                  <a:pt x="0" y="0"/>
                </a:lnTo>
                <a:lnTo>
                  <a:pt x="0" y="1300013"/>
                </a:lnTo>
                <a:lnTo>
                  <a:pt x="1597356" y="1300013"/>
                </a:lnTo>
                <a:lnTo>
                  <a:pt x="159735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7922" y="5539466"/>
            <a:ext cx="1424999" cy="2481370"/>
          </a:xfrm>
          <a:custGeom>
            <a:avLst/>
            <a:gdLst/>
            <a:ahLst/>
            <a:cxnLst/>
            <a:rect l="l" t="t" r="r" b="b"/>
            <a:pathLst>
              <a:path w="1424999" h="2481370">
                <a:moveTo>
                  <a:pt x="0" y="0"/>
                </a:moveTo>
                <a:lnTo>
                  <a:pt x="1424999" y="0"/>
                </a:lnTo>
                <a:lnTo>
                  <a:pt x="1424999" y="2481370"/>
                </a:lnTo>
                <a:lnTo>
                  <a:pt x="0" y="2481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841339" y="1345745"/>
            <a:ext cx="955732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5180" b="1">
                <a:solidFill>
                  <a:srgbClr val="CD203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Help America Vote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0372" y="370535"/>
            <a:ext cx="14119255" cy="8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5176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 Recruitment Day</a:t>
            </a:r>
            <a:r>
              <a:rPr lang="en-US" sz="5176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6365" y="-2"/>
            <a:ext cx="12916268" cy="8727671"/>
            <a:chOff x="0" y="240727"/>
            <a:chExt cx="17221691" cy="1163689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40728"/>
              <a:ext cx="16458180" cy="11636894"/>
              <a:chOff x="0" y="237169"/>
              <a:chExt cx="16214875" cy="11464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237169"/>
                <a:ext cx="16214875" cy="11464863"/>
              </a:xfrm>
              <a:custGeom>
                <a:avLst/>
                <a:gdLst/>
                <a:ahLst/>
                <a:cxnLst/>
                <a:rect l="l" t="t" r="r" b="b"/>
                <a:pathLst>
                  <a:path w="16790670" h="11702034">
                    <a:moveTo>
                      <a:pt x="0" y="0"/>
                    </a:moveTo>
                    <a:lnTo>
                      <a:pt x="16790670" y="0"/>
                    </a:lnTo>
                    <a:lnTo>
                      <a:pt x="16790670" y="11702034"/>
                    </a:lnTo>
                    <a:lnTo>
                      <a:pt x="0" y="117020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alphaModFix amt="34309"/>
                </a:blip>
                <a:stretch>
                  <a:fillRect l="1" t="-2069" r="-3551" b="-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4790016" y="240727"/>
              <a:ext cx="1668165" cy="5625253"/>
            </a:xfrm>
            <a:custGeom>
              <a:avLst/>
              <a:gdLst/>
              <a:ahLst/>
              <a:cxnLst/>
              <a:rect l="l" t="t" r="r" b="b"/>
              <a:pathLst>
                <a:path w="2431676" h="5803074">
                  <a:moveTo>
                    <a:pt x="0" y="0"/>
                  </a:moveTo>
                  <a:lnTo>
                    <a:pt x="2431676" y="0"/>
                  </a:lnTo>
                  <a:lnTo>
                    <a:pt x="2431676" y="5803074"/>
                  </a:lnTo>
                  <a:lnTo>
                    <a:pt x="0" y="5803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1" t="-3161" r="-4577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790015" y="5843413"/>
              <a:ext cx="2431676" cy="5803074"/>
            </a:xfrm>
            <a:custGeom>
              <a:avLst/>
              <a:gdLst/>
              <a:ahLst/>
              <a:cxnLst/>
              <a:rect l="l" t="t" r="r" b="b"/>
              <a:pathLst>
                <a:path w="2431676" h="5803074">
                  <a:moveTo>
                    <a:pt x="0" y="0"/>
                  </a:moveTo>
                  <a:lnTo>
                    <a:pt x="2431676" y="0"/>
                  </a:lnTo>
                  <a:lnTo>
                    <a:pt x="2431676" y="5803074"/>
                  </a:lnTo>
                  <a:lnTo>
                    <a:pt x="0" y="5803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-3"/>
            <a:ext cx="4195685" cy="8572503"/>
            <a:chOff x="0" y="798756"/>
            <a:chExt cx="5594247" cy="1143000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798760"/>
              <a:ext cx="5594247" cy="11430001"/>
              <a:chOff x="0" y="472138"/>
              <a:chExt cx="5511546" cy="112610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472138"/>
                <a:ext cx="5511546" cy="11261029"/>
              </a:xfrm>
              <a:custGeom>
                <a:avLst/>
                <a:gdLst/>
                <a:ahLst/>
                <a:cxnLst/>
                <a:rect l="l" t="t" r="r" b="b"/>
                <a:pathLst>
                  <a:path w="5511546" h="12422778">
                    <a:moveTo>
                      <a:pt x="0" y="0"/>
                    </a:moveTo>
                    <a:lnTo>
                      <a:pt x="5511546" y="0"/>
                    </a:lnTo>
                    <a:lnTo>
                      <a:pt x="5511546" y="12422778"/>
                    </a:lnTo>
                    <a:lnTo>
                      <a:pt x="0" y="124227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4008" t="-4193" r="-4008" b="-612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784369" y="798757"/>
              <a:ext cx="471023" cy="11405760"/>
            </a:xfrm>
            <a:custGeom>
              <a:avLst/>
              <a:gdLst/>
              <a:ahLst/>
              <a:cxnLst/>
              <a:rect l="l" t="t" r="r" b="b"/>
              <a:pathLst>
                <a:path w="471021" h="12928721">
                  <a:moveTo>
                    <a:pt x="0" y="0"/>
                  </a:moveTo>
                  <a:lnTo>
                    <a:pt x="471021" y="0"/>
                  </a:lnTo>
                  <a:lnTo>
                    <a:pt x="471021" y="12928721"/>
                  </a:lnTo>
                  <a:lnTo>
                    <a:pt x="0" y="129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3446" t="-7004" r="-3448" b="-63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42732" y="823000"/>
              <a:ext cx="471023" cy="11381517"/>
            </a:xfrm>
            <a:custGeom>
              <a:avLst/>
              <a:gdLst/>
              <a:ahLst/>
              <a:cxnLst/>
              <a:rect l="l" t="t" r="r" b="b"/>
              <a:pathLst>
                <a:path w="471021" h="12928721">
                  <a:moveTo>
                    <a:pt x="0" y="0"/>
                  </a:moveTo>
                  <a:lnTo>
                    <a:pt x="471021" y="0"/>
                  </a:lnTo>
                  <a:lnTo>
                    <a:pt x="471021" y="12928721"/>
                  </a:lnTo>
                  <a:lnTo>
                    <a:pt x="0" y="129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7231" b="-63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505194" y="798756"/>
              <a:ext cx="450676" cy="11405761"/>
            </a:xfrm>
            <a:custGeom>
              <a:avLst/>
              <a:gdLst/>
              <a:ahLst/>
              <a:cxnLst/>
              <a:rect l="l" t="t" r="r" b="b"/>
              <a:pathLst>
                <a:path w="471021" h="12928721">
                  <a:moveTo>
                    <a:pt x="0" y="0"/>
                  </a:moveTo>
                  <a:lnTo>
                    <a:pt x="471021" y="0"/>
                  </a:lnTo>
                  <a:lnTo>
                    <a:pt x="471021" y="12928721"/>
                  </a:lnTo>
                  <a:lnTo>
                    <a:pt x="0" y="129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4515" t="-7003" b="-63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 rot="-441440">
            <a:off x="4285014" y="2301449"/>
            <a:ext cx="8567452" cy="6841900"/>
          </a:xfrm>
          <a:custGeom>
            <a:avLst/>
            <a:gdLst>
              <a:gd name="csX0" fmla="*/ 0 w 8567452"/>
              <a:gd name="csY0" fmla="*/ 0 h 10577101"/>
              <a:gd name="csX1" fmla="*/ 8567452 w 8567452"/>
              <a:gd name="csY1" fmla="*/ 0 h 10577101"/>
              <a:gd name="csX2" fmla="*/ 8567452 w 8567452"/>
              <a:gd name="csY2" fmla="*/ 10577101 h 10577101"/>
              <a:gd name="csX3" fmla="*/ 26269 w 8567452"/>
              <a:gd name="csY3" fmla="*/ 8906954 h 10577101"/>
              <a:gd name="csX4" fmla="*/ 0 w 8567452"/>
              <a:gd name="csY4" fmla="*/ 0 h 105771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567452" h="10577101">
                <a:moveTo>
                  <a:pt x="0" y="0"/>
                </a:moveTo>
                <a:lnTo>
                  <a:pt x="8567452" y="0"/>
                </a:lnTo>
                <a:lnTo>
                  <a:pt x="8567452" y="10577101"/>
                </a:lnTo>
                <a:lnTo>
                  <a:pt x="26269" y="8906954"/>
                </a:lnTo>
                <a:cubicBezTo>
                  <a:pt x="17513" y="5937969"/>
                  <a:pt x="8756" y="2968985"/>
                  <a:pt x="0" y="0"/>
                </a:cubicBezTo>
                <a:close/>
              </a:path>
            </a:pathLst>
          </a:custGeom>
          <a:blipFill>
            <a:blip r:embed="rId10"/>
            <a:stretch>
              <a:fillRect b="-545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5688265" y="7421456"/>
            <a:ext cx="733690" cy="674794"/>
            <a:chOff x="0" y="0"/>
            <a:chExt cx="978253" cy="899726"/>
          </a:xfrm>
        </p:grpSpPr>
        <p:sp>
          <p:nvSpPr>
            <p:cNvPr id="15" name="Freeform 15"/>
            <p:cNvSpPr/>
            <p:nvPr/>
          </p:nvSpPr>
          <p:spPr>
            <a:xfrm>
              <a:off x="0" y="107095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1"/>
                  </a:lnTo>
                  <a:lnTo>
                    <a:pt x="0" y="79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694" y="0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688265" y="6327263"/>
            <a:ext cx="733690" cy="680557"/>
            <a:chOff x="0" y="0"/>
            <a:chExt cx="978253" cy="907410"/>
          </a:xfrm>
        </p:grpSpPr>
        <p:sp>
          <p:nvSpPr>
            <p:cNvPr id="18" name="Freeform 18"/>
            <p:cNvSpPr/>
            <p:nvPr/>
          </p:nvSpPr>
          <p:spPr>
            <a:xfrm>
              <a:off x="0" y="114778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2"/>
                  </a:lnTo>
                  <a:lnTo>
                    <a:pt x="0" y="792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96694" y="0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88265" y="5334386"/>
            <a:ext cx="733690" cy="668294"/>
            <a:chOff x="0" y="0"/>
            <a:chExt cx="978253" cy="891059"/>
          </a:xfrm>
        </p:grpSpPr>
        <p:sp>
          <p:nvSpPr>
            <p:cNvPr id="21" name="Freeform 21"/>
            <p:cNvSpPr/>
            <p:nvPr/>
          </p:nvSpPr>
          <p:spPr>
            <a:xfrm>
              <a:off x="0" y="98428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1"/>
                  </a:lnTo>
                  <a:lnTo>
                    <a:pt x="0" y="79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96694" y="0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688265" y="4019975"/>
            <a:ext cx="733690" cy="667444"/>
            <a:chOff x="0" y="0"/>
            <a:chExt cx="978253" cy="889926"/>
          </a:xfrm>
        </p:grpSpPr>
        <p:sp>
          <p:nvSpPr>
            <p:cNvPr id="24" name="Freeform 24"/>
            <p:cNvSpPr/>
            <p:nvPr/>
          </p:nvSpPr>
          <p:spPr>
            <a:xfrm>
              <a:off x="0" y="97294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2"/>
                  </a:lnTo>
                  <a:lnTo>
                    <a:pt x="0" y="792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96694" y="0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 flipH="1">
            <a:off x="1687351" y="2273344"/>
            <a:ext cx="3878674" cy="6299156"/>
          </a:xfrm>
          <a:custGeom>
            <a:avLst/>
            <a:gdLst/>
            <a:ahLst/>
            <a:cxnLst/>
            <a:rect l="l" t="t" r="r" b="b"/>
            <a:pathLst>
              <a:path w="3878674" h="9118932">
                <a:moveTo>
                  <a:pt x="3878674" y="0"/>
                </a:moveTo>
                <a:lnTo>
                  <a:pt x="0" y="0"/>
                </a:lnTo>
                <a:lnTo>
                  <a:pt x="0" y="9118932"/>
                </a:lnTo>
                <a:lnTo>
                  <a:pt x="3878674" y="9118932"/>
                </a:lnTo>
                <a:lnTo>
                  <a:pt x="3878674" y="0"/>
                </a:lnTo>
                <a:close/>
              </a:path>
            </a:pathLst>
          </a:custGeom>
          <a:blipFill>
            <a:blip r:embed="rId13"/>
            <a:stretch>
              <a:fillRect b="-451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6612455" y="4142847"/>
            <a:ext cx="5166318" cy="105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8"/>
              </a:lnSpc>
              <a:spcBef>
                <a:spcPct val="0"/>
              </a:spcBef>
            </a:pPr>
            <a:r>
              <a:rPr lang="en-US" sz="3419">
                <a:solidFill>
                  <a:srgbClr val="12255A"/>
                </a:solidFill>
                <a:latin typeface="Handyman"/>
                <a:ea typeface="Handyman"/>
                <a:cs typeface="Handyman"/>
                <a:sym typeface="Handyman"/>
              </a:rPr>
              <a:t>Apply to your local election office.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12455" y="5440177"/>
            <a:ext cx="4318515" cy="56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8"/>
              </a:lnSpc>
              <a:spcBef>
                <a:spcPct val="0"/>
              </a:spcBef>
            </a:pPr>
            <a:r>
              <a:rPr lang="en-US" sz="3419">
                <a:solidFill>
                  <a:srgbClr val="12255A"/>
                </a:solidFill>
                <a:latin typeface="Handyman"/>
                <a:ea typeface="Handyman"/>
                <a:cs typeface="Handyman"/>
                <a:sym typeface="Handyman"/>
              </a:rPr>
              <a:t>Complete your training.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612455" y="6445318"/>
            <a:ext cx="5166318" cy="56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8"/>
              </a:lnSpc>
              <a:spcBef>
                <a:spcPct val="0"/>
              </a:spcBef>
            </a:pPr>
            <a:r>
              <a:rPr lang="en-US" sz="3419">
                <a:solidFill>
                  <a:srgbClr val="12255A"/>
                </a:solidFill>
                <a:latin typeface="Handyman"/>
                <a:ea typeface="Handyman"/>
                <a:cs typeface="Handyman"/>
                <a:sym typeface="Handyman"/>
              </a:rPr>
              <a:t>Help voters cast their ballot.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612455" y="7272476"/>
            <a:ext cx="5186504" cy="97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1"/>
              </a:lnSpc>
            </a:pPr>
            <a:r>
              <a:rPr lang="en-US" sz="3419">
                <a:solidFill>
                  <a:srgbClr val="12255A"/>
                </a:solidFill>
                <a:latin typeface="Handyman"/>
                <a:ea typeface="Handyman"/>
                <a:cs typeface="Handyman"/>
                <a:sym typeface="Handyman"/>
              </a:rPr>
              <a:t>Get paid for the time you serve your community!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60881" y="211549"/>
            <a:ext cx="9518239" cy="1078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6"/>
              </a:lnSpc>
            </a:pPr>
            <a:r>
              <a:rPr lang="en-US" sz="6275" b="1">
                <a:solidFill>
                  <a:srgbClr val="1225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Help America Vote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7040" y="1195140"/>
            <a:ext cx="13345921" cy="87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5176">
                <a:solidFill>
                  <a:srgbClr val="12255A"/>
                </a:solidFill>
                <a:latin typeface="Open Sauce"/>
                <a:ea typeface="Open Sauce"/>
                <a:cs typeface="Open Sauce"/>
                <a:sym typeface="Open Sauce"/>
              </a:rPr>
              <a:t>Sign up to be an election worker.</a:t>
            </a:r>
          </a:p>
        </p:txBody>
      </p:sp>
      <p:sp>
        <p:nvSpPr>
          <p:cNvPr id="33" name="Freeform 33"/>
          <p:cNvSpPr/>
          <p:nvPr/>
        </p:nvSpPr>
        <p:spPr>
          <a:xfrm rot="-540750">
            <a:off x="2624203" y="4232288"/>
            <a:ext cx="495848" cy="459589"/>
          </a:xfrm>
          <a:custGeom>
            <a:avLst/>
            <a:gdLst/>
            <a:ahLst/>
            <a:cxnLst/>
            <a:rect l="l" t="t" r="r" b="b"/>
            <a:pathLst>
              <a:path w="495848" h="459589">
                <a:moveTo>
                  <a:pt x="0" y="0"/>
                </a:moveTo>
                <a:lnTo>
                  <a:pt x="495848" y="0"/>
                </a:lnTo>
                <a:lnTo>
                  <a:pt x="495848" y="459590"/>
                </a:lnTo>
                <a:lnTo>
                  <a:pt x="0" y="459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2">
            <a:extLst>
              <a:ext uri="{FF2B5EF4-FFF2-40B4-BE49-F238E27FC236}">
                <a16:creationId xmlns:a16="http://schemas.microsoft.com/office/drawing/2014/main" id="{5DE4D20B-ACBA-9399-3567-E19FD6CF894F}"/>
              </a:ext>
            </a:extLst>
          </p:cNvPr>
          <p:cNvGrpSpPr/>
          <p:nvPr/>
        </p:nvGrpSpPr>
        <p:grpSpPr>
          <a:xfrm>
            <a:off x="2896365" y="-2"/>
            <a:ext cx="12369072" cy="8727671"/>
            <a:chOff x="0" y="240727"/>
            <a:chExt cx="16492096" cy="11636895"/>
          </a:xfrm>
        </p:grpSpPr>
        <p:grpSp>
          <p:nvGrpSpPr>
            <p:cNvPr id="60" name="Group 3">
              <a:extLst>
                <a:ext uri="{FF2B5EF4-FFF2-40B4-BE49-F238E27FC236}">
                  <a16:creationId xmlns:a16="http://schemas.microsoft.com/office/drawing/2014/main" id="{15A662A2-1C69-26DB-6CA2-2147C1ABAD4C}"/>
                </a:ext>
              </a:extLst>
            </p:cNvPr>
            <p:cNvGrpSpPr/>
            <p:nvPr/>
          </p:nvGrpSpPr>
          <p:grpSpPr>
            <a:xfrm>
              <a:off x="0" y="240728"/>
              <a:ext cx="16458180" cy="11636894"/>
              <a:chOff x="0" y="237169"/>
              <a:chExt cx="16214875" cy="11464863"/>
            </a:xfrm>
          </p:grpSpPr>
          <p:sp>
            <p:nvSpPr>
              <p:cNvPr id="63" name="Freeform 4">
                <a:extLst>
                  <a:ext uri="{FF2B5EF4-FFF2-40B4-BE49-F238E27FC236}">
                    <a16:creationId xmlns:a16="http://schemas.microsoft.com/office/drawing/2014/main" id="{AC5AD921-6FCA-0407-A6DE-FBA9806369EC}"/>
                  </a:ext>
                </a:extLst>
              </p:cNvPr>
              <p:cNvSpPr/>
              <p:nvPr/>
            </p:nvSpPr>
            <p:spPr>
              <a:xfrm>
                <a:off x="0" y="237169"/>
                <a:ext cx="16214875" cy="11464863"/>
              </a:xfrm>
              <a:custGeom>
                <a:avLst/>
                <a:gdLst/>
                <a:ahLst/>
                <a:cxnLst/>
                <a:rect l="l" t="t" r="r" b="b"/>
                <a:pathLst>
                  <a:path w="16790670" h="11702034">
                    <a:moveTo>
                      <a:pt x="0" y="0"/>
                    </a:moveTo>
                    <a:lnTo>
                      <a:pt x="16790670" y="0"/>
                    </a:lnTo>
                    <a:lnTo>
                      <a:pt x="16790670" y="11702034"/>
                    </a:lnTo>
                    <a:lnTo>
                      <a:pt x="0" y="117020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34309"/>
                </a:blip>
                <a:stretch>
                  <a:fillRect l="1" t="-2069" r="-3551" b="-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28C8AF24-B38A-F1D5-78B2-DEF1F2DD11D8}"/>
                </a:ext>
              </a:extLst>
            </p:cNvPr>
            <p:cNvSpPr/>
            <p:nvPr/>
          </p:nvSpPr>
          <p:spPr>
            <a:xfrm>
              <a:off x="14790016" y="240727"/>
              <a:ext cx="1668165" cy="5625253"/>
            </a:xfrm>
            <a:custGeom>
              <a:avLst/>
              <a:gdLst/>
              <a:ahLst/>
              <a:cxnLst/>
              <a:rect l="l" t="t" r="r" b="b"/>
              <a:pathLst>
                <a:path w="2431676" h="5803074">
                  <a:moveTo>
                    <a:pt x="0" y="0"/>
                  </a:moveTo>
                  <a:lnTo>
                    <a:pt x="2431676" y="0"/>
                  </a:lnTo>
                  <a:lnTo>
                    <a:pt x="2431676" y="5803074"/>
                  </a:lnTo>
                  <a:lnTo>
                    <a:pt x="0" y="5803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1" t="-3161" r="-4577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8FF7D0D8-FA6E-B38F-DCF4-A56EF11D4BE0}"/>
                </a:ext>
              </a:extLst>
            </p:cNvPr>
            <p:cNvSpPr/>
            <p:nvPr/>
          </p:nvSpPr>
          <p:spPr>
            <a:xfrm>
              <a:off x="14060420" y="5843412"/>
              <a:ext cx="2431676" cy="5803073"/>
            </a:xfrm>
            <a:custGeom>
              <a:avLst/>
              <a:gdLst/>
              <a:ahLst/>
              <a:cxnLst/>
              <a:rect l="l" t="t" r="r" b="b"/>
              <a:pathLst>
                <a:path w="2431676" h="5803074">
                  <a:moveTo>
                    <a:pt x="0" y="0"/>
                  </a:moveTo>
                  <a:lnTo>
                    <a:pt x="2431676" y="0"/>
                  </a:lnTo>
                  <a:lnTo>
                    <a:pt x="2431676" y="5803074"/>
                  </a:lnTo>
                  <a:lnTo>
                    <a:pt x="0" y="5803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30005" r="-300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7">
            <a:extLst>
              <a:ext uri="{FF2B5EF4-FFF2-40B4-BE49-F238E27FC236}">
                <a16:creationId xmlns:a16="http://schemas.microsoft.com/office/drawing/2014/main" id="{7410284C-4810-CA5B-C410-CC138BC2B426}"/>
              </a:ext>
            </a:extLst>
          </p:cNvPr>
          <p:cNvGrpSpPr/>
          <p:nvPr/>
        </p:nvGrpSpPr>
        <p:grpSpPr>
          <a:xfrm>
            <a:off x="0" y="-3"/>
            <a:ext cx="4195685" cy="8572504"/>
            <a:chOff x="0" y="798756"/>
            <a:chExt cx="5594247" cy="11430006"/>
          </a:xfrm>
        </p:grpSpPr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BD08CAD-C132-B656-FA2D-D9EE13BB84A8}"/>
                </a:ext>
              </a:extLst>
            </p:cNvPr>
            <p:cNvSpPr/>
            <p:nvPr/>
          </p:nvSpPr>
          <p:spPr>
            <a:xfrm>
              <a:off x="3505194" y="798756"/>
              <a:ext cx="450676" cy="11405761"/>
            </a:xfrm>
            <a:custGeom>
              <a:avLst/>
              <a:gdLst/>
              <a:ahLst/>
              <a:cxnLst/>
              <a:rect l="l" t="t" r="r" b="b"/>
              <a:pathLst>
                <a:path w="471021" h="12928721">
                  <a:moveTo>
                    <a:pt x="0" y="0"/>
                  </a:moveTo>
                  <a:lnTo>
                    <a:pt x="471021" y="0"/>
                  </a:lnTo>
                  <a:lnTo>
                    <a:pt x="471021" y="12928721"/>
                  </a:lnTo>
                  <a:lnTo>
                    <a:pt x="0" y="129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515" t="-7003" b="-6349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" name="Group 8">
              <a:extLst>
                <a:ext uri="{FF2B5EF4-FFF2-40B4-BE49-F238E27FC236}">
                  <a16:creationId xmlns:a16="http://schemas.microsoft.com/office/drawing/2014/main" id="{7AEF733E-A659-C825-B80C-F626F4F70923}"/>
                </a:ext>
              </a:extLst>
            </p:cNvPr>
            <p:cNvGrpSpPr/>
            <p:nvPr/>
          </p:nvGrpSpPr>
          <p:grpSpPr>
            <a:xfrm>
              <a:off x="0" y="798761"/>
              <a:ext cx="5594247" cy="11430001"/>
              <a:chOff x="0" y="472139"/>
              <a:chExt cx="5511546" cy="11261029"/>
            </a:xfrm>
          </p:grpSpPr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A2C1406D-B3D9-8A66-7819-B256DF31015B}"/>
                  </a:ext>
                </a:extLst>
              </p:cNvPr>
              <p:cNvSpPr/>
              <p:nvPr/>
            </p:nvSpPr>
            <p:spPr>
              <a:xfrm>
                <a:off x="0" y="472139"/>
                <a:ext cx="5511546" cy="11261029"/>
              </a:xfrm>
              <a:custGeom>
                <a:avLst/>
                <a:gdLst/>
                <a:ahLst/>
                <a:cxnLst/>
                <a:rect l="l" t="t" r="r" b="b"/>
                <a:pathLst>
                  <a:path w="5511546" h="12422778">
                    <a:moveTo>
                      <a:pt x="0" y="0"/>
                    </a:moveTo>
                    <a:lnTo>
                      <a:pt x="5511546" y="0"/>
                    </a:lnTo>
                    <a:lnTo>
                      <a:pt x="5511546" y="12422778"/>
                    </a:lnTo>
                    <a:lnTo>
                      <a:pt x="0" y="124227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4008" t="-4193" r="-4008" b="-612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65F93A2-E7F0-6F64-1A6A-014B06DF8735}"/>
                </a:ext>
              </a:extLst>
            </p:cNvPr>
            <p:cNvSpPr/>
            <p:nvPr/>
          </p:nvSpPr>
          <p:spPr>
            <a:xfrm>
              <a:off x="784369" y="798757"/>
              <a:ext cx="471023" cy="11405760"/>
            </a:xfrm>
            <a:custGeom>
              <a:avLst/>
              <a:gdLst/>
              <a:ahLst/>
              <a:cxnLst/>
              <a:rect l="l" t="t" r="r" b="b"/>
              <a:pathLst>
                <a:path w="471021" h="12928721">
                  <a:moveTo>
                    <a:pt x="0" y="0"/>
                  </a:moveTo>
                  <a:lnTo>
                    <a:pt x="471021" y="0"/>
                  </a:lnTo>
                  <a:lnTo>
                    <a:pt x="471021" y="12928721"/>
                  </a:lnTo>
                  <a:lnTo>
                    <a:pt x="0" y="129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3446" t="-7004" r="-3448" b="-63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1F5AD67B-BEEC-48B4-DC1A-D12C2B65E1F6}"/>
                </a:ext>
              </a:extLst>
            </p:cNvPr>
            <p:cNvSpPr/>
            <p:nvPr/>
          </p:nvSpPr>
          <p:spPr>
            <a:xfrm>
              <a:off x="2142732" y="823000"/>
              <a:ext cx="471023" cy="11381517"/>
            </a:xfrm>
            <a:custGeom>
              <a:avLst/>
              <a:gdLst/>
              <a:ahLst/>
              <a:cxnLst/>
              <a:rect l="l" t="t" r="r" b="b"/>
              <a:pathLst>
                <a:path w="471021" h="12928721">
                  <a:moveTo>
                    <a:pt x="0" y="0"/>
                  </a:moveTo>
                  <a:lnTo>
                    <a:pt x="471021" y="0"/>
                  </a:lnTo>
                  <a:lnTo>
                    <a:pt x="471021" y="12928721"/>
                  </a:lnTo>
                  <a:lnTo>
                    <a:pt x="0" y="129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7231" b="-63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Freeform 12">
            <a:extLst>
              <a:ext uri="{FF2B5EF4-FFF2-40B4-BE49-F238E27FC236}">
                <a16:creationId xmlns:a16="http://schemas.microsoft.com/office/drawing/2014/main" id="{947F43A1-D703-8234-DC3C-1F592FDF3FF1}"/>
              </a:ext>
            </a:extLst>
          </p:cNvPr>
          <p:cNvSpPr/>
          <p:nvPr/>
        </p:nvSpPr>
        <p:spPr>
          <a:xfrm>
            <a:off x="2643656" y="9088"/>
            <a:ext cx="338007" cy="8554320"/>
          </a:xfrm>
          <a:custGeom>
            <a:avLst/>
            <a:gdLst/>
            <a:ahLst/>
            <a:cxnLst/>
            <a:rect l="l" t="t" r="r" b="b"/>
            <a:pathLst>
              <a:path w="471021" h="12928721">
                <a:moveTo>
                  <a:pt x="0" y="0"/>
                </a:moveTo>
                <a:lnTo>
                  <a:pt x="471021" y="0"/>
                </a:lnTo>
                <a:lnTo>
                  <a:pt x="471021" y="12928721"/>
                </a:lnTo>
                <a:lnTo>
                  <a:pt x="0" y="129287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515" t="-7003" b="-63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0" y="3937903"/>
            <a:ext cx="15240000" cy="4627378"/>
            <a:chOff x="0" y="0"/>
            <a:chExt cx="20320254" cy="61699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320254" cy="6169914"/>
            </a:xfrm>
            <a:custGeom>
              <a:avLst/>
              <a:gdLst/>
              <a:ahLst/>
              <a:cxnLst/>
              <a:rect l="l" t="t" r="r" b="b"/>
              <a:pathLst>
                <a:path w="20320254" h="6169914">
                  <a:moveTo>
                    <a:pt x="0" y="0"/>
                  </a:moveTo>
                  <a:lnTo>
                    <a:pt x="20320254" y="0"/>
                  </a:lnTo>
                  <a:lnTo>
                    <a:pt x="20320254" y="6169914"/>
                  </a:lnTo>
                  <a:lnTo>
                    <a:pt x="0" y="6169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152518" y="5167696"/>
            <a:ext cx="936937" cy="425135"/>
          </a:xfrm>
          <a:custGeom>
            <a:avLst/>
            <a:gdLst/>
            <a:ahLst/>
            <a:cxnLst/>
            <a:rect l="l" t="t" r="r" b="b"/>
            <a:pathLst>
              <a:path w="936937" h="425135">
                <a:moveTo>
                  <a:pt x="0" y="0"/>
                </a:moveTo>
                <a:lnTo>
                  <a:pt x="936937" y="0"/>
                </a:lnTo>
                <a:lnTo>
                  <a:pt x="936937" y="425135"/>
                </a:lnTo>
                <a:lnTo>
                  <a:pt x="0" y="425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83518" y="3901935"/>
            <a:ext cx="3439557" cy="4486379"/>
          </a:xfrm>
          <a:custGeom>
            <a:avLst/>
            <a:gdLst/>
            <a:ahLst/>
            <a:cxnLst/>
            <a:rect l="l" t="t" r="r" b="b"/>
            <a:pathLst>
              <a:path w="3439557" h="4486379">
                <a:moveTo>
                  <a:pt x="0" y="0"/>
                </a:moveTo>
                <a:lnTo>
                  <a:pt x="3439557" y="0"/>
                </a:lnTo>
                <a:lnTo>
                  <a:pt x="3439557" y="4486379"/>
                </a:lnTo>
                <a:lnTo>
                  <a:pt x="0" y="4486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302556">
            <a:off x="2878829" y="5037923"/>
            <a:ext cx="375290" cy="347769"/>
          </a:xfrm>
          <a:custGeom>
            <a:avLst/>
            <a:gdLst/>
            <a:ahLst/>
            <a:cxnLst/>
            <a:rect l="l" t="t" r="r" b="b"/>
            <a:pathLst>
              <a:path w="375290" h="347769">
                <a:moveTo>
                  <a:pt x="0" y="0"/>
                </a:moveTo>
                <a:lnTo>
                  <a:pt x="375290" y="0"/>
                </a:lnTo>
                <a:lnTo>
                  <a:pt x="375290" y="347769"/>
                </a:lnTo>
                <a:lnTo>
                  <a:pt x="0" y="3477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048947" y="2603480"/>
            <a:ext cx="2851844" cy="5675312"/>
          </a:xfrm>
          <a:custGeom>
            <a:avLst/>
            <a:gdLst/>
            <a:ahLst/>
            <a:cxnLst/>
            <a:rect l="l" t="t" r="r" b="b"/>
            <a:pathLst>
              <a:path w="2851844" h="5675312">
                <a:moveTo>
                  <a:pt x="0" y="0"/>
                </a:moveTo>
                <a:lnTo>
                  <a:pt x="2851844" y="0"/>
                </a:lnTo>
                <a:lnTo>
                  <a:pt x="2851844" y="5675313"/>
                </a:lnTo>
                <a:lnTo>
                  <a:pt x="0" y="56753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204312">
            <a:off x="5922935" y="3851296"/>
            <a:ext cx="375290" cy="347769"/>
          </a:xfrm>
          <a:custGeom>
            <a:avLst/>
            <a:gdLst/>
            <a:ahLst/>
            <a:cxnLst/>
            <a:rect l="l" t="t" r="r" b="b"/>
            <a:pathLst>
              <a:path w="375290" h="347769">
                <a:moveTo>
                  <a:pt x="0" y="0"/>
                </a:moveTo>
                <a:lnTo>
                  <a:pt x="375290" y="0"/>
                </a:lnTo>
                <a:lnTo>
                  <a:pt x="375290" y="347769"/>
                </a:lnTo>
                <a:lnTo>
                  <a:pt x="0" y="3477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7108363" y="2584317"/>
            <a:ext cx="2295005" cy="5640564"/>
          </a:xfrm>
          <a:custGeom>
            <a:avLst/>
            <a:gdLst/>
            <a:ahLst/>
            <a:cxnLst/>
            <a:rect l="l" t="t" r="r" b="b"/>
            <a:pathLst>
              <a:path w="2295005" h="5640564">
                <a:moveTo>
                  <a:pt x="2295005" y="0"/>
                </a:moveTo>
                <a:lnTo>
                  <a:pt x="0" y="0"/>
                </a:lnTo>
                <a:lnTo>
                  <a:pt x="0" y="5640564"/>
                </a:lnTo>
                <a:lnTo>
                  <a:pt x="2295005" y="5640564"/>
                </a:lnTo>
                <a:lnTo>
                  <a:pt x="2295005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703409">
            <a:off x="8578479" y="3917636"/>
            <a:ext cx="315665" cy="292516"/>
          </a:xfrm>
          <a:custGeom>
            <a:avLst/>
            <a:gdLst/>
            <a:ahLst/>
            <a:cxnLst/>
            <a:rect l="l" t="t" r="r" b="b"/>
            <a:pathLst>
              <a:path w="315665" h="292516">
                <a:moveTo>
                  <a:pt x="0" y="0"/>
                </a:moveTo>
                <a:lnTo>
                  <a:pt x="315665" y="0"/>
                </a:lnTo>
                <a:lnTo>
                  <a:pt x="315665" y="292516"/>
                </a:lnTo>
                <a:lnTo>
                  <a:pt x="0" y="2925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947733" y="2529584"/>
            <a:ext cx="2864135" cy="5704501"/>
          </a:xfrm>
          <a:custGeom>
            <a:avLst/>
            <a:gdLst/>
            <a:ahLst/>
            <a:cxnLst/>
            <a:rect l="l" t="t" r="r" b="b"/>
            <a:pathLst>
              <a:path w="2864135" h="5704501">
                <a:moveTo>
                  <a:pt x="0" y="0"/>
                </a:moveTo>
                <a:lnTo>
                  <a:pt x="2864135" y="0"/>
                </a:lnTo>
                <a:lnTo>
                  <a:pt x="2864135" y="5704501"/>
                </a:lnTo>
                <a:lnTo>
                  <a:pt x="0" y="5704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887102">
            <a:off x="11625496" y="3711001"/>
            <a:ext cx="362660" cy="336065"/>
          </a:xfrm>
          <a:custGeom>
            <a:avLst/>
            <a:gdLst/>
            <a:ahLst/>
            <a:cxnLst/>
            <a:rect l="l" t="t" r="r" b="b"/>
            <a:pathLst>
              <a:path w="362660" h="336065">
                <a:moveTo>
                  <a:pt x="0" y="0"/>
                </a:moveTo>
                <a:lnTo>
                  <a:pt x="362660" y="0"/>
                </a:lnTo>
                <a:lnTo>
                  <a:pt x="362660" y="336066"/>
                </a:lnTo>
                <a:lnTo>
                  <a:pt x="0" y="336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407293">
            <a:off x="9602865" y="4360774"/>
            <a:ext cx="936937" cy="425135"/>
          </a:xfrm>
          <a:custGeom>
            <a:avLst/>
            <a:gdLst/>
            <a:ahLst/>
            <a:cxnLst/>
            <a:rect l="l" t="t" r="r" b="b"/>
            <a:pathLst>
              <a:path w="936937" h="425135">
                <a:moveTo>
                  <a:pt x="0" y="0"/>
                </a:moveTo>
                <a:lnTo>
                  <a:pt x="936937" y="0"/>
                </a:lnTo>
                <a:lnTo>
                  <a:pt x="936937" y="425135"/>
                </a:lnTo>
                <a:lnTo>
                  <a:pt x="0" y="425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73635" y="4757197"/>
            <a:ext cx="1362526" cy="907215"/>
          </a:xfrm>
          <a:custGeom>
            <a:avLst/>
            <a:gdLst/>
            <a:ahLst/>
            <a:cxnLst/>
            <a:rect l="l" t="t" r="r" b="b"/>
            <a:pathLst>
              <a:path w="1362526" h="907215">
                <a:moveTo>
                  <a:pt x="0" y="0"/>
                </a:moveTo>
                <a:lnTo>
                  <a:pt x="1362526" y="0"/>
                </a:lnTo>
                <a:lnTo>
                  <a:pt x="1362526" y="907215"/>
                </a:lnTo>
                <a:lnTo>
                  <a:pt x="0" y="9072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836207" y="4757197"/>
            <a:ext cx="1362526" cy="907215"/>
          </a:xfrm>
          <a:custGeom>
            <a:avLst/>
            <a:gdLst/>
            <a:ahLst/>
            <a:cxnLst/>
            <a:rect l="l" t="t" r="r" b="b"/>
            <a:pathLst>
              <a:path w="1362526" h="907215">
                <a:moveTo>
                  <a:pt x="0" y="0"/>
                </a:moveTo>
                <a:lnTo>
                  <a:pt x="1362526" y="0"/>
                </a:lnTo>
                <a:lnTo>
                  <a:pt x="1362526" y="907215"/>
                </a:lnTo>
                <a:lnTo>
                  <a:pt x="0" y="9072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920981" y="4758200"/>
            <a:ext cx="1362526" cy="907215"/>
          </a:xfrm>
          <a:custGeom>
            <a:avLst/>
            <a:gdLst/>
            <a:ahLst/>
            <a:cxnLst/>
            <a:rect l="l" t="t" r="r" b="b"/>
            <a:pathLst>
              <a:path w="1362526" h="907215">
                <a:moveTo>
                  <a:pt x="0" y="0"/>
                </a:moveTo>
                <a:lnTo>
                  <a:pt x="1362526" y="0"/>
                </a:lnTo>
                <a:lnTo>
                  <a:pt x="1362526" y="907215"/>
                </a:lnTo>
                <a:lnTo>
                  <a:pt x="0" y="9072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692318" y="4664789"/>
            <a:ext cx="1103208" cy="569531"/>
          </a:xfrm>
          <a:custGeom>
            <a:avLst/>
            <a:gdLst/>
            <a:ahLst/>
            <a:cxnLst/>
            <a:rect l="l" t="t" r="r" b="b"/>
            <a:pathLst>
              <a:path w="1103208" h="569531">
                <a:moveTo>
                  <a:pt x="0" y="0"/>
                </a:moveTo>
                <a:lnTo>
                  <a:pt x="1103208" y="0"/>
                </a:lnTo>
                <a:lnTo>
                  <a:pt x="1103208" y="569532"/>
                </a:lnTo>
                <a:lnTo>
                  <a:pt x="0" y="5695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3778865" y="5351688"/>
            <a:ext cx="7376419" cy="3036626"/>
            <a:chOff x="0" y="0"/>
            <a:chExt cx="9835226" cy="404883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835226" cy="4048835"/>
            </a:xfrm>
            <a:custGeom>
              <a:avLst/>
              <a:gdLst/>
              <a:ahLst/>
              <a:cxnLst/>
              <a:rect l="l" t="t" r="r" b="b"/>
              <a:pathLst>
                <a:path w="9835226" h="4048835">
                  <a:moveTo>
                    <a:pt x="0" y="0"/>
                  </a:moveTo>
                  <a:lnTo>
                    <a:pt x="9835226" y="0"/>
                  </a:lnTo>
                  <a:lnTo>
                    <a:pt x="9835226" y="4048835"/>
                  </a:lnTo>
                  <a:lnTo>
                    <a:pt x="0" y="4048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123922" y="465435"/>
              <a:ext cx="546417" cy="690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8"/>
                </a:lnSpc>
              </a:pPr>
              <a:r>
                <a:rPr lang="en-US" sz="1279" b="1" spc="-10">
                  <a:solidFill>
                    <a:srgbClr val="000000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YOUR TEXT HERE</a:t>
              </a:r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48891" y="300349"/>
              <a:ext cx="1496478" cy="1002017"/>
            </a:xfrm>
            <a:custGeom>
              <a:avLst/>
              <a:gdLst/>
              <a:ahLst/>
              <a:cxnLst/>
              <a:rect l="l" t="t" r="r" b="b"/>
              <a:pathLst>
                <a:path w="1496478" h="1002017">
                  <a:moveTo>
                    <a:pt x="0" y="0"/>
                  </a:moveTo>
                  <a:lnTo>
                    <a:pt x="1496478" y="0"/>
                  </a:lnTo>
                  <a:lnTo>
                    <a:pt x="1496478" y="1002016"/>
                  </a:lnTo>
                  <a:lnTo>
                    <a:pt x="0" y="1002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6761138" y="467821"/>
              <a:ext cx="546417" cy="690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8"/>
                </a:lnSpc>
              </a:pPr>
              <a:r>
                <a:rPr lang="en-US" sz="1279" b="1" spc="-10">
                  <a:solidFill>
                    <a:srgbClr val="000000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YOUR TEXT HERE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6286108" y="302735"/>
              <a:ext cx="1496478" cy="1002017"/>
            </a:xfrm>
            <a:custGeom>
              <a:avLst/>
              <a:gdLst/>
              <a:ahLst/>
              <a:cxnLst/>
              <a:rect l="l" t="t" r="r" b="b"/>
              <a:pathLst>
                <a:path w="1496478" h="1002017">
                  <a:moveTo>
                    <a:pt x="0" y="0"/>
                  </a:moveTo>
                  <a:lnTo>
                    <a:pt x="1496478" y="0"/>
                  </a:lnTo>
                  <a:lnTo>
                    <a:pt x="1496478" y="1002016"/>
                  </a:lnTo>
                  <a:lnTo>
                    <a:pt x="0" y="1002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352476" y="5735891"/>
            <a:ext cx="409813" cy="49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8"/>
              </a:lnSpc>
            </a:pPr>
            <a:r>
              <a:rPr lang="en-US" sz="1279" b="1" spc="-1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YOUR TEXT HERE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30389" y="5735891"/>
            <a:ext cx="409813" cy="51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8"/>
              </a:lnSpc>
            </a:pPr>
            <a:r>
              <a:rPr lang="en-US" sz="1279" b="1" spc="-1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YOUR TEXT HERE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7040" y="1194204"/>
            <a:ext cx="13345921" cy="87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5176">
                <a:solidFill>
                  <a:srgbClr val="CF2038"/>
                </a:solidFill>
                <a:latin typeface="Open Sauce"/>
                <a:ea typeface="Open Sauce"/>
                <a:cs typeface="Open Sauce"/>
                <a:sym typeface="Open Sauce"/>
              </a:rPr>
              <a:t>Sign up to be an election worker.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860881" y="210614"/>
            <a:ext cx="9518239" cy="1078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6"/>
              </a:lnSpc>
            </a:pPr>
            <a:r>
              <a:rPr lang="en-US" sz="627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Help America Vote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3204982" y="6543753"/>
            <a:ext cx="1624825" cy="162482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D09BA83AD9AC4BBA56FE756E5219E6" ma:contentTypeVersion="21" ma:contentTypeDescription="Create a new document." ma:contentTypeScope="" ma:versionID="72ecfe7d21bc3ab5dec85f51bb2c2ec8">
  <xsd:schema xmlns:xsd="http://www.w3.org/2001/XMLSchema" xmlns:xs="http://www.w3.org/2001/XMLSchema" xmlns:p="http://schemas.microsoft.com/office/2006/metadata/properties" xmlns:ns1="http://schemas.microsoft.com/sharepoint/v3" xmlns:ns2="36e49053-1961-46de-9bb2-e98cd2155f11" xmlns:ns3="0d6fa9a0-74d4-42c4-8398-69cb66e7b544" targetNamespace="http://schemas.microsoft.com/office/2006/metadata/properties" ma:root="true" ma:fieldsID="4f3d021c2c144598df71bdb71f90a7ec" ns1:_="" ns2:_="" ns3:_="">
    <xsd:import namespace="http://schemas.microsoft.com/sharepoint/v3"/>
    <xsd:import namespace="36e49053-1961-46de-9bb2-e98cd2155f11"/>
    <xsd:import namespace="0d6fa9a0-74d4-42c4-8398-69cb66e7b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49053-1961-46de-9bb2-e98cd2155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131c7ec-96db-4efb-b6b7-556cf404c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fa9a0-74d4-42c4-8398-69cb66e7b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2dce5d-e85a-44b4-a83c-dbb5d4db6b02}" ma:internalName="TaxCatchAll" ma:showField="CatchAllData" ma:web="0d6fa9a0-74d4-42c4-8398-69cb66e7b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6e49053-1961-46de-9bb2-e98cd2155f11">
      <Terms xmlns="http://schemas.microsoft.com/office/infopath/2007/PartnerControls"/>
    </lcf76f155ced4ddcb4097134ff3c332f>
    <TaxCatchAll xmlns="0d6fa9a0-74d4-42c4-8398-69cb66e7b544" xsi:nil="true"/>
  </documentManagement>
</p:properties>
</file>

<file path=customXml/itemProps1.xml><?xml version="1.0" encoding="utf-8"?>
<ds:datastoreItem xmlns:ds="http://schemas.openxmlformats.org/officeDocument/2006/customXml" ds:itemID="{F7153B0E-DB10-45AB-81D9-98AC48AFA2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CACD3E-C8E3-4736-B98A-16A4670F80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6e49053-1961-46de-9bb2-e98cd2155f11"/>
    <ds:schemaRef ds:uri="0d6fa9a0-74d4-42c4-8398-69cb66e7b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121963-2819-47EF-98DF-84CF10A383F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36e49053-1961-46de-9bb2-e98cd2155f11"/>
    <ds:schemaRef ds:uri="0d6fa9a0-74d4-42c4-8398-69cb66e7b54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Custom</PresentationFormat>
  <Paragraphs>59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2</cp:revision>
  <dcterms:created xsi:type="dcterms:W3CDTF">2026-07-15T13:47:03Z</dcterms:created>
  <dcterms:modified xsi:type="dcterms:W3CDTF">2026-07-15T14:05:08Z</dcterms:modified>
  <cp:category/>
  <dc:identifier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0x010100EFD09BA83AD9AC4BBA56FE756E5219E6</vt:lpwstr>
  </property>
</Properties>
</file>