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0287000" cy="12852400"/>
  <p:notesSz cx="6858000" cy="9144000"/>
  <p:embeddedFontLst>
    <p:embeddedFont>
      <p:font typeface="Handyman" charset="1" panose="00000000000000000000"/>
      <p:regular r:id="rId22"/>
    </p:embeddedFont>
    <p:embeddedFont>
      <p:font typeface="Open Sauce Heavy" charset="1" panose="00000A0000000000000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26" Type="http://schemas.openxmlformats.org/officeDocument/2006/relationships/customXml" Target="../customXml/item3.xml"/><Relationship Id="rId21" Type="http://schemas.openxmlformats.org/officeDocument/2006/relationships/slide" Target="slides/slide16.xml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5" Type="http://schemas.openxmlformats.org/officeDocument/2006/relationships/customXml" Target="../customXml/item2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24" Type="http://schemas.openxmlformats.org/officeDocument/2006/relationships/customXml" Target="../customXml/item1.xml"/><Relationship Id="rId15" Type="http://schemas.openxmlformats.org/officeDocument/2006/relationships/slide" Target="slides/slide10.xml"/><Relationship Id="rId23" Type="http://schemas.openxmlformats.org/officeDocument/2006/relationships/font" Target="fonts/font23.fntdata"/><Relationship Id="rId5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font" Target="fonts/font22.fntdata"/><Relationship Id="rId4" Type="http://schemas.openxmlformats.org/officeDocument/2006/relationships/theme" Target="theme/theme1.xml"/><Relationship Id="rId9" Type="http://schemas.openxmlformats.org/officeDocument/2006/relationships/slide" Target="slides/slide4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52.png" Type="http://schemas.openxmlformats.org/officeDocument/2006/relationships/image"/><Relationship Id="rId6" Target="../media/image53.png" Type="http://schemas.openxmlformats.org/officeDocument/2006/relationships/image"/><Relationship Id="rId7" Target="../media/image54.png" Type="http://schemas.openxmlformats.org/officeDocument/2006/relationships/image"/><Relationship Id="rId8" Target="../media/image6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55.png" Type="http://schemas.openxmlformats.org/officeDocument/2006/relationships/image"/><Relationship Id="rId6" Target="../media/image56.png" Type="http://schemas.openxmlformats.org/officeDocument/2006/relationships/image"/><Relationship Id="rId7" Target="../media/image9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55.png" Type="http://schemas.openxmlformats.org/officeDocument/2006/relationships/image"/><Relationship Id="rId6" Target="../media/image57.png" Type="http://schemas.openxmlformats.org/officeDocument/2006/relationships/image"/><Relationship Id="rId7" Target="../media/image9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39.png" Type="http://schemas.openxmlformats.org/officeDocument/2006/relationships/image"/><Relationship Id="rId4" Target="../media/image3.png" Type="http://schemas.openxmlformats.org/officeDocument/2006/relationships/image"/><Relationship Id="rId5" Target="../media/image58.png" Type="http://schemas.openxmlformats.org/officeDocument/2006/relationships/image"/><Relationship Id="rId6" Target="../media/image59.png" Type="http://schemas.openxmlformats.org/officeDocument/2006/relationships/image"/><Relationship Id="rId7" Target="../media/image9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png" Type="http://schemas.openxmlformats.org/officeDocument/2006/relationships/image"/><Relationship Id="rId11" Target="../media/image9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60.png" Type="http://schemas.openxmlformats.org/officeDocument/2006/relationships/image"/><Relationship Id="rId6" Target="../media/image61.png" Type="http://schemas.openxmlformats.org/officeDocument/2006/relationships/image"/><Relationship Id="rId7" Target="../media/image62.png" Type="http://schemas.openxmlformats.org/officeDocument/2006/relationships/image"/><Relationship Id="rId8" Target="../media/image52.png" Type="http://schemas.openxmlformats.org/officeDocument/2006/relationships/image"/><Relationship Id="rId9" Target="../media/image49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47.png" Type="http://schemas.openxmlformats.org/officeDocument/2006/relationships/image"/><Relationship Id="rId5" Target="../media/image3.png" Type="http://schemas.openxmlformats.org/officeDocument/2006/relationships/image"/><Relationship Id="rId6" Target="../media/image63.png" Type="http://schemas.openxmlformats.org/officeDocument/2006/relationships/image"/><Relationship Id="rId7" Target="../media/image64.png" Type="http://schemas.openxmlformats.org/officeDocument/2006/relationships/image"/><Relationship Id="rId8" Target="../media/image9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47.png" Type="http://schemas.openxmlformats.org/officeDocument/2006/relationships/image"/><Relationship Id="rId5" Target="../media/image3.png" Type="http://schemas.openxmlformats.org/officeDocument/2006/relationships/image"/><Relationship Id="rId6" Target="../media/image63.png" Type="http://schemas.openxmlformats.org/officeDocument/2006/relationships/image"/><Relationship Id="rId7" Target="../media/image65.png" Type="http://schemas.openxmlformats.org/officeDocument/2006/relationships/image"/><Relationship Id="rId8" Target="../media/image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3.pn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Relationship Id="rId7" Target="../media/image6.png" Type="http://schemas.openxmlformats.org/officeDocument/2006/relationships/image"/><Relationship Id="rId8" Target="../media/image14.png" Type="http://schemas.openxmlformats.org/officeDocument/2006/relationships/image"/><Relationship Id="rId9" Target="../media/image15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3.pn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Relationship Id="rId7" Target="../media/image6.png" Type="http://schemas.openxmlformats.org/officeDocument/2006/relationships/image"/><Relationship Id="rId8" Target="../media/image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11" Target="../media/image21.png" Type="http://schemas.openxmlformats.org/officeDocument/2006/relationships/image"/><Relationship Id="rId12" Target="../media/image22.png" Type="http://schemas.openxmlformats.org/officeDocument/2006/relationships/image"/><Relationship Id="rId13" Target="../media/image23.png" Type="http://schemas.openxmlformats.org/officeDocument/2006/relationships/image"/><Relationship Id="rId14" Target="../media/image24.png" Type="http://schemas.openxmlformats.org/officeDocument/2006/relationships/image"/><Relationship Id="rId15" Target="../media/image9.png" Type="http://schemas.openxmlformats.org/officeDocument/2006/relationships/image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.png" Type="http://schemas.openxmlformats.org/officeDocument/2006/relationships/image"/><Relationship Id="rId5" Target="../media/image3.png" Type="http://schemas.openxmlformats.org/officeDocument/2006/relationships/image"/><Relationship Id="rId6" Target="../media/image16.png" Type="http://schemas.openxmlformats.org/officeDocument/2006/relationships/image"/><Relationship Id="rId7" Target="../media/image17.png" Type="http://schemas.openxmlformats.org/officeDocument/2006/relationships/image"/><Relationship Id="rId8" Target="../media/image18.png" Type="http://schemas.openxmlformats.org/officeDocument/2006/relationships/image"/><Relationship Id="rId9" Target="../media/image1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png" Type="http://schemas.openxmlformats.org/officeDocument/2006/relationships/image"/><Relationship Id="rId11" Target="../media/image30.png" Type="http://schemas.openxmlformats.org/officeDocument/2006/relationships/image"/><Relationship Id="rId12" Target="../media/image20.png" Type="http://schemas.openxmlformats.org/officeDocument/2006/relationships/image"/><Relationship Id="rId13" Target="../media/image31.png" Type="http://schemas.openxmlformats.org/officeDocument/2006/relationships/image"/><Relationship Id="rId14" Target="../media/image32.png" Type="http://schemas.openxmlformats.org/officeDocument/2006/relationships/image"/><Relationship Id="rId15" Target="../media/image9.png" Type="http://schemas.openxmlformats.org/officeDocument/2006/relationships/image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1.png" Type="http://schemas.openxmlformats.org/officeDocument/2006/relationships/image"/><Relationship Id="rId5" Target="../media/image3.png" Type="http://schemas.openxmlformats.org/officeDocument/2006/relationships/image"/><Relationship Id="rId6" Target="../media/image25.png" Type="http://schemas.openxmlformats.org/officeDocument/2006/relationships/image"/><Relationship Id="rId7" Target="../media/image26.png" Type="http://schemas.openxmlformats.org/officeDocument/2006/relationships/image"/><Relationship Id="rId8" Target="../media/image27.pn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8.png" Type="http://schemas.openxmlformats.org/officeDocument/2006/relationships/image"/><Relationship Id="rId11" Target="../media/image9.png" Type="http://schemas.openxmlformats.org/officeDocument/2006/relationships/image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3.png" Type="http://schemas.openxmlformats.org/officeDocument/2006/relationships/image"/><Relationship Id="rId5" Target="../media/image33.png" Type="http://schemas.openxmlformats.org/officeDocument/2006/relationships/image"/><Relationship Id="rId6" Target="../media/image34.png" Type="http://schemas.openxmlformats.org/officeDocument/2006/relationships/image"/><Relationship Id="rId7" Target="../media/image35.png" Type="http://schemas.openxmlformats.org/officeDocument/2006/relationships/image"/><Relationship Id="rId8" Target="../media/image36.png" Type="http://schemas.openxmlformats.org/officeDocument/2006/relationships/image"/><Relationship Id="rId9" Target="../media/image3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0.png" Type="http://schemas.openxmlformats.org/officeDocument/2006/relationships/image"/><Relationship Id="rId3" Target="../media/image39.png" Type="http://schemas.openxmlformats.org/officeDocument/2006/relationships/image"/><Relationship Id="rId4" Target="../media/image3.png" Type="http://schemas.openxmlformats.org/officeDocument/2006/relationships/image"/><Relationship Id="rId5" Target="../media/image40.png" Type="http://schemas.openxmlformats.org/officeDocument/2006/relationships/image"/><Relationship Id="rId6" Target="../media/image41.png" Type="http://schemas.openxmlformats.org/officeDocument/2006/relationships/image"/><Relationship Id="rId7" Target="../media/image42.png" Type="http://schemas.openxmlformats.org/officeDocument/2006/relationships/image"/><Relationship Id="rId8" Target="../media/image43.png" Type="http://schemas.openxmlformats.org/officeDocument/2006/relationships/image"/><Relationship Id="rId9" Target="../media/image6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39.png" Type="http://schemas.openxmlformats.org/officeDocument/2006/relationships/image"/><Relationship Id="rId4" Target="../media/image3.png" Type="http://schemas.openxmlformats.org/officeDocument/2006/relationships/image"/><Relationship Id="rId5" Target="../media/image44.png" Type="http://schemas.openxmlformats.org/officeDocument/2006/relationships/image"/><Relationship Id="rId6" Target="../media/image45.png" Type="http://schemas.openxmlformats.org/officeDocument/2006/relationships/image"/><Relationship Id="rId7" Target="../media/image46.png" Type="http://schemas.openxmlformats.org/officeDocument/2006/relationships/image"/><Relationship Id="rId8" Target="../media/image6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0.png" Type="http://schemas.openxmlformats.org/officeDocument/2006/relationships/image"/><Relationship Id="rId11" Target="../media/image51.png" Type="http://schemas.openxmlformats.org/officeDocument/2006/relationships/image"/><Relationship Id="rId12" Target="../media/image9.png" Type="http://schemas.openxmlformats.org/officeDocument/2006/relationships/image"/><Relationship Id="rId2" Target="../media/image10.png" Type="http://schemas.openxmlformats.org/officeDocument/2006/relationships/image"/><Relationship Id="rId3" Target="../media/image11.png" Type="http://schemas.openxmlformats.org/officeDocument/2006/relationships/image"/><Relationship Id="rId4" Target="../media/image47.png" Type="http://schemas.openxmlformats.org/officeDocument/2006/relationships/image"/><Relationship Id="rId5" Target="../media/image3.png" Type="http://schemas.openxmlformats.org/officeDocument/2006/relationships/image"/><Relationship Id="rId6" Target="../media/image48.png" Type="http://schemas.openxmlformats.org/officeDocument/2006/relationships/image"/><Relationship Id="rId7" Target="../media/image6.png" Type="http://schemas.openxmlformats.org/officeDocument/2006/relationships/image"/><Relationship Id="rId8" Target="../media/image31.png" Type="http://schemas.openxmlformats.org/officeDocument/2006/relationships/image"/><Relationship Id="rId9" Target="../media/image4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924566" y="-2058790"/>
            <a:ext cx="21499611" cy="16678383"/>
            <a:chOff x="0" y="0"/>
            <a:chExt cx="28666149" cy="22237844"/>
          </a:xfrm>
        </p:grpSpPr>
        <p:sp>
          <p:nvSpPr>
            <p:cNvPr name="Freeform 3" id="3"/>
            <p:cNvSpPr/>
            <p:nvPr/>
          </p:nvSpPr>
          <p:spPr>
            <a:xfrm flipH="false" flipV="true" rot="0">
              <a:off x="0" y="4523463"/>
              <a:ext cx="28666149" cy="15838757"/>
            </a:xfrm>
            <a:custGeom>
              <a:avLst/>
              <a:gdLst/>
              <a:ahLst/>
              <a:cxnLst/>
              <a:rect r="r" b="b" t="t" l="l"/>
              <a:pathLst>
                <a:path h="15838757" w="28666149">
                  <a:moveTo>
                    <a:pt x="0" y="15838757"/>
                  </a:moveTo>
                  <a:lnTo>
                    <a:pt x="28666149" y="15838757"/>
                  </a:lnTo>
                  <a:lnTo>
                    <a:pt x="28666149" y="0"/>
                  </a:lnTo>
                  <a:lnTo>
                    <a:pt x="0" y="0"/>
                  </a:lnTo>
                  <a:lnTo>
                    <a:pt x="0" y="15838757"/>
                  </a:lnTo>
                  <a:close/>
                </a:path>
              </a:pathLst>
            </a:custGeom>
            <a:blipFill>
              <a:blip r:embed="rId2">
                <a:alphaModFix amt="54000"/>
              </a:blip>
              <a:stretch>
                <a:fillRect l="0" t="-2599" r="0" b="-2599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true" flipV="true" rot="5399999">
              <a:off x="-731990" y="3834017"/>
              <a:ext cx="22237844" cy="14569810"/>
            </a:xfrm>
            <a:custGeom>
              <a:avLst/>
              <a:gdLst/>
              <a:ahLst/>
              <a:cxnLst/>
              <a:rect r="r" b="b" t="t" l="l"/>
              <a:pathLst>
                <a:path h="14569810" w="22237844">
                  <a:moveTo>
                    <a:pt x="22237844" y="14569810"/>
                  </a:moveTo>
                  <a:lnTo>
                    <a:pt x="0" y="14569810"/>
                  </a:lnTo>
                  <a:lnTo>
                    <a:pt x="0" y="0"/>
                  </a:lnTo>
                  <a:lnTo>
                    <a:pt x="22237844" y="0"/>
                  </a:lnTo>
                  <a:lnTo>
                    <a:pt x="22237844" y="14569810"/>
                  </a:lnTo>
                  <a:close/>
                </a:path>
              </a:pathLst>
            </a:custGeom>
            <a:blipFill>
              <a:blip r:embed="rId3">
                <a:alphaModFix amt="43000"/>
              </a:blip>
              <a:stretch>
                <a:fillRect l="-8238" t="0" r="-8238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8328150" y="10899900"/>
            <a:ext cx="1383111" cy="1383111"/>
          </a:xfrm>
          <a:custGeom>
            <a:avLst/>
            <a:gdLst/>
            <a:ahLst/>
            <a:cxnLst/>
            <a:rect r="r" b="b" t="t" l="l"/>
            <a:pathLst>
              <a:path h="1383111" w="1383111">
                <a:moveTo>
                  <a:pt x="0" y="0"/>
                </a:moveTo>
                <a:lnTo>
                  <a:pt x="1383111" y="0"/>
                </a:lnTo>
                <a:lnTo>
                  <a:pt x="1383111" y="1383111"/>
                </a:lnTo>
                <a:lnTo>
                  <a:pt x="0" y="13831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441440">
            <a:off x="3166897" y="3155915"/>
            <a:ext cx="6292411" cy="7768409"/>
          </a:xfrm>
          <a:custGeom>
            <a:avLst/>
            <a:gdLst/>
            <a:ahLst/>
            <a:cxnLst/>
            <a:rect r="r" b="b" t="t" l="l"/>
            <a:pathLst>
              <a:path h="7768409" w="6292411">
                <a:moveTo>
                  <a:pt x="0" y="0"/>
                </a:moveTo>
                <a:lnTo>
                  <a:pt x="6292412" y="0"/>
                </a:lnTo>
                <a:lnTo>
                  <a:pt x="6292412" y="7768410"/>
                </a:lnTo>
                <a:lnTo>
                  <a:pt x="0" y="776841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575739" y="3763752"/>
            <a:ext cx="2715602" cy="8335822"/>
            <a:chOff x="0" y="0"/>
            <a:chExt cx="3620803" cy="11114429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509790" y="10303509"/>
              <a:ext cx="3111013" cy="810919"/>
              <a:chOff x="0" y="0"/>
              <a:chExt cx="1339528" cy="34916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339528" cy="349163"/>
              </a:xfrm>
              <a:custGeom>
                <a:avLst/>
                <a:gdLst/>
                <a:ahLst/>
                <a:cxnLst/>
                <a:rect r="r" b="b" t="t" l="l"/>
                <a:pathLst>
                  <a:path h="349163" w="1339528">
                    <a:moveTo>
                      <a:pt x="669764" y="0"/>
                    </a:moveTo>
                    <a:cubicBezTo>
                      <a:pt x="299864" y="0"/>
                      <a:pt x="0" y="78163"/>
                      <a:pt x="0" y="174581"/>
                    </a:cubicBezTo>
                    <a:cubicBezTo>
                      <a:pt x="0" y="271000"/>
                      <a:pt x="299864" y="349163"/>
                      <a:pt x="669764" y="349163"/>
                    </a:cubicBezTo>
                    <a:cubicBezTo>
                      <a:pt x="1039665" y="349163"/>
                      <a:pt x="1339528" y="271000"/>
                      <a:pt x="1339528" y="174581"/>
                    </a:cubicBezTo>
                    <a:cubicBezTo>
                      <a:pt x="1339528" y="78163"/>
                      <a:pt x="1039665" y="0"/>
                      <a:pt x="669764" y="0"/>
                    </a:cubicBezTo>
                    <a:close/>
                  </a:path>
                </a:pathLst>
              </a:custGeom>
              <a:solidFill>
                <a:srgbClr val="253567">
                  <a:alpha val="21961"/>
                </a:srgbClr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125581" y="4159"/>
                <a:ext cx="1088367" cy="312270"/>
              </a:xfrm>
              <a:prstGeom prst="rect">
                <a:avLst/>
              </a:prstGeom>
            </p:spPr>
            <p:txBody>
              <a:bodyPr anchor="ctr" rtlCol="false" tIns="67717" lIns="67717" bIns="67717" rIns="67717"/>
              <a:lstStyle/>
              <a:p>
                <a:pPr algn="ctr">
                  <a:lnSpc>
                    <a:spcPts val="1437"/>
                  </a:lnSpc>
                </a:pPr>
              </a:p>
            </p:txBody>
          </p:sp>
        </p:grpSp>
        <p:sp>
          <p:nvSpPr>
            <p:cNvPr name="Freeform 11" id="11"/>
            <p:cNvSpPr/>
            <p:nvPr/>
          </p:nvSpPr>
          <p:spPr>
            <a:xfrm flipH="true" flipV="false" rot="0">
              <a:off x="0" y="0"/>
              <a:ext cx="3559470" cy="10952215"/>
            </a:xfrm>
            <a:custGeom>
              <a:avLst/>
              <a:gdLst/>
              <a:ahLst/>
              <a:cxnLst/>
              <a:rect r="r" b="b" t="t" l="l"/>
              <a:pathLst>
                <a:path h="10952215" w="3559470">
                  <a:moveTo>
                    <a:pt x="3559470" y="0"/>
                  </a:moveTo>
                  <a:lnTo>
                    <a:pt x="0" y="0"/>
                  </a:lnTo>
                  <a:lnTo>
                    <a:pt x="0" y="10952215"/>
                  </a:lnTo>
                  <a:lnTo>
                    <a:pt x="3559470" y="10952215"/>
                  </a:lnTo>
                  <a:lnTo>
                    <a:pt x="355947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2199720" y="1979492"/>
              <a:ext cx="375083" cy="371801"/>
            </a:xfrm>
            <a:custGeom>
              <a:avLst/>
              <a:gdLst/>
              <a:ahLst/>
              <a:cxnLst/>
              <a:rect r="r" b="b" t="t" l="l"/>
              <a:pathLst>
                <a:path h="371801" w="375083">
                  <a:moveTo>
                    <a:pt x="0" y="0"/>
                  </a:moveTo>
                  <a:lnTo>
                    <a:pt x="375083" y="0"/>
                  </a:lnTo>
                  <a:lnTo>
                    <a:pt x="375083" y="371801"/>
                  </a:lnTo>
                  <a:lnTo>
                    <a:pt x="0" y="3718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3961990" y="4684034"/>
            <a:ext cx="4576573" cy="2892810"/>
            <a:chOff x="0" y="0"/>
            <a:chExt cx="6102097" cy="3857079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77418" cy="697470"/>
            </a:xfrm>
            <a:custGeom>
              <a:avLst/>
              <a:gdLst/>
              <a:ahLst/>
              <a:cxnLst/>
              <a:rect r="r" b="b" t="t" l="l"/>
              <a:pathLst>
                <a:path h="697470" w="677418">
                  <a:moveTo>
                    <a:pt x="0" y="0"/>
                  </a:moveTo>
                  <a:lnTo>
                    <a:pt x="677418" y="0"/>
                  </a:lnTo>
                  <a:lnTo>
                    <a:pt x="677418" y="697470"/>
                  </a:lnTo>
                  <a:lnTo>
                    <a:pt x="0" y="697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820203" y="189151"/>
              <a:ext cx="4778043" cy="5624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77"/>
                </a:lnSpc>
                <a:spcBef>
                  <a:spcPct val="0"/>
                </a:spcBef>
              </a:pPr>
              <a:r>
                <a:rPr lang="en-US" sz="2611">
                  <a:solidFill>
                    <a:srgbClr val="12255A"/>
                  </a:solidFill>
                  <a:latin typeface="Handyman"/>
                  <a:ea typeface="Handyman"/>
                  <a:cs typeface="Handyman"/>
                  <a:sym typeface="Handyman"/>
                </a:rPr>
                <a:t>Apply to be a poll worker.</a:t>
              </a:r>
            </a:p>
          </p:txBody>
        </p:sp>
        <p:sp>
          <p:nvSpPr>
            <p:cNvPr name="Freeform 16" id="16"/>
            <p:cNvSpPr/>
            <p:nvPr/>
          </p:nvSpPr>
          <p:spPr>
            <a:xfrm flipH="false" flipV="false" rot="0">
              <a:off x="0" y="866726"/>
              <a:ext cx="677418" cy="697470"/>
            </a:xfrm>
            <a:custGeom>
              <a:avLst/>
              <a:gdLst/>
              <a:ahLst/>
              <a:cxnLst/>
              <a:rect r="r" b="b" t="t" l="l"/>
              <a:pathLst>
                <a:path h="697470" w="677418">
                  <a:moveTo>
                    <a:pt x="0" y="0"/>
                  </a:moveTo>
                  <a:lnTo>
                    <a:pt x="677418" y="0"/>
                  </a:lnTo>
                  <a:lnTo>
                    <a:pt x="677418" y="697470"/>
                  </a:lnTo>
                  <a:lnTo>
                    <a:pt x="0" y="697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 rot="0">
              <a:off x="820203" y="1055878"/>
              <a:ext cx="4397942" cy="5624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77"/>
                </a:lnSpc>
                <a:spcBef>
                  <a:spcPct val="0"/>
                </a:spcBef>
              </a:pPr>
              <a:r>
                <a:rPr lang="en-US" sz="2611">
                  <a:solidFill>
                    <a:srgbClr val="12255A"/>
                  </a:solidFill>
                  <a:latin typeface="Handyman"/>
                  <a:ea typeface="Handyman"/>
                  <a:cs typeface="Handyman"/>
                  <a:sym typeface="Handyman"/>
                </a:rPr>
                <a:t>Complete  your  training.</a:t>
              </a:r>
            </a:p>
          </p:txBody>
        </p:sp>
        <p:sp>
          <p:nvSpPr>
            <p:cNvPr name="Freeform 18" id="18"/>
            <p:cNvSpPr/>
            <p:nvPr/>
          </p:nvSpPr>
          <p:spPr>
            <a:xfrm flipH="false" flipV="false" rot="0">
              <a:off x="0" y="1767597"/>
              <a:ext cx="677418" cy="697470"/>
            </a:xfrm>
            <a:custGeom>
              <a:avLst/>
              <a:gdLst/>
              <a:ahLst/>
              <a:cxnLst/>
              <a:rect r="r" b="b" t="t" l="l"/>
              <a:pathLst>
                <a:path h="697470" w="677418">
                  <a:moveTo>
                    <a:pt x="0" y="0"/>
                  </a:moveTo>
                  <a:lnTo>
                    <a:pt x="677418" y="0"/>
                  </a:lnTo>
                  <a:lnTo>
                    <a:pt x="677418" y="697470"/>
                  </a:lnTo>
                  <a:lnTo>
                    <a:pt x="0" y="697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 rot="0">
              <a:off x="820203" y="1956749"/>
              <a:ext cx="5261337" cy="5624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977"/>
                </a:lnSpc>
                <a:spcBef>
                  <a:spcPct val="0"/>
                </a:spcBef>
              </a:pPr>
              <a:r>
                <a:rPr lang="en-US" sz="2611">
                  <a:solidFill>
                    <a:srgbClr val="12255A"/>
                  </a:solidFill>
                  <a:latin typeface="Handyman"/>
                  <a:ea typeface="Handyman"/>
                  <a:cs typeface="Handyman"/>
                  <a:sym typeface="Handyman"/>
                </a:rPr>
                <a:t>Help voters cast their ballot.</a:t>
              </a:r>
            </a:p>
          </p:txBody>
        </p:sp>
        <p:sp>
          <p:nvSpPr>
            <p:cNvPr name="Freeform 20" id="20"/>
            <p:cNvSpPr/>
            <p:nvPr/>
          </p:nvSpPr>
          <p:spPr>
            <a:xfrm flipH="false" flipV="false" rot="0">
              <a:off x="0" y="2658583"/>
              <a:ext cx="677418" cy="697470"/>
            </a:xfrm>
            <a:custGeom>
              <a:avLst/>
              <a:gdLst/>
              <a:ahLst/>
              <a:cxnLst/>
              <a:rect r="r" b="b" t="t" l="l"/>
              <a:pathLst>
                <a:path h="697470" w="677418">
                  <a:moveTo>
                    <a:pt x="0" y="0"/>
                  </a:moveTo>
                  <a:lnTo>
                    <a:pt x="677418" y="0"/>
                  </a:lnTo>
                  <a:lnTo>
                    <a:pt x="677418" y="697470"/>
                  </a:lnTo>
                  <a:lnTo>
                    <a:pt x="0" y="6974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 rot="0">
              <a:off x="820203" y="2876310"/>
              <a:ext cx="5281894" cy="98077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2690"/>
                </a:lnSpc>
              </a:pPr>
              <a:r>
                <a:rPr lang="en-US" sz="2611">
                  <a:solidFill>
                    <a:srgbClr val="12255A"/>
                  </a:solidFill>
                  <a:latin typeface="Handyman"/>
                  <a:ea typeface="Handyman"/>
                  <a:cs typeface="Handyman"/>
                  <a:sym typeface="Handyman"/>
                </a:rPr>
                <a:t>Get paid for the time you serve your community!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491053" y="1673285"/>
            <a:ext cx="7304895" cy="1417726"/>
            <a:chOff x="0" y="0"/>
            <a:chExt cx="9739860" cy="1890301"/>
          </a:xfrm>
        </p:grpSpPr>
        <p:sp>
          <p:nvSpPr>
            <p:cNvPr name="TextBox 23" id="23"/>
            <p:cNvSpPr txBox="true"/>
            <p:nvPr/>
          </p:nvSpPr>
          <p:spPr>
            <a:xfrm rot="0">
              <a:off x="1737185" y="1169137"/>
              <a:ext cx="6265490" cy="7211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61"/>
                </a:lnSpc>
              </a:pP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0" y="9525"/>
              <a:ext cx="9739860" cy="115075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717"/>
                </a:lnSpc>
              </a:pPr>
              <a:r>
                <a:rPr lang="en-US" b="true" sz="5741" spc="143">
                  <a:solidFill>
                    <a:srgbClr val="2CAFE4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Help America Vote</a:t>
              </a: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-19050" y="0"/>
            <a:ext cx="2304543" cy="1483201"/>
          </a:xfrm>
          <a:custGeom>
            <a:avLst/>
            <a:gdLst/>
            <a:ahLst/>
            <a:cxnLst/>
            <a:rect r="r" b="b" t="t" l="l"/>
            <a:pathLst>
              <a:path h="1483201" w="2304543">
                <a:moveTo>
                  <a:pt x="0" y="0"/>
                </a:moveTo>
                <a:lnTo>
                  <a:pt x="2304543" y="0"/>
                </a:lnTo>
                <a:lnTo>
                  <a:pt x="2304543" y="1483201"/>
                </a:lnTo>
                <a:lnTo>
                  <a:pt x="0" y="148320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683105" y="-1304447"/>
            <a:ext cx="21106650" cy="18242469"/>
            <a:chOff x="0" y="0"/>
            <a:chExt cx="28142200" cy="24323292"/>
          </a:xfrm>
        </p:grpSpPr>
        <p:sp>
          <p:nvSpPr>
            <p:cNvPr name="Freeform 3" id="3"/>
            <p:cNvSpPr/>
            <p:nvPr/>
          </p:nvSpPr>
          <p:spPr>
            <a:xfrm flipH="false" flipV="true" rot="0">
              <a:off x="0" y="4202445"/>
              <a:ext cx="28142200" cy="16357654"/>
            </a:xfrm>
            <a:custGeom>
              <a:avLst/>
              <a:gdLst/>
              <a:ahLst/>
              <a:cxnLst/>
              <a:rect r="r" b="b" t="t" l="l"/>
              <a:pathLst>
                <a:path h="16357654" w="28142200">
                  <a:moveTo>
                    <a:pt x="0" y="16357654"/>
                  </a:moveTo>
                  <a:lnTo>
                    <a:pt x="28142200" y="16357654"/>
                  </a:lnTo>
                  <a:lnTo>
                    <a:pt x="28142200" y="0"/>
                  </a:lnTo>
                  <a:lnTo>
                    <a:pt x="0" y="0"/>
                  </a:lnTo>
                  <a:lnTo>
                    <a:pt x="0" y="16357654"/>
                  </a:lnTo>
                  <a:close/>
                </a:path>
              </a:pathLst>
            </a:custGeom>
            <a:blipFill>
              <a:blip r:embed="rId2">
                <a:alphaModFix amt="54000"/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5400000">
              <a:off x="-465018" y="5231467"/>
              <a:ext cx="24323292" cy="13860358"/>
            </a:xfrm>
            <a:custGeom>
              <a:avLst/>
              <a:gdLst/>
              <a:ahLst/>
              <a:cxnLst/>
              <a:rect r="r" b="b" t="t" l="l"/>
              <a:pathLst>
                <a:path h="13860358" w="24323292">
                  <a:moveTo>
                    <a:pt x="0" y="0"/>
                  </a:moveTo>
                  <a:lnTo>
                    <a:pt x="24323292" y="0"/>
                  </a:lnTo>
                  <a:lnTo>
                    <a:pt x="24323292" y="13860358"/>
                  </a:lnTo>
                  <a:lnTo>
                    <a:pt x="0" y="138603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43999"/>
              </a:blip>
              <a:stretch>
                <a:fillRect l="-652" t="0" r="-652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8328150" y="10899900"/>
            <a:ext cx="1383111" cy="1383111"/>
          </a:xfrm>
          <a:custGeom>
            <a:avLst/>
            <a:gdLst/>
            <a:ahLst/>
            <a:cxnLst/>
            <a:rect r="r" b="b" t="t" l="l"/>
            <a:pathLst>
              <a:path h="1383111" w="1383111">
                <a:moveTo>
                  <a:pt x="0" y="0"/>
                </a:moveTo>
                <a:lnTo>
                  <a:pt x="1383111" y="0"/>
                </a:lnTo>
                <a:lnTo>
                  <a:pt x="1383111" y="1383111"/>
                </a:lnTo>
                <a:lnTo>
                  <a:pt x="0" y="13831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-2287420" y="5936192"/>
            <a:ext cx="11998681" cy="4859466"/>
            <a:chOff x="0" y="0"/>
            <a:chExt cx="15998241" cy="6479288"/>
          </a:xfrm>
        </p:grpSpPr>
        <p:sp>
          <p:nvSpPr>
            <p:cNvPr name="Freeform 7" id="7"/>
            <p:cNvSpPr/>
            <p:nvPr/>
          </p:nvSpPr>
          <p:spPr>
            <a:xfrm flipH="true" flipV="false" rot="-485882">
              <a:off x="5842322" y="468815"/>
              <a:ext cx="3796586" cy="2957161"/>
            </a:xfrm>
            <a:custGeom>
              <a:avLst/>
              <a:gdLst/>
              <a:ahLst/>
              <a:cxnLst/>
              <a:rect r="r" b="b" t="t" l="l"/>
              <a:pathLst>
                <a:path h="2957161" w="3796586">
                  <a:moveTo>
                    <a:pt x="3796586" y="0"/>
                  </a:moveTo>
                  <a:lnTo>
                    <a:pt x="0" y="0"/>
                  </a:lnTo>
                  <a:lnTo>
                    <a:pt x="0" y="2957160"/>
                  </a:lnTo>
                  <a:lnTo>
                    <a:pt x="3796586" y="2957160"/>
                  </a:lnTo>
                  <a:lnTo>
                    <a:pt x="3796586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-205681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5998241" cy="6479288"/>
            </a:xfrm>
            <a:custGeom>
              <a:avLst/>
              <a:gdLst/>
              <a:ahLst/>
              <a:cxnLst/>
              <a:rect r="r" b="b" t="t" l="l"/>
              <a:pathLst>
                <a:path h="6479288" w="15998241">
                  <a:moveTo>
                    <a:pt x="0" y="0"/>
                  </a:moveTo>
                  <a:lnTo>
                    <a:pt x="15998241" y="0"/>
                  </a:lnTo>
                  <a:lnTo>
                    <a:pt x="15998241" y="6479288"/>
                  </a:lnTo>
                  <a:lnTo>
                    <a:pt x="0" y="64792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5022426" y="5084559"/>
            <a:ext cx="3204462" cy="7328450"/>
            <a:chOff x="0" y="0"/>
            <a:chExt cx="4272616" cy="9771266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161432" y="8993989"/>
              <a:ext cx="4111184" cy="679501"/>
              <a:chOff x="0" y="0"/>
              <a:chExt cx="757746" cy="125241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757746" cy="125241"/>
              </a:xfrm>
              <a:custGeom>
                <a:avLst/>
                <a:gdLst/>
                <a:ahLst/>
                <a:cxnLst/>
                <a:rect r="r" b="b" t="t" l="l"/>
                <a:pathLst>
                  <a:path h="125241" w="757746">
                    <a:moveTo>
                      <a:pt x="378873" y="0"/>
                    </a:moveTo>
                    <a:cubicBezTo>
                      <a:pt x="169627" y="0"/>
                      <a:pt x="0" y="28036"/>
                      <a:pt x="0" y="62621"/>
                    </a:cubicBezTo>
                    <a:cubicBezTo>
                      <a:pt x="0" y="97205"/>
                      <a:pt x="169627" y="125241"/>
                      <a:pt x="378873" y="125241"/>
                    </a:cubicBezTo>
                    <a:cubicBezTo>
                      <a:pt x="588119" y="125241"/>
                      <a:pt x="757746" y="97205"/>
                      <a:pt x="757746" y="62621"/>
                    </a:cubicBezTo>
                    <a:cubicBezTo>
                      <a:pt x="757746" y="28036"/>
                      <a:pt x="588119" y="0"/>
                      <a:pt x="378873" y="0"/>
                    </a:cubicBezTo>
                    <a:close/>
                  </a:path>
                </a:pathLst>
              </a:custGeom>
              <a:solidFill>
                <a:srgbClr val="253567">
                  <a:alpha val="23922"/>
                </a:srgbClr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1039" y="-26359"/>
                <a:ext cx="615669" cy="139858"/>
              </a:xfrm>
              <a:prstGeom prst="rect">
                <a:avLst/>
              </a:prstGeom>
            </p:spPr>
            <p:txBody>
              <a:bodyPr anchor="ctr" rtlCol="false" tIns="66324" lIns="66324" bIns="66324" rIns="66324"/>
              <a:lstStyle/>
              <a:p>
                <a:pPr algn="ctr">
                  <a:lnSpc>
                    <a:spcPts val="2130"/>
                  </a:lnSpc>
                </a:pPr>
              </a:p>
            </p:txBody>
          </p:sp>
        </p:grpSp>
        <p:sp>
          <p:nvSpPr>
            <p:cNvPr name="Freeform 13" id="13"/>
            <p:cNvSpPr/>
            <p:nvPr/>
          </p:nvSpPr>
          <p:spPr>
            <a:xfrm flipH="true" flipV="false" rot="0">
              <a:off x="0" y="0"/>
              <a:ext cx="3969577" cy="9771266"/>
            </a:xfrm>
            <a:custGeom>
              <a:avLst/>
              <a:gdLst/>
              <a:ahLst/>
              <a:cxnLst/>
              <a:rect r="r" b="b" t="t" l="l"/>
              <a:pathLst>
                <a:path h="9771266" w="3969577">
                  <a:moveTo>
                    <a:pt x="3969577" y="0"/>
                  </a:moveTo>
                  <a:lnTo>
                    <a:pt x="0" y="0"/>
                  </a:lnTo>
                  <a:lnTo>
                    <a:pt x="0" y="9771266"/>
                  </a:lnTo>
                  <a:lnTo>
                    <a:pt x="3969577" y="9771266"/>
                  </a:lnTo>
                  <a:lnTo>
                    <a:pt x="3969577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297102" y="1671550"/>
              <a:ext cx="356525" cy="353384"/>
            </a:xfrm>
            <a:custGeom>
              <a:avLst/>
              <a:gdLst/>
              <a:ahLst/>
              <a:cxnLst/>
              <a:rect r="r" b="b" t="t" l="l"/>
              <a:pathLst>
                <a:path h="353384" w="356525">
                  <a:moveTo>
                    <a:pt x="0" y="0"/>
                  </a:moveTo>
                  <a:lnTo>
                    <a:pt x="356525" y="0"/>
                  </a:lnTo>
                  <a:lnTo>
                    <a:pt x="356525" y="353385"/>
                  </a:lnTo>
                  <a:lnTo>
                    <a:pt x="0" y="3533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1555554" y="1716665"/>
            <a:ext cx="7175892" cy="1389010"/>
            <a:chOff x="0" y="0"/>
            <a:chExt cx="9567856" cy="1852013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1706507" y="1148826"/>
              <a:ext cx="6154842" cy="7031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088"/>
                </a:lnSpc>
              </a:pPr>
              <a:r>
                <a:rPr lang="en-US" b="true" sz="3586">
                  <a:solidFill>
                    <a:srgbClr val="CF2038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Help America Vote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19050"/>
              <a:ext cx="9567856" cy="11145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598"/>
                </a:lnSpc>
              </a:pPr>
              <a:r>
                <a:rPr lang="en-US" b="true" sz="5640" spc="141">
                  <a:solidFill>
                    <a:srgbClr val="2CAFE4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Be Election Ready</a:t>
              </a: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0">
            <a:off x="-19050" y="0"/>
            <a:ext cx="2304543" cy="1483201"/>
          </a:xfrm>
          <a:custGeom>
            <a:avLst/>
            <a:gdLst/>
            <a:ahLst/>
            <a:cxnLst/>
            <a:rect r="r" b="b" t="t" l="l"/>
            <a:pathLst>
              <a:path h="1483201" w="2304543">
                <a:moveTo>
                  <a:pt x="0" y="0"/>
                </a:moveTo>
                <a:lnTo>
                  <a:pt x="2304543" y="0"/>
                </a:lnTo>
                <a:lnTo>
                  <a:pt x="2304543" y="1483201"/>
                </a:lnTo>
                <a:lnTo>
                  <a:pt x="0" y="148320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70367" y="-1819549"/>
            <a:ext cx="18405200" cy="15907607"/>
            <a:chOff x="0" y="0"/>
            <a:chExt cx="24540267" cy="21210143"/>
          </a:xfrm>
        </p:grpSpPr>
        <p:sp>
          <p:nvSpPr>
            <p:cNvPr name="Freeform 3" id="3"/>
            <p:cNvSpPr/>
            <p:nvPr/>
          </p:nvSpPr>
          <p:spPr>
            <a:xfrm flipH="false" flipV="true" rot="0">
              <a:off x="0" y="4617084"/>
              <a:ext cx="24540267" cy="15407141"/>
            </a:xfrm>
            <a:custGeom>
              <a:avLst/>
              <a:gdLst/>
              <a:ahLst/>
              <a:cxnLst/>
              <a:rect r="r" b="b" t="t" l="l"/>
              <a:pathLst>
                <a:path h="15407141" w="24540267">
                  <a:moveTo>
                    <a:pt x="0" y="15407141"/>
                  </a:moveTo>
                  <a:lnTo>
                    <a:pt x="24540267" y="15407141"/>
                  </a:lnTo>
                  <a:lnTo>
                    <a:pt x="24540267" y="0"/>
                  </a:lnTo>
                  <a:lnTo>
                    <a:pt x="0" y="0"/>
                  </a:lnTo>
                  <a:lnTo>
                    <a:pt x="0" y="15407141"/>
                  </a:lnTo>
                  <a:close/>
                </a:path>
              </a:pathLst>
            </a:custGeom>
            <a:blipFill>
              <a:blip r:embed="rId2">
                <a:alphaModFix amt="54000"/>
              </a:blip>
              <a:stretch>
                <a:fillRect l="-4006" t="0" r="-4006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5400000">
              <a:off x="-3386583" y="3747071"/>
              <a:ext cx="21210143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1210143">
                  <a:moveTo>
                    <a:pt x="0" y="0"/>
                  </a:moveTo>
                  <a:lnTo>
                    <a:pt x="21210143" y="0"/>
                  </a:lnTo>
                  <a:lnTo>
                    <a:pt x="21210143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48000"/>
              </a:blip>
              <a:stretch>
                <a:fillRect l="-7481" t="0" r="-7481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8328150" y="10899900"/>
            <a:ext cx="1383111" cy="1383111"/>
          </a:xfrm>
          <a:custGeom>
            <a:avLst/>
            <a:gdLst/>
            <a:ahLst/>
            <a:cxnLst/>
            <a:rect r="r" b="b" t="t" l="l"/>
            <a:pathLst>
              <a:path h="1383111" w="1383111">
                <a:moveTo>
                  <a:pt x="0" y="0"/>
                </a:moveTo>
                <a:lnTo>
                  <a:pt x="1383111" y="0"/>
                </a:lnTo>
                <a:lnTo>
                  <a:pt x="1383111" y="1383111"/>
                </a:lnTo>
                <a:lnTo>
                  <a:pt x="0" y="13831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871997" y="4082072"/>
            <a:ext cx="6543005" cy="4694606"/>
          </a:xfrm>
          <a:custGeom>
            <a:avLst/>
            <a:gdLst/>
            <a:ahLst/>
            <a:cxnLst/>
            <a:rect r="r" b="b" t="t" l="l"/>
            <a:pathLst>
              <a:path h="4694606" w="6543005">
                <a:moveTo>
                  <a:pt x="0" y="0"/>
                </a:moveTo>
                <a:lnTo>
                  <a:pt x="6543006" y="0"/>
                </a:lnTo>
                <a:lnTo>
                  <a:pt x="6543006" y="4694606"/>
                </a:lnTo>
                <a:lnTo>
                  <a:pt x="0" y="46946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94056" y="5853351"/>
            <a:ext cx="5958849" cy="7345269"/>
          </a:xfrm>
          <a:custGeom>
            <a:avLst/>
            <a:gdLst/>
            <a:ahLst/>
            <a:cxnLst/>
            <a:rect r="r" b="b" t="t" l="l"/>
            <a:pathLst>
              <a:path h="7345269" w="5958849">
                <a:moveTo>
                  <a:pt x="0" y="0"/>
                </a:moveTo>
                <a:lnTo>
                  <a:pt x="5958849" y="0"/>
                </a:lnTo>
                <a:lnTo>
                  <a:pt x="5958849" y="7345269"/>
                </a:lnTo>
                <a:lnTo>
                  <a:pt x="0" y="73452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555554" y="1716665"/>
            <a:ext cx="7175892" cy="1389010"/>
            <a:chOff x="0" y="0"/>
            <a:chExt cx="9567856" cy="1852013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1706507" y="1148826"/>
              <a:ext cx="6154842" cy="7031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088"/>
                </a:lnSpc>
              </a:pPr>
              <a:r>
                <a:rPr lang="en-US" b="true" sz="3586">
                  <a:solidFill>
                    <a:srgbClr val="CF2038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Help America Vote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19050"/>
              <a:ext cx="9567856" cy="11145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598"/>
                </a:lnSpc>
              </a:pPr>
              <a:r>
                <a:rPr lang="en-US" b="true" sz="5640" spc="141">
                  <a:solidFill>
                    <a:srgbClr val="2CAFE4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Be Election Ready</a:t>
              </a: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-19050" y="0"/>
            <a:ext cx="2304543" cy="1483201"/>
          </a:xfrm>
          <a:custGeom>
            <a:avLst/>
            <a:gdLst/>
            <a:ahLst/>
            <a:cxnLst/>
            <a:rect r="r" b="b" t="t" l="l"/>
            <a:pathLst>
              <a:path h="1483201" w="2304543">
                <a:moveTo>
                  <a:pt x="0" y="0"/>
                </a:moveTo>
                <a:lnTo>
                  <a:pt x="2304543" y="0"/>
                </a:lnTo>
                <a:lnTo>
                  <a:pt x="2304543" y="1483201"/>
                </a:lnTo>
                <a:lnTo>
                  <a:pt x="0" y="14832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70367" y="-1819549"/>
            <a:ext cx="18405200" cy="15907607"/>
            <a:chOff x="0" y="0"/>
            <a:chExt cx="24540267" cy="21210143"/>
          </a:xfrm>
        </p:grpSpPr>
        <p:sp>
          <p:nvSpPr>
            <p:cNvPr name="Freeform 3" id="3"/>
            <p:cNvSpPr/>
            <p:nvPr/>
          </p:nvSpPr>
          <p:spPr>
            <a:xfrm flipH="false" flipV="true" rot="0">
              <a:off x="0" y="4617084"/>
              <a:ext cx="24540267" cy="15407141"/>
            </a:xfrm>
            <a:custGeom>
              <a:avLst/>
              <a:gdLst/>
              <a:ahLst/>
              <a:cxnLst/>
              <a:rect r="r" b="b" t="t" l="l"/>
              <a:pathLst>
                <a:path h="15407141" w="24540267">
                  <a:moveTo>
                    <a:pt x="0" y="15407141"/>
                  </a:moveTo>
                  <a:lnTo>
                    <a:pt x="24540267" y="15407141"/>
                  </a:lnTo>
                  <a:lnTo>
                    <a:pt x="24540267" y="0"/>
                  </a:lnTo>
                  <a:lnTo>
                    <a:pt x="0" y="0"/>
                  </a:lnTo>
                  <a:lnTo>
                    <a:pt x="0" y="15407141"/>
                  </a:lnTo>
                  <a:close/>
                </a:path>
              </a:pathLst>
            </a:custGeom>
            <a:blipFill>
              <a:blip r:embed="rId2">
                <a:alphaModFix amt="54000"/>
              </a:blip>
              <a:stretch>
                <a:fillRect l="-4006" t="0" r="-4006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5400000">
              <a:off x="-3386583" y="3747071"/>
              <a:ext cx="21210143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1210143">
                  <a:moveTo>
                    <a:pt x="0" y="0"/>
                  </a:moveTo>
                  <a:lnTo>
                    <a:pt x="21210143" y="0"/>
                  </a:lnTo>
                  <a:lnTo>
                    <a:pt x="21210143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48000"/>
              </a:blip>
              <a:stretch>
                <a:fillRect l="-7481" t="0" r="-7481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8328150" y="10899900"/>
            <a:ext cx="1383111" cy="1383111"/>
          </a:xfrm>
          <a:custGeom>
            <a:avLst/>
            <a:gdLst/>
            <a:ahLst/>
            <a:cxnLst/>
            <a:rect r="r" b="b" t="t" l="l"/>
            <a:pathLst>
              <a:path h="1383111" w="1383111">
                <a:moveTo>
                  <a:pt x="0" y="0"/>
                </a:moveTo>
                <a:lnTo>
                  <a:pt x="1383111" y="0"/>
                </a:lnTo>
                <a:lnTo>
                  <a:pt x="1383111" y="1383111"/>
                </a:lnTo>
                <a:lnTo>
                  <a:pt x="0" y="13831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871997" y="4082072"/>
            <a:ext cx="6543005" cy="4694606"/>
          </a:xfrm>
          <a:custGeom>
            <a:avLst/>
            <a:gdLst/>
            <a:ahLst/>
            <a:cxnLst/>
            <a:rect r="r" b="b" t="t" l="l"/>
            <a:pathLst>
              <a:path h="4694606" w="6543005">
                <a:moveTo>
                  <a:pt x="0" y="0"/>
                </a:moveTo>
                <a:lnTo>
                  <a:pt x="6543006" y="0"/>
                </a:lnTo>
                <a:lnTo>
                  <a:pt x="6543006" y="4694606"/>
                </a:lnTo>
                <a:lnTo>
                  <a:pt x="0" y="46946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394056" y="5853351"/>
            <a:ext cx="5958849" cy="7345269"/>
          </a:xfrm>
          <a:custGeom>
            <a:avLst/>
            <a:gdLst/>
            <a:ahLst/>
            <a:cxnLst/>
            <a:rect r="r" b="b" t="t" l="l"/>
            <a:pathLst>
              <a:path h="7345269" w="5958849">
                <a:moveTo>
                  <a:pt x="0" y="0"/>
                </a:moveTo>
                <a:lnTo>
                  <a:pt x="5958849" y="0"/>
                </a:lnTo>
                <a:lnTo>
                  <a:pt x="5958849" y="7345269"/>
                </a:lnTo>
                <a:lnTo>
                  <a:pt x="0" y="734526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555554" y="1716665"/>
            <a:ext cx="7175892" cy="1389010"/>
            <a:chOff x="0" y="0"/>
            <a:chExt cx="9567856" cy="1852013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1706507" y="1148826"/>
              <a:ext cx="6154842" cy="7031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088"/>
                </a:lnSpc>
              </a:pPr>
              <a:r>
                <a:rPr lang="en-US" b="true" sz="3586">
                  <a:solidFill>
                    <a:srgbClr val="CF2038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Help America Vote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19050"/>
              <a:ext cx="9567856" cy="11145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598"/>
                </a:lnSpc>
              </a:pPr>
              <a:r>
                <a:rPr lang="en-US" b="true" sz="5640" spc="141">
                  <a:solidFill>
                    <a:srgbClr val="2CAFE4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Be Election Ready</a:t>
              </a:r>
            </a:p>
          </p:txBody>
        </p:sp>
      </p:grpSp>
      <p:sp>
        <p:nvSpPr>
          <p:cNvPr name="Freeform 11" id="11"/>
          <p:cNvSpPr/>
          <p:nvPr/>
        </p:nvSpPr>
        <p:spPr>
          <a:xfrm flipH="false" flipV="false" rot="0">
            <a:off x="-19050" y="0"/>
            <a:ext cx="2304543" cy="1483201"/>
          </a:xfrm>
          <a:custGeom>
            <a:avLst/>
            <a:gdLst/>
            <a:ahLst/>
            <a:cxnLst/>
            <a:rect r="r" b="b" t="t" l="l"/>
            <a:pathLst>
              <a:path h="1483201" w="2304543">
                <a:moveTo>
                  <a:pt x="0" y="0"/>
                </a:moveTo>
                <a:lnTo>
                  <a:pt x="2304543" y="0"/>
                </a:lnTo>
                <a:lnTo>
                  <a:pt x="2304543" y="1483201"/>
                </a:lnTo>
                <a:lnTo>
                  <a:pt x="0" y="14832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843316" y="-3285859"/>
            <a:ext cx="20123869" cy="18795184"/>
            <a:chOff x="0" y="0"/>
            <a:chExt cx="26831825" cy="25060245"/>
          </a:xfrm>
        </p:grpSpPr>
        <p:sp>
          <p:nvSpPr>
            <p:cNvPr name="Freeform 3" id="3"/>
            <p:cNvSpPr/>
            <p:nvPr/>
          </p:nvSpPr>
          <p:spPr>
            <a:xfrm flipH="false" flipV="false" rot="5400000">
              <a:off x="-3236227" y="5481929"/>
              <a:ext cx="25060245" cy="14096388"/>
            </a:xfrm>
            <a:custGeom>
              <a:avLst/>
              <a:gdLst/>
              <a:ahLst/>
              <a:cxnLst/>
              <a:rect r="r" b="b" t="t" l="l"/>
              <a:pathLst>
                <a:path h="14096388" w="25060245">
                  <a:moveTo>
                    <a:pt x="0" y="0"/>
                  </a:moveTo>
                  <a:lnTo>
                    <a:pt x="25060245" y="0"/>
                  </a:lnTo>
                  <a:lnTo>
                    <a:pt x="25060245" y="14096388"/>
                  </a:lnTo>
                  <a:lnTo>
                    <a:pt x="0" y="140963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275599">
              <a:off x="624158" y="7068895"/>
              <a:ext cx="25583509" cy="16613891"/>
            </a:xfrm>
            <a:custGeom>
              <a:avLst/>
              <a:gdLst/>
              <a:ahLst/>
              <a:cxnLst/>
              <a:rect r="r" b="b" t="t" l="l"/>
              <a:pathLst>
                <a:path h="16613891" w="25583509">
                  <a:moveTo>
                    <a:pt x="0" y="0"/>
                  </a:moveTo>
                  <a:lnTo>
                    <a:pt x="25583509" y="0"/>
                  </a:lnTo>
                  <a:lnTo>
                    <a:pt x="25583509" y="16613891"/>
                  </a:lnTo>
                  <a:lnTo>
                    <a:pt x="0" y="16613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3620" r="-5859" b="-32682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8328150" y="10899900"/>
            <a:ext cx="1383111" cy="1383111"/>
          </a:xfrm>
          <a:custGeom>
            <a:avLst/>
            <a:gdLst/>
            <a:ahLst/>
            <a:cxnLst/>
            <a:rect r="r" b="b" t="t" l="l"/>
            <a:pathLst>
              <a:path h="1383111" w="1383111">
                <a:moveTo>
                  <a:pt x="0" y="0"/>
                </a:moveTo>
                <a:lnTo>
                  <a:pt x="1383111" y="0"/>
                </a:lnTo>
                <a:lnTo>
                  <a:pt x="1383111" y="1383111"/>
                </a:lnTo>
                <a:lnTo>
                  <a:pt x="0" y="13831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134747" y="3779458"/>
            <a:ext cx="8017507" cy="6412830"/>
            <a:chOff x="0" y="0"/>
            <a:chExt cx="10690009" cy="85504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0690009" cy="8550440"/>
            </a:xfrm>
            <a:custGeom>
              <a:avLst/>
              <a:gdLst/>
              <a:ahLst/>
              <a:cxnLst/>
              <a:rect r="r" b="b" t="t" l="l"/>
              <a:pathLst>
                <a:path h="8550440" w="10690009">
                  <a:moveTo>
                    <a:pt x="0" y="0"/>
                  </a:moveTo>
                  <a:lnTo>
                    <a:pt x="10690009" y="0"/>
                  </a:lnTo>
                  <a:lnTo>
                    <a:pt x="10690009" y="8550440"/>
                  </a:lnTo>
                  <a:lnTo>
                    <a:pt x="0" y="85504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-515139">
              <a:off x="3348107" y="1846652"/>
              <a:ext cx="1252375" cy="1039471"/>
            </a:xfrm>
            <a:custGeom>
              <a:avLst/>
              <a:gdLst/>
              <a:ahLst/>
              <a:cxnLst/>
              <a:rect r="r" b="b" t="t" l="l"/>
              <a:pathLst>
                <a:path h="1039471" w="1252375">
                  <a:moveTo>
                    <a:pt x="0" y="0"/>
                  </a:moveTo>
                  <a:lnTo>
                    <a:pt x="1252375" y="0"/>
                  </a:lnTo>
                  <a:lnTo>
                    <a:pt x="1252375" y="1039471"/>
                  </a:lnTo>
                  <a:lnTo>
                    <a:pt x="0" y="10394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-452011">
              <a:off x="2048756" y="2893858"/>
              <a:ext cx="4438910" cy="97355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189"/>
                </a:lnSpc>
                <a:spcBef>
                  <a:spcPct val="0"/>
                </a:spcBef>
              </a:pPr>
              <a:r>
                <a:rPr lang="en-US" sz="4552">
                  <a:solidFill>
                    <a:srgbClr val="CE1432"/>
                  </a:solidFill>
                  <a:latin typeface="Handyman"/>
                  <a:ea typeface="Handyman"/>
                  <a:cs typeface="Handyman"/>
                  <a:sym typeface="Handyman"/>
                </a:rPr>
                <a:t>Election Day!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555554" y="1716665"/>
            <a:ext cx="7175892" cy="1389010"/>
            <a:chOff x="0" y="0"/>
            <a:chExt cx="9567856" cy="1852013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1706507" y="1148826"/>
              <a:ext cx="6154842" cy="7031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088"/>
                </a:lnSpc>
              </a:pPr>
              <a:r>
                <a:rPr lang="en-US" b="true" sz="3586">
                  <a:solidFill>
                    <a:srgbClr val="CF2038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Help America Vote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19050"/>
              <a:ext cx="9567856" cy="11145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598"/>
                </a:lnSpc>
              </a:pPr>
              <a:r>
                <a:rPr lang="en-US" b="true" sz="5640" spc="141">
                  <a:solidFill>
                    <a:srgbClr val="2CAFE4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Be Election Ready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-19050" y="0"/>
            <a:ext cx="2304543" cy="1483201"/>
          </a:xfrm>
          <a:custGeom>
            <a:avLst/>
            <a:gdLst/>
            <a:ahLst/>
            <a:cxnLst/>
            <a:rect r="r" b="b" t="t" l="l"/>
            <a:pathLst>
              <a:path h="1483201" w="2304543">
                <a:moveTo>
                  <a:pt x="0" y="0"/>
                </a:moveTo>
                <a:lnTo>
                  <a:pt x="2304543" y="0"/>
                </a:lnTo>
                <a:lnTo>
                  <a:pt x="2304543" y="1483201"/>
                </a:lnTo>
                <a:lnTo>
                  <a:pt x="0" y="14832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255749" y="-2269563"/>
            <a:ext cx="20071008" cy="19043475"/>
            <a:chOff x="0" y="0"/>
            <a:chExt cx="26761344" cy="25391300"/>
          </a:xfrm>
        </p:grpSpPr>
        <p:sp>
          <p:nvSpPr>
            <p:cNvPr name="Freeform 3" id="3"/>
            <p:cNvSpPr/>
            <p:nvPr/>
          </p:nvSpPr>
          <p:spPr>
            <a:xfrm flipH="false" flipV="true" rot="0">
              <a:off x="0" y="5667044"/>
              <a:ext cx="26761344" cy="14933911"/>
            </a:xfrm>
            <a:custGeom>
              <a:avLst/>
              <a:gdLst/>
              <a:ahLst/>
              <a:cxnLst/>
              <a:rect r="r" b="b" t="t" l="l"/>
              <a:pathLst>
                <a:path h="14933911" w="26761344">
                  <a:moveTo>
                    <a:pt x="0" y="14933912"/>
                  </a:moveTo>
                  <a:lnTo>
                    <a:pt x="26761344" y="14933912"/>
                  </a:lnTo>
                  <a:lnTo>
                    <a:pt x="26761344" y="0"/>
                  </a:lnTo>
                  <a:lnTo>
                    <a:pt x="0" y="0"/>
                  </a:lnTo>
                  <a:lnTo>
                    <a:pt x="0" y="14933912"/>
                  </a:lnTo>
                  <a:close/>
                </a:path>
              </a:pathLst>
            </a:custGeom>
            <a:blipFill>
              <a:blip r:embed="rId2">
                <a:alphaModFix amt="54000"/>
              </a:blip>
              <a:stretch>
                <a:fillRect l="0" t="-2079" r="0" b="-2079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true" flipV="true" rot="5400000">
              <a:off x="-2998988" y="5554347"/>
              <a:ext cx="25391300" cy="14282606"/>
            </a:xfrm>
            <a:custGeom>
              <a:avLst/>
              <a:gdLst/>
              <a:ahLst/>
              <a:cxnLst/>
              <a:rect r="r" b="b" t="t" l="l"/>
              <a:pathLst>
                <a:path h="14282606" w="25391300">
                  <a:moveTo>
                    <a:pt x="25391300" y="14282606"/>
                  </a:moveTo>
                  <a:lnTo>
                    <a:pt x="0" y="14282606"/>
                  </a:lnTo>
                  <a:lnTo>
                    <a:pt x="0" y="0"/>
                  </a:lnTo>
                  <a:lnTo>
                    <a:pt x="25391300" y="0"/>
                  </a:lnTo>
                  <a:lnTo>
                    <a:pt x="25391300" y="14282606"/>
                  </a:lnTo>
                  <a:close/>
                </a:path>
              </a:pathLst>
            </a:custGeom>
            <a:blipFill>
              <a:blip r:embed="rId3">
                <a:alphaModFix amt="43000"/>
              </a:blip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8328150" y="10899900"/>
            <a:ext cx="1383111" cy="1383111"/>
          </a:xfrm>
          <a:custGeom>
            <a:avLst/>
            <a:gdLst/>
            <a:ahLst/>
            <a:cxnLst/>
            <a:rect r="r" b="b" t="t" l="l"/>
            <a:pathLst>
              <a:path h="1383111" w="1383111">
                <a:moveTo>
                  <a:pt x="0" y="0"/>
                </a:moveTo>
                <a:lnTo>
                  <a:pt x="1383111" y="0"/>
                </a:lnTo>
                <a:lnTo>
                  <a:pt x="1383111" y="1383111"/>
                </a:lnTo>
                <a:lnTo>
                  <a:pt x="0" y="13831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8891811" y="5416432"/>
            <a:ext cx="1261839" cy="3774102"/>
            <a:chOff x="0" y="0"/>
            <a:chExt cx="1682452" cy="5032137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24870" y="4616038"/>
              <a:ext cx="1441348" cy="416099"/>
              <a:chOff x="0" y="0"/>
              <a:chExt cx="433830" cy="125241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433830" cy="125241"/>
              </a:xfrm>
              <a:custGeom>
                <a:avLst/>
                <a:gdLst/>
                <a:ahLst/>
                <a:cxnLst/>
                <a:rect r="r" b="b" t="t" l="l"/>
                <a:pathLst>
                  <a:path h="125241" w="433830">
                    <a:moveTo>
                      <a:pt x="216915" y="0"/>
                    </a:moveTo>
                    <a:cubicBezTo>
                      <a:pt x="97116" y="0"/>
                      <a:pt x="0" y="28036"/>
                      <a:pt x="0" y="62621"/>
                    </a:cubicBezTo>
                    <a:cubicBezTo>
                      <a:pt x="0" y="97205"/>
                      <a:pt x="97116" y="125241"/>
                      <a:pt x="216915" y="125241"/>
                    </a:cubicBezTo>
                    <a:cubicBezTo>
                      <a:pt x="336714" y="125241"/>
                      <a:pt x="433830" y="97205"/>
                      <a:pt x="433830" y="62621"/>
                    </a:cubicBezTo>
                    <a:cubicBezTo>
                      <a:pt x="433830" y="28036"/>
                      <a:pt x="336714" y="0"/>
                      <a:pt x="216915" y="0"/>
                    </a:cubicBezTo>
                    <a:close/>
                  </a:path>
                </a:pathLst>
              </a:custGeom>
              <a:solidFill>
                <a:srgbClr val="253567">
                  <a:alpha val="18824"/>
                </a:srgbClr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40672" y="-26359"/>
                <a:ext cx="352487" cy="13985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30"/>
                  </a:lnSpc>
                </a:pPr>
              </a:p>
            </p:txBody>
          </p:sp>
        </p:grpSp>
        <p:sp>
          <p:nvSpPr>
            <p:cNvPr name="Freeform 10" id="10"/>
            <p:cNvSpPr/>
            <p:nvPr/>
          </p:nvSpPr>
          <p:spPr>
            <a:xfrm flipH="true" flipV="false" rot="0">
              <a:off x="0" y="0"/>
              <a:ext cx="1682452" cy="4948388"/>
            </a:xfrm>
            <a:custGeom>
              <a:avLst/>
              <a:gdLst/>
              <a:ahLst/>
              <a:cxnLst/>
              <a:rect r="r" b="b" t="t" l="l"/>
              <a:pathLst>
                <a:path h="4948388" w="1682452">
                  <a:moveTo>
                    <a:pt x="1682452" y="0"/>
                  </a:moveTo>
                  <a:lnTo>
                    <a:pt x="0" y="0"/>
                  </a:lnTo>
                  <a:lnTo>
                    <a:pt x="0" y="4948388"/>
                  </a:lnTo>
                  <a:lnTo>
                    <a:pt x="1682452" y="4948388"/>
                  </a:lnTo>
                  <a:lnTo>
                    <a:pt x="1682452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7020599" y="5416432"/>
            <a:ext cx="1710847" cy="4329010"/>
            <a:chOff x="0" y="0"/>
            <a:chExt cx="2281129" cy="5772013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313919" y="5340521"/>
              <a:ext cx="1967210" cy="431492"/>
              <a:chOff x="0" y="0"/>
              <a:chExt cx="1439857" cy="315822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1439857" cy="315822"/>
              </a:xfrm>
              <a:custGeom>
                <a:avLst/>
                <a:gdLst/>
                <a:ahLst/>
                <a:cxnLst/>
                <a:rect r="r" b="b" t="t" l="l"/>
                <a:pathLst>
                  <a:path h="315822" w="1439857">
                    <a:moveTo>
                      <a:pt x="719929" y="0"/>
                    </a:moveTo>
                    <a:cubicBezTo>
                      <a:pt x="322323" y="0"/>
                      <a:pt x="0" y="70699"/>
                      <a:pt x="0" y="157911"/>
                    </a:cubicBezTo>
                    <a:cubicBezTo>
                      <a:pt x="0" y="245123"/>
                      <a:pt x="322323" y="315822"/>
                      <a:pt x="719929" y="315822"/>
                    </a:cubicBezTo>
                    <a:cubicBezTo>
                      <a:pt x="1117534" y="315822"/>
                      <a:pt x="1439857" y="245123"/>
                      <a:pt x="1439857" y="157911"/>
                    </a:cubicBezTo>
                    <a:cubicBezTo>
                      <a:pt x="1439857" y="70699"/>
                      <a:pt x="1117534" y="0"/>
                      <a:pt x="719929" y="0"/>
                    </a:cubicBezTo>
                    <a:close/>
                  </a:path>
                </a:pathLst>
              </a:custGeom>
              <a:solidFill>
                <a:srgbClr val="253567">
                  <a:alpha val="21961"/>
                </a:srgbClr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134987" y="1033"/>
                <a:ext cx="1169884" cy="28518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437"/>
                  </a:lnSpc>
                </a:pPr>
              </a:p>
            </p:txBody>
          </p:sp>
        </p:grpSp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229440" cy="5772013"/>
            </a:xfrm>
            <a:custGeom>
              <a:avLst/>
              <a:gdLst/>
              <a:ahLst/>
              <a:cxnLst/>
              <a:rect r="r" b="b" t="t" l="l"/>
              <a:pathLst>
                <a:path h="5772013" w="2229440">
                  <a:moveTo>
                    <a:pt x="0" y="0"/>
                  </a:moveTo>
                  <a:lnTo>
                    <a:pt x="2229440" y="0"/>
                  </a:lnTo>
                  <a:lnTo>
                    <a:pt x="2229440" y="5772013"/>
                  </a:lnTo>
                  <a:lnTo>
                    <a:pt x="0" y="57720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2248389" y="5025537"/>
            <a:ext cx="4772210" cy="5110800"/>
          </a:xfrm>
          <a:custGeom>
            <a:avLst/>
            <a:gdLst/>
            <a:ahLst/>
            <a:cxnLst/>
            <a:rect r="r" b="b" t="t" l="l"/>
            <a:pathLst>
              <a:path h="5110800" w="4772210">
                <a:moveTo>
                  <a:pt x="0" y="0"/>
                </a:moveTo>
                <a:lnTo>
                  <a:pt x="4772210" y="0"/>
                </a:lnTo>
                <a:lnTo>
                  <a:pt x="4772210" y="5110801"/>
                </a:lnTo>
                <a:lnTo>
                  <a:pt x="0" y="511080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5143500" y="5512856"/>
            <a:ext cx="2283938" cy="5591393"/>
            <a:chOff x="0" y="0"/>
            <a:chExt cx="3045251" cy="7455191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732963" y="6829994"/>
              <a:ext cx="2286228" cy="625197"/>
              <a:chOff x="0" y="0"/>
              <a:chExt cx="1276822" cy="349163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1276822" cy="349163"/>
              </a:xfrm>
              <a:custGeom>
                <a:avLst/>
                <a:gdLst/>
                <a:ahLst/>
                <a:cxnLst/>
                <a:rect r="r" b="b" t="t" l="l"/>
                <a:pathLst>
                  <a:path h="349163" w="1276822">
                    <a:moveTo>
                      <a:pt x="638411" y="0"/>
                    </a:moveTo>
                    <a:cubicBezTo>
                      <a:pt x="285826" y="0"/>
                      <a:pt x="0" y="78163"/>
                      <a:pt x="0" y="174581"/>
                    </a:cubicBezTo>
                    <a:cubicBezTo>
                      <a:pt x="0" y="271000"/>
                      <a:pt x="285826" y="349163"/>
                      <a:pt x="638411" y="349163"/>
                    </a:cubicBezTo>
                    <a:cubicBezTo>
                      <a:pt x="990996" y="349163"/>
                      <a:pt x="1276822" y="271000"/>
                      <a:pt x="1276822" y="174581"/>
                    </a:cubicBezTo>
                    <a:cubicBezTo>
                      <a:pt x="1276822" y="78163"/>
                      <a:pt x="990996" y="0"/>
                      <a:pt x="638411" y="0"/>
                    </a:cubicBezTo>
                    <a:close/>
                  </a:path>
                </a:pathLst>
              </a:custGeom>
              <a:solidFill>
                <a:srgbClr val="253567">
                  <a:alpha val="21961"/>
                </a:srgbClr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119702" y="4159"/>
                <a:ext cx="1037418" cy="312270"/>
              </a:xfrm>
              <a:prstGeom prst="rect">
                <a:avLst/>
              </a:prstGeom>
            </p:spPr>
            <p:txBody>
              <a:bodyPr anchor="ctr" rtlCol="false" tIns="64616" lIns="64616" bIns="64616" rIns="64616"/>
              <a:lstStyle/>
              <a:p>
                <a:pPr algn="ctr">
                  <a:lnSpc>
                    <a:spcPts val="1437"/>
                  </a:lnSpc>
                </a:pPr>
              </a:p>
            </p:txBody>
          </p:sp>
        </p:grpSp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3045251" cy="7250597"/>
            </a:xfrm>
            <a:custGeom>
              <a:avLst/>
              <a:gdLst/>
              <a:ahLst/>
              <a:cxnLst/>
              <a:rect r="r" b="b" t="t" l="l"/>
              <a:pathLst>
                <a:path h="7250597" w="3045251">
                  <a:moveTo>
                    <a:pt x="0" y="0"/>
                  </a:moveTo>
                  <a:lnTo>
                    <a:pt x="3045251" y="0"/>
                  </a:lnTo>
                  <a:lnTo>
                    <a:pt x="3045251" y="7250597"/>
                  </a:lnTo>
                  <a:lnTo>
                    <a:pt x="0" y="72505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632083" y="5512856"/>
            <a:ext cx="1770743" cy="6978296"/>
            <a:chOff x="0" y="0"/>
            <a:chExt cx="2360990" cy="9304395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244342" y="8818824"/>
              <a:ext cx="1496022" cy="416099"/>
              <a:chOff x="0" y="0"/>
              <a:chExt cx="450287" cy="125241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450287" cy="125241"/>
              </a:xfrm>
              <a:custGeom>
                <a:avLst/>
                <a:gdLst/>
                <a:ahLst/>
                <a:cxnLst/>
                <a:rect r="r" b="b" t="t" l="l"/>
                <a:pathLst>
                  <a:path h="125241" w="450287">
                    <a:moveTo>
                      <a:pt x="225143" y="0"/>
                    </a:moveTo>
                    <a:cubicBezTo>
                      <a:pt x="100800" y="0"/>
                      <a:pt x="0" y="28036"/>
                      <a:pt x="0" y="62621"/>
                    </a:cubicBezTo>
                    <a:cubicBezTo>
                      <a:pt x="0" y="97205"/>
                      <a:pt x="100800" y="125241"/>
                      <a:pt x="225143" y="125241"/>
                    </a:cubicBezTo>
                    <a:cubicBezTo>
                      <a:pt x="349486" y="125241"/>
                      <a:pt x="450287" y="97205"/>
                      <a:pt x="450287" y="62621"/>
                    </a:cubicBezTo>
                    <a:cubicBezTo>
                      <a:pt x="450287" y="28036"/>
                      <a:pt x="349486" y="0"/>
                      <a:pt x="225143" y="0"/>
                    </a:cubicBezTo>
                    <a:close/>
                  </a:path>
                </a:pathLst>
              </a:custGeom>
              <a:solidFill>
                <a:srgbClr val="253567">
                  <a:alpha val="18824"/>
                </a:srgbClr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42214" y="-26359"/>
                <a:ext cx="365858" cy="139858"/>
              </a:xfrm>
              <a:prstGeom prst="rect">
                <a:avLst/>
              </a:prstGeom>
            </p:spPr>
            <p:txBody>
              <a:bodyPr anchor="ctr" rtlCol="false" tIns="56466" lIns="56466" bIns="56466" rIns="56466"/>
              <a:lstStyle/>
              <a:p>
                <a:pPr algn="ctr">
                  <a:lnSpc>
                    <a:spcPts val="2130"/>
                  </a:lnSpc>
                </a:pPr>
              </a:p>
            </p:txBody>
          </p:sp>
        </p:grpSp>
        <p:sp>
          <p:nvSpPr>
            <p:cNvPr name="Freeform 26" id="26"/>
            <p:cNvSpPr/>
            <p:nvPr/>
          </p:nvSpPr>
          <p:spPr>
            <a:xfrm flipH="true" flipV="false" rot="0">
              <a:off x="0" y="0"/>
              <a:ext cx="2360990" cy="9304395"/>
            </a:xfrm>
            <a:custGeom>
              <a:avLst/>
              <a:gdLst/>
              <a:ahLst/>
              <a:cxnLst/>
              <a:rect r="r" b="b" t="t" l="l"/>
              <a:pathLst>
                <a:path h="9304395" w="2360990">
                  <a:moveTo>
                    <a:pt x="2360990" y="0"/>
                  </a:moveTo>
                  <a:lnTo>
                    <a:pt x="0" y="0"/>
                  </a:lnTo>
                  <a:lnTo>
                    <a:pt x="0" y="9304395"/>
                  </a:lnTo>
                  <a:lnTo>
                    <a:pt x="2360990" y="9304395"/>
                  </a:lnTo>
                  <a:lnTo>
                    <a:pt x="236099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1334851" y="1580975"/>
              <a:ext cx="418764" cy="415075"/>
            </a:xfrm>
            <a:custGeom>
              <a:avLst/>
              <a:gdLst/>
              <a:ahLst/>
              <a:cxnLst/>
              <a:rect r="r" b="b" t="t" l="l"/>
              <a:pathLst>
                <a:path h="415075" w="418764">
                  <a:moveTo>
                    <a:pt x="0" y="0"/>
                  </a:moveTo>
                  <a:lnTo>
                    <a:pt x="418764" y="0"/>
                  </a:lnTo>
                  <a:lnTo>
                    <a:pt x="418764" y="415075"/>
                  </a:lnTo>
                  <a:lnTo>
                    <a:pt x="0" y="4150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1555554" y="1716665"/>
            <a:ext cx="7175892" cy="1389010"/>
            <a:chOff x="0" y="0"/>
            <a:chExt cx="9567856" cy="1852013"/>
          </a:xfrm>
        </p:grpSpPr>
        <p:sp>
          <p:nvSpPr>
            <p:cNvPr name="TextBox 29" id="29"/>
            <p:cNvSpPr txBox="true"/>
            <p:nvPr/>
          </p:nvSpPr>
          <p:spPr>
            <a:xfrm rot="0">
              <a:off x="1706507" y="1148826"/>
              <a:ext cx="6154842" cy="7031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088"/>
                </a:lnSpc>
              </a:pPr>
              <a:r>
                <a:rPr lang="en-US" b="true" sz="3586">
                  <a:solidFill>
                    <a:srgbClr val="CF2038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Help America Vote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0" y="19050"/>
              <a:ext cx="9567856" cy="11145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598"/>
                </a:lnSpc>
              </a:pPr>
              <a:r>
                <a:rPr lang="en-US" b="true" sz="5640" spc="141">
                  <a:solidFill>
                    <a:srgbClr val="2CAFE4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Be Election Ready</a:t>
              </a:r>
            </a:p>
          </p:txBody>
        </p:sp>
      </p:grpSp>
      <p:sp>
        <p:nvSpPr>
          <p:cNvPr name="Freeform 31" id="31"/>
          <p:cNvSpPr/>
          <p:nvPr/>
        </p:nvSpPr>
        <p:spPr>
          <a:xfrm flipH="false" flipV="false" rot="0">
            <a:off x="-19050" y="0"/>
            <a:ext cx="2304543" cy="1483201"/>
          </a:xfrm>
          <a:custGeom>
            <a:avLst/>
            <a:gdLst/>
            <a:ahLst/>
            <a:cxnLst/>
            <a:rect r="r" b="b" t="t" l="l"/>
            <a:pathLst>
              <a:path h="1483201" w="2304543">
                <a:moveTo>
                  <a:pt x="0" y="0"/>
                </a:moveTo>
                <a:lnTo>
                  <a:pt x="2304543" y="0"/>
                </a:lnTo>
                <a:lnTo>
                  <a:pt x="2304543" y="1483201"/>
                </a:lnTo>
                <a:lnTo>
                  <a:pt x="0" y="148320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9238562" y="-1408479"/>
            <a:ext cx="23588644" cy="14403529"/>
            <a:chOff x="0" y="0"/>
            <a:chExt cx="31451525" cy="1920470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1071949" y="1477372"/>
              <a:ext cx="20379576" cy="11573027"/>
            </a:xfrm>
            <a:custGeom>
              <a:avLst/>
              <a:gdLst/>
              <a:ahLst/>
              <a:cxnLst/>
              <a:rect r="r" b="b" t="t" l="l"/>
              <a:pathLst>
                <a:path h="11573027" w="20379576">
                  <a:moveTo>
                    <a:pt x="0" y="0"/>
                  </a:moveTo>
                  <a:lnTo>
                    <a:pt x="20379576" y="0"/>
                  </a:lnTo>
                  <a:lnTo>
                    <a:pt x="20379576" y="11573026"/>
                  </a:lnTo>
                  <a:lnTo>
                    <a:pt x="0" y="115730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</a:blip>
              <a:stretch>
                <a:fillRect l="-477" t="0" r="-477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true" rot="-5400000">
              <a:off x="9759268" y="-997829"/>
              <a:ext cx="10443266" cy="29961802"/>
            </a:xfrm>
            <a:custGeom>
              <a:avLst/>
              <a:gdLst/>
              <a:ahLst/>
              <a:cxnLst/>
              <a:rect r="r" b="b" t="t" l="l"/>
              <a:pathLst>
                <a:path h="29961802" w="10443266">
                  <a:moveTo>
                    <a:pt x="0" y="29961802"/>
                  </a:moveTo>
                  <a:lnTo>
                    <a:pt x="10443266" y="29961802"/>
                  </a:lnTo>
                  <a:lnTo>
                    <a:pt x="10443266" y="0"/>
                  </a:lnTo>
                  <a:lnTo>
                    <a:pt x="0" y="0"/>
                  </a:lnTo>
                  <a:lnTo>
                    <a:pt x="0" y="29961802"/>
                  </a:lnTo>
                  <a:close/>
                </a:path>
              </a:pathLst>
            </a:custGeom>
            <a:blipFill>
              <a:blip r:embed="rId3"/>
              <a:stretch>
                <a:fillRect l="0" t="-3830" r="0" b="-383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8569337" y="0"/>
              <a:ext cx="10797851" cy="6561232"/>
            </a:xfrm>
            <a:custGeom>
              <a:avLst/>
              <a:gdLst/>
              <a:ahLst/>
              <a:cxnLst/>
              <a:rect r="r" b="b" t="t" l="l"/>
              <a:pathLst>
                <a:path h="6561232" w="10797851">
                  <a:moveTo>
                    <a:pt x="0" y="0"/>
                  </a:moveTo>
                  <a:lnTo>
                    <a:pt x="10797852" y="0"/>
                  </a:lnTo>
                  <a:lnTo>
                    <a:pt x="10797852" y="6561232"/>
                  </a:lnTo>
                  <a:lnTo>
                    <a:pt x="0" y="6561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2456" r="0" b="-2456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328150" y="10899900"/>
            <a:ext cx="1383111" cy="1383111"/>
          </a:xfrm>
          <a:custGeom>
            <a:avLst/>
            <a:gdLst/>
            <a:ahLst/>
            <a:cxnLst/>
            <a:rect r="r" b="b" t="t" l="l"/>
            <a:pathLst>
              <a:path h="1383111" w="1383111">
                <a:moveTo>
                  <a:pt x="0" y="0"/>
                </a:moveTo>
                <a:lnTo>
                  <a:pt x="1383111" y="0"/>
                </a:lnTo>
                <a:lnTo>
                  <a:pt x="1383111" y="1383111"/>
                </a:lnTo>
                <a:lnTo>
                  <a:pt x="0" y="13831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096082" y="7466616"/>
            <a:ext cx="3045082" cy="6294744"/>
          </a:xfrm>
          <a:custGeom>
            <a:avLst/>
            <a:gdLst/>
            <a:ahLst/>
            <a:cxnLst/>
            <a:rect r="r" b="b" t="t" l="l"/>
            <a:pathLst>
              <a:path h="6294744" w="3045082">
                <a:moveTo>
                  <a:pt x="0" y="0"/>
                </a:moveTo>
                <a:lnTo>
                  <a:pt x="3045082" y="0"/>
                </a:lnTo>
                <a:lnTo>
                  <a:pt x="3045082" y="6294744"/>
                </a:lnTo>
                <a:lnTo>
                  <a:pt x="0" y="62947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14450" y="4805436"/>
            <a:ext cx="4710525" cy="8282242"/>
          </a:xfrm>
          <a:custGeom>
            <a:avLst/>
            <a:gdLst/>
            <a:ahLst/>
            <a:cxnLst/>
            <a:rect r="r" b="b" t="t" l="l"/>
            <a:pathLst>
              <a:path h="8282242" w="4710525">
                <a:moveTo>
                  <a:pt x="0" y="0"/>
                </a:moveTo>
                <a:lnTo>
                  <a:pt x="4710525" y="0"/>
                </a:lnTo>
                <a:lnTo>
                  <a:pt x="4710525" y="8282242"/>
                </a:lnTo>
                <a:lnTo>
                  <a:pt x="0" y="828224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555554" y="1716665"/>
            <a:ext cx="7175892" cy="1389010"/>
            <a:chOff x="0" y="0"/>
            <a:chExt cx="9567856" cy="1852013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1706507" y="1148826"/>
              <a:ext cx="6154842" cy="7031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088"/>
                </a:lnSpc>
              </a:pPr>
              <a:r>
                <a:rPr lang="en-US" b="true" sz="3586">
                  <a:solidFill>
                    <a:srgbClr val="CF2038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Help America Vote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9050"/>
              <a:ext cx="9567856" cy="11145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598"/>
                </a:lnSpc>
              </a:pPr>
              <a:r>
                <a:rPr lang="en-US" b="true" sz="5640" spc="141">
                  <a:solidFill>
                    <a:srgbClr val="2CAFE4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Be Election Ready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-19050" y="0"/>
            <a:ext cx="2304543" cy="1483201"/>
          </a:xfrm>
          <a:custGeom>
            <a:avLst/>
            <a:gdLst/>
            <a:ahLst/>
            <a:cxnLst/>
            <a:rect r="r" b="b" t="t" l="l"/>
            <a:pathLst>
              <a:path h="1483201" w="2304543">
                <a:moveTo>
                  <a:pt x="0" y="0"/>
                </a:moveTo>
                <a:lnTo>
                  <a:pt x="2304543" y="0"/>
                </a:lnTo>
                <a:lnTo>
                  <a:pt x="2304543" y="1483201"/>
                </a:lnTo>
                <a:lnTo>
                  <a:pt x="0" y="148320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9238562" y="-1408479"/>
            <a:ext cx="23588644" cy="14403529"/>
            <a:chOff x="0" y="0"/>
            <a:chExt cx="31451525" cy="1920470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1071949" y="1477372"/>
              <a:ext cx="20379576" cy="11573027"/>
            </a:xfrm>
            <a:custGeom>
              <a:avLst/>
              <a:gdLst/>
              <a:ahLst/>
              <a:cxnLst/>
              <a:rect r="r" b="b" t="t" l="l"/>
              <a:pathLst>
                <a:path h="11573027" w="20379576">
                  <a:moveTo>
                    <a:pt x="0" y="0"/>
                  </a:moveTo>
                  <a:lnTo>
                    <a:pt x="20379576" y="0"/>
                  </a:lnTo>
                  <a:lnTo>
                    <a:pt x="20379576" y="11573026"/>
                  </a:lnTo>
                  <a:lnTo>
                    <a:pt x="0" y="115730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</a:blip>
              <a:stretch>
                <a:fillRect l="-477" t="0" r="-477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true" rot="-5400000">
              <a:off x="9759268" y="-997829"/>
              <a:ext cx="10443266" cy="29961802"/>
            </a:xfrm>
            <a:custGeom>
              <a:avLst/>
              <a:gdLst/>
              <a:ahLst/>
              <a:cxnLst/>
              <a:rect r="r" b="b" t="t" l="l"/>
              <a:pathLst>
                <a:path h="29961802" w="10443266">
                  <a:moveTo>
                    <a:pt x="0" y="29961802"/>
                  </a:moveTo>
                  <a:lnTo>
                    <a:pt x="10443266" y="29961802"/>
                  </a:lnTo>
                  <a:lnTo>
                    <a:pt x="10443266" y="0"/>
                  </a:lnTo>
                  <a:lnTo>
                    <a:pt x="0" y="0"/>
                  </a:lnTo>
                  <a:lnTo>
                    <a:pt x="0" y="29961802"/>
                  </a:lnTo>
                  <a:close/>
                </a:path>
              </a:pathLst>
            </a:custGeom>
            <a:blipFill>
              <a:blip r:embed="rId3"/>
              <a:stretch>
                <a:fillRect l="0" t="-3830" r="0" b="-383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8569337" y="0"/>
              <a:ext cx="10797851" cy="6561232"/>
            </a:xfrm>
            <a:custGeom>
              <a:avLst/>
              <a:gdLst/>
              <a:ahLst/>
              <a:cxnLst/>
              <a:rect r="r" b="b" t="t" l="l"/>
              <a:pathLst>
                <a:path h="6561232" w="10797851">
                  <a:moveTo>
                    <a:pt x="0" y="0"/>
                  </a:moveTo>
                  <a:lnTo>
                    <a:pt x="10797852" y="0"/>
                  </a:lnTo>
                  <a:lnTo>
                    <a:pt x="10797852" y="6561232"/>
                  </a:lnTo>
                  <a:lnTo>
                    <a:pt x="0" y="65612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2456" r="0" b="-2456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328150" y="10899900"/>
            <a:ext cx="1383111" cy="1383111"/>
          </a:xfrm>
          <a:custGeom>
            <a:avLst/>
            <a:gdLst/>
            <a:ahLst/>
            <a:cxnLst/>
            <a:rect r="r" b="b" t="t" l="l"/>
            <a:pathLst>
              <a:path h="1383111" w="1383111">
                <a:moveTo>
                  <a:pt x="0" y="0"/>
                </a:moveTo>
                <a:lnTo>
                  <a:pt x="1383111" y="0"/>
                </a:lnTo>
                <a:lnTo>
                  <a:pt x="1383111" y="1383111"/>
                </a:lnTo>
                <a:lnTo>
                  <a:pt x="0" y="13831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096082" y="7466616"/>
            <a:ext cx="3045082" cy="6294744"/>
          </a:xfrm>
          <a:custGeom>
            <a:avLst/>
            <a:gdLst/>
            <a:ahLst/>
            <a:cxnLst/>
            <a:rect r="r" b="b" t="t" l="l"/>
            <a:pathLst>
              <a:path h="6294744" w="3045082">
                <a:moveTo>
                  <a:pt x="0" y="0"/>
                </a:moveTo>
                <a:lnTo>
                  <a:pt x="3045082" y="0"/>
                </a:lnTo>
                <a:lnTo>
                  <a:pt x="3045082" y="6294744"/>
                </a:lnTo>
                <a:lnTo>
                  <a:pt x="0" y="62947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04925" y="4766120"/>
            <a:ext cx="4781632" cy="8388828"/>
          </a:xfrm>
          <a:custGeom>
            <a:avLst/>
            <a:gdLst/>
            <a:ahLst/>
            <a:cxnLst/>
            <a:rect r="r" b="b" t="t" l="l"/>
            <a:pathLst>
              <a:path h="8388828" w="4781632">
                <a:moveTo>
                  <a:pt x="0" y="0"/>
                </a:moveTo>
                <a:lnTo>
                  <a:pt x="4781632" y="0"/>
                </a:lnTo>
                <a:lnTo>
                  <a:pt x="4781632" y="8388828"/>
                </a:lnTo>
                <a:lnTo>
                  <a:pt x="0" y="838882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1555554" y="1716665"/>
            <a:ext cx="7175892" cy="1389010"/>
            <a:chOff x="0" y="0"/>
            <a:chExt cx="9567856" cy="1852013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1706507" y="1148826"/>
              <a:ext cx="6154842" cy="7031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088"/>
                </a:lnSpc>
              </a:pPr>
              <a:r>
                <a:rPr lang="en-US" b="true" sz="3586">
                  <a:solidFill>
                    <a:srgbClr val="CF2038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Help America Vote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19050"/>
              <a:ext cx="9567856" cy="11145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598"/>
                </a:lnSpc>
              </a:pPr>
              <a:r>
                <a:rPr lang="en-US" b="true" sz="5640" spc="141">
                  <a:solidFill>
                    <a:srgbClr val="2CAFE4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Be Election Ready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-19050" y="0"/>
            <a:ext cx="2304543" cy="1483201"/>
          </a:xfrm>
          <a:custGeom>
            <a:avLst/>
            <a:gdLst/>
            <a:ahLst/>
            <a:cxnLst/>
            <a:rect r="r" b="b" t="t" l="l"/>
            <a:pathLst>
              <a:path h="1483201" w="2304543">
                <a:moveTo>
                  <a:pt x="0" y="0"/>
                </a:moveTo>
                <a:lnTo>
                  <a:pt x="2304543" y="0"/>
                </a:lnTo>
                <a:lnTo>
                  <a:pt x="2304543" y="1483201"/>
                </a:lnTo>
                <a:lnTo>
                  <a:pt x="0" y="148320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2646024" y="0"/>
            <a:ext cx="35237940" cy="12877800"/>
            <a:chOff x="0" y="0"/>
            <a:chExt cx="46983921" cy="17170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6640710" y="0"/>
              <a:ext cx="30343211" cy="17068056"/>
            </a:xfrm>
            <a:custGeom>
              <a:avLst/>
              <a:gdLst/>
              <a:ahLst/>
              <a:cxnLst/>
              <a:rect r="r" b="b" t="t" l="l"/>
              <a:pathLst>
                <a:path h="17068056" w="30343211">
                  <a:moveTo>
                    <a:pt x="0" y="0"/>
                  </a:moveTo>
                  <a:lnTo>
                    <a:pt x="30343211" y="0"/>
                  </a:lnTo>
                  <a:lnTo>
                    <a:pt x="30343211" y="17068056"/>
                  </a:lnTo>
                  <a:lnTo>
                    <a:pt x="0" y="17068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true" rot="-5400000">
              <a:off x="11921623" y="-6166012"/>
              <a:ext cx="11414789" cy="35258034"/>
            </a:xfrm>
            <a:custGeom>
              <a:avLst/>
              <a:gdLst/>
              <a:ahLst/>
              <a:cxnLst/>
              <a:rect r="r" b="b" t="t" l="l"/>
              <a:pathLst>
                <a:path h="35258034" w="11414789">
                  <a:moveTo>
                    <a:pt x="0" y="35258035"/>
                  </a:moveTo>
                  <a:lnTo>
                    <a:pt x="11414789" y="35258035"/>
                  </a:lnTo>
                  <a:lnTo>
                    <a:pt x="11414789" y="0"/>
                  </a:lnTo>
                  <a:lnTo>
                    <a:pt x="0" y="0"/>
                  </a:lnTo>
                  <a:lnTo>
                    <a:pt x="0" y="35258035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8328150" y="10899900"/>
            <a:ext cx="1383111" cy="1383111"/>
          </a:xfrm>
          <a:custGeom>
            <a:avLst/>
            <a:gdLst/>
            <a:ahLst/>
            <a:cxnLst/>
            <a:rect r="r" b="b" t="t" l="l"/>
            <a:pathLst>
              <a:path h="1383111" w="1383111">
                <a:moveTo>
                  <a:pt x="0" y="0"/>
                </a:moveTo>
                <a:lnTo>
                  <a:pt x="1383111" y="0"/>
                </a:lnTo>
                <a:lnTo>
                  <a:pt x="1383111" y="1383111"/>
                </a:lnTo>
                <a:lnTo>
                  <a:pt x="0" y="13831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52272" y="3514268"/>
            <a:ext cx="6477705" cy="7887616"/>
          </a:xfrm>
          <a:custGeom>
            <a:avLst/>
            <a:gdLst/>
            <a:ahLst/>
            <a:cxnLst/>
            <a:rect r="r" b="b" t="t" l="l"/>
            <a:pathLst>
              <a:path h="7887616" w="6477705">
                <a:moveTo>
                  <a:pt x="0" y="0"/>
                </a:moveTo>
                <a:lnTo>
                  <a:pt x="6477704" y="0"/>
                </a:lnTo>
                <a:lnTo>
                  <a:pt x="6477704" y="7887616"/>
                </a:lnTo>
                <a:lnTo>
                  <a:pt x="0" y="78876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5292541" y="4645408"/>
            <a:ext cx="3832409" cy="8179118"/>
            <a:chOff x="0" y="0"/>
            <a:chExt cx="5109878" cy="10905491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1609153" y="10183470"/>
              <a:ext cx="2769961" cy="722020"/>
              <a:chOff x="0" y="0"/>
              <a:chExt cx="1339528" cy="34916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339528" cy="349163"/>
              </a:xfrm>
              <a:custGeom>
                <a:avLst/>
                <a:gdLst/>
                <a:ahLst/>
                <a:cxnLst/>
                <a:rect r="r" b="b" t="t" l="l"/>
                <a:pathLst>
                  <a:path h="349163" w="1339528">
                    <a:moveTo>
                      <a:pt x="669764" y="0"/>
                    </a:moveTo>
                    <a:cubicBezTo>
                      <a:pt x="299864" y="0"/>
                      <a:pt x="0" y="78163"/>
                      <a:pt x="0" y="174581"/>
                    </a:cubicBezTo>
                    <a:cubicBezTo>
                      <a:pt x="0" y="271000"/>
                      <a:pt x="299864" y="349163"/>
                      <a:pt x="669764" y="349163"/>
                    </a:cubicBezTo>
                    <a:cubicBezTo>
                      <a:pt x="1039665" y="349163"/>
                      <a:pt x="1339528" y="271000"/>
                      <a:pt x="1339528" y="174581"/>
                    </a:cubicBezTo>
                    <a:cubicBezTo>
                      <a:pt x="1339528" y="78163"/>
                      <a:pt x="1039665" y="0"/>
                      <a:pt x="669764" y="0"/>
                    </a:cubicBezTo>
                    <a:close/>
                  </a:path>
                </a:pathLst>
              </a:custGeom>
              <a:solidFill>
                <a:srgbClr val="253567">
                  <a:alpha val="21961"/>
                </a:srgbClr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125581" y="4159"/>
                <a:ext cx="1088367" cy="312270"/>
              </a:xfrm>
              <a:prstGeom prst="rect">
                <a:avLst/>
              </a:prstGeom>
            </p:spPr>
            <p:txBody>
              <a:bodyPr anchor="ctr" rtlCol="false" tIns="67717" lIns="67717" bIns="67717" rIns="67717"/>
              <a:lstStyle/>
              <a:p>
                <a:pPr algn="ctr">
                  <a:lnSpc>
                    <a:spcPts val="1437"/>
                  </a:lnSpc>
                </a:pPr>
              </a:p>
            </p:txBody>
          </p:sp>
        </p:grp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109878" cy="10786022"/>
            </a:xfrm>
            <a:custGeom>
              <a:avLst/>
              <a:gdLst/>
              <a:ahLst/>
              <a:cxnLst/>
              <a:rect r="r" b="b" t="t" l="l"/>
              <a:pathLst>
                <a:path h="10786022" w="5109878">
                  <a:moveTo>
                    <a:pt x="0" y="0"/>
                  </a:moveTo>
                  <a:lnTo>
                    <a:pt x="5109878" y="0"/>
                  </a:lnTo>
                  <a:lnTo>
                    <a:pt x="5109878" y="10786022"/>
                  </a:lnTo>
                  <a:lnTo>
                    <a:pt x="0" y="107860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3269335" y="2416722"/>
              <a:ext cx="445984" cy="442055"/>
            </a:xfrm>
            <a:custGeom>
              <a:avLst/>
              <a:gdLst/>
              <a:ahLst/>
              <a:cxnLst/>
              <a:rect r="r" b="b" t="t" l="l"/>
              <a:pathLst>
                <a:path h="442055" w="445984">
                  <a:moveTo>
                    <a:pt x="0" y="0"/>
                  </a:moveTo>
                  <a:lnTo>
                    <a:pt x="445984" y="0"/>
                  </a:lnTo>
                  <a:lnTo>
                    <a:pt x="445984" y="442055"/>
                  </a:lnTo>
                  <a:lnTo>
                    <a:pt x="0" y="442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382925" y="4184544"/>
            <a:ext cx="5230781" cy="3098870"/>
            <a:chOff x="0" y="0"/>
            <a:chExt cx="6974375" cy="4131827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26081" y="21944"/>
              <a:ext cx="534213" cy="498822"/>
            </a:xfrm>
            <a:custGeom>
              <a:avLst/>
              <a:gdLst/>
              <a:ahLst/>
              <a:cxnLst/>
              <a:rect r="r" b="b" t="t" l="l"/>
              <a:pathLst>
                <a:path h="498822" w="534213">
                  <a:moveTo>
                    <a:pt x="0" y="0"/>
                  </a:moveTo>
                  <a:lnTo>
                    <a:pt x="534214" y="0"/>
                  </a:lnTo>
                  <a:lnTo>
                    <a:pt x="534214" y="498822"/>
                  </a:lnTo>
                  <a:lnTo>
                    <a:pt x="0" y="4988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819204" y="-38100"/>
              <a:ext cx="6004257" cy="6159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81"/>
                </a:lnSpc>
                <a:spcBef>
                  <a:spcPct val="0"/>
                </a:spcBef>
              </a:pPr>
              <a:r>
                <a:rPr lang="en-US" sz="2878">
                  <a:solidFill>
                    <a:srgbClr val="12255A"/>
                  </a:solidFill>
                  <a:latin typeface="Handyman"/>
                  <a:ea typeface="Handyman"/>
                  <a:cs typeface="Handyman"/>
                  <a:sym typeface="Handyman"/>
                </a:rPr>
                <a:t>Check</a:t>
              </a:r>
              <a:r>
                <a:rPr lang="en-US" sz="2878">
                  <a:solidFill>
                    <a:srgbClr val="12255A"/>
                  </a:solidFill>
                  <a:latin typeface="Handyman"/>
                  <a:ea typeface="Handyman"/>
                  <a:cs typeface="Handyman"/>
                  <a:sym typeface="Handyman"/>
                </a:rPr>
                <a:t> registration deadlines.</a:t>
              </a:r>
            </a:p>
          </p:txBody>
        </p:sp>
        <p:sp>
          <p:nvSpPr>
            <p:cNvPr name="Freeform 16" id="16"/>
            <p:cNvSpPr/>
            <p:nvPr/>
          </p:nvSpPr>
          <p:spPr>
            <a:xfrm flipH="false" flipV="false" rot="455945">
              <a:off x="30636" y="2524989"/>
              <a:ext cx="534213" cy="498822"/>
            </a:xfrm>
            <a:custGeom>
              <a:avLst/>
              <a:gdLst/>
              <a:ahLst/>
              <a:cxnLst/>
              <a:rect r="r" b="b" t="t" l="l"/>
              <a:pathLst>
                <a:path h="498822" w="534213">
                  <a:moveTo>
                    <a:pt x="0" y="0"/>
                  </a:moveTo>
                  <a:lnTo>
                    <a:pt x="534214" y="0"/>
                  </a:lnTo>
                  <a:lnTo>
                    <a:pt x="534214" y="498822"/>
                  </a:lnTo>
                  <a:lnTo>
                    <a:pt x="0" y="4988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7" id="17"/>
            <p:cNvSpPr txBox="true"/>
            <p:nvPr/>
          </p:nvSpPr>
          <p:spPr>
            <a:xfrm rot="0">
              <a:off x="819204" y="2464946"/>
              <a:ext cx="5265467" cy="6159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81"/>
                </a:lnSpc>
                <a:spcBef>
                  <a:spcPct val="0"/>
                </a:spcBef>
              </a:pPr>
              <a:r>
                <a:rPr lang="en-US" sz="2878">
                  <a:solidFill>
                    <a:srgbClr val="12255A"/>
                  </a:solidFill>
                  <a:latin typeface="Handyman"/>
                  <a:ea typeface="Handyman"/>
                  <a:cs typeface="Handyman"/>
                  <a:sym typeface="Handyman"/>
                </a:rPr>
                <a:t>Find </a:t>
              </a:r>
              <a:r>
                <a:rPr lang="en-US" sz="2878">
                  <a:solidFill>
                    <a:srgbClr val="12255A"/>
                  </a:solidFill>
                  <a:latin typeface="Handyman"/>
                  <a:ea typeface="Handyman"/>
                  <a:cs typeface="Handyman"/>
                  <a:sym typeface="Handyman"/>
                </a:rPr>
                <a:t>your polling place.</a:t>
              </a:r>
            </a:p>
          </p:txBody>
        </p:sp>
        <p:sp>
          <p:nvSpPr>
            <p:cNvPr name="Freeform 18" id="18"/>
            <p:cNvSpPr/>
            <p:nvPr/>
          </p:nvSpPr>
          <p:spPr>
            <a:xfrm flipH="false" flipV="false" rot="-337460">
              <a:off x="37053" y="995091"/>
              <a:ext cx="534213" cy="498822"/>
            </a:xfrm>
            <a:custGeom>
              <a:avLst/>
              <a:gdLst/>
              <a:ahLst/>
              <a:cxnLst/>
              <a:rect r="r" b="b" t="t" l="l"/>
              <a:pathLst>
                <a:path h="498822" w="534213">
                  <a:moveTo>
                    <a:pt x="0" y="0"/>
                  </a:moveTo>
                  <a:lnTo>
                    <a:pt x="534213" y="0"/>
                  </a:lnTo>
                  <a:lnTo>
                    <a:pt x="534213" y="498822"/>
                  </a:lnTo>
                  <a:lnTo>
                    <a:pt x="0" y="4988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9" id="19"/>
            <p:cNvSpPr txBox="true"/>
            <p:nvPr/>
          </p:nvSpPr>
          <p:spPr>
            <a:xfrm rot="0">
              <a:off x="819204" y="935048"/>
              <a:ext cx="6155170" cy="11645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81"/>
                </a:lnSpc>
                <a:spcBef>
                  <a:spcPct val="0"/>
                </a:spcBef>
              </a:pPr>
              <a:r>
                <a:rPr lang="en-US" sz="2878">
                  <a:solidFill>
                    <a:srgbClr val="12255A"/>
                  </a:solidFill>
                  <a:latin typeface="Handyman"/>
                  <a:ea typeface="Handyman"/>
                  <a:cs typeface="Handyman"/>
                  <a:sym typeface="Handyman"/>
                </a:rPr>
                <a:t>Register or update your information.</a:t>
              </a:r>
            </a:p>
          </p:txBody>
        </p:sp>
        <p:sp>
          <p:nvSpPr>
            <p:cNvPr name="Freeform 20" id="20"/>
            <p:cNvSpPr/>
            <p:nvPr/>
          </p:nvSpPr>
          <p:spPr>
            <a:xfrm flipH="false" flipV="false" rot="185172">
              <a:off x="13041" y="3575933"/>
              <a:ext cx="534213" cy="498822"/>
            </a:xfrm>
            <a:custGeom>
              <a:avLst/>
              <a:gdLst/>
              <a:ahLst/>
              <a:cxnLst/>
              <a:rect r="r" b="b" t="t" l="l"/>
              <a:pathLst>
                <a:path h="498822" w="534213">
                  <a:moveTo>
                    <a:pt x="0" y="0"/>
                  </a:moveTo>
                  <a:lnTo>
                    <a:pt x="534213" y="0"/>
                  </a:lnTo>
                  <a:lnTo>
                    <a:pt x="534213" y="498822"/>
                  </a:lnTo>
                  <a:lnTo>
                    <a:pt x="0" y="4988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 rot="0">
              <a:off x="819204" y="3515889"/>
              <a:ext cx="5265467" cy="61593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281"/>
                </a:lnSpc>
                <a:spcBef>
                  <a:spcPct val="0"/>
                </a:spcBef>
              </a:pPr>
              <a:r>
                <a:rPr lang="en-US" sz="2878">
                  <a:solidFill>
                    <a:srgbClr val="12255A"/>
                  </a:solidFill>
                  <a:latin typeface="Handyman"/>
                  <a:ea typeface="Handyman"/>
                  <a:cs typeface="Handyman"/>
                  <a:sym typeface="Handyman"/>
                </a:rPr>
                <a:t>Ch</a:t>
              </a:r>
              <a:r>
                <a:rPr lang="en-US" sz="2878">
                  <a:solidFill>
                    <a:srgbClr val="12255A"/>
                  </a:solidFill>
                  <a:latin typeface="Handyman"/>
                  <a:ea typeface="Handyman"/>
                  <a:cs typeface="Handyman"/>
                  <a:sym typeface="Handyman"/>
                </a:rPr>
                <a:t>eck mailing deadlines.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446575" y="1707140"/>
            <a:ext cx="7175892" cy="1392689"/>
            <a:chOff x="0" y="0"/>
            <a:chExt cx="9567856" cy="1856919"/>
          </a:xfrm>
        </p:grpSpPr>
        <p:sp>
          <p:nvSpPr>
            <p:cNvPr name="TextBox 23" id="23"/>
            <p:cNvSpPr txBox="true"/>
            <p:nvPr/>
          </p:nvSpPr>
          <p:spPr>
            <a:xfrm rot="0">
              <a:off x="0" y="1148826"/>
              <a:ext cx="6154842" cy="7080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088"/>
                </a:lnSpc>
              </a:pPr>
              <a:r>
                <a:rPr lang="en-US" sz="3586" b="true">
                  <a:solidFill>
                    <a:srgbClr val="CF2038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Help America Vote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0" y="19050"/>
              <a:ext cx="9567856" cy="11207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6598"/>
                </a:lnSpc>
              </a:pPr>
              <a:r>
                <a:rPr lang="en-US" b="true" sz="5640" spc="141">
                  <a:solidFill>
                    <a:srgbClr val="2CAFE4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Be Election Ready</a:t>
              </a: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-19050" y="0"/>
            <a:ext cx="2304543" cy="1483201"/>
          </a:xfrm>
          <a:custGeom>
            <a:avLst/>
            <a:gdLst/>
            <a:ahLst/>
            <a:cxnLst/>
            <a:rect r="r" b="b" t="t" l="l"/>
            <a:pathLst>
              <a:path h="1483201" w="2304543">
                <a:moveTo>
                  <a:pt x="0" y="0"/>
                </a:moveTo>
                <a:lnTo>
                  <a:pt x="2304543" y="0"/>
                </a:lnTo>
                <a:lnTo>
                  <a:pt x="2304543" y="1483201"/>
                </a:lnTo>
                <a:lnTo>
                  <a:pt x="0" y="148320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2646024" y="0"/>
            <a:ext cx="35237940" cy="12877800"/>
            <a:chOff x="0" y="0"/>
            <a:chExt cx="46983921" cy="171704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6640710" y="0"/>
              <a:ext cx="30343211" cy="17068056"/>
            </a:xfrm>
            <a:custGeom>
              <a:avLst/>
              <a:gdLst/>
              <a:ahLst/>
              <a:cxnLst/>
              <a:rect r="r" b="b" t="t" l="l"/>
              <a:pathLst>
                <a:path h="17068056" w="30343211">
                  <a:moveTo>
                    <a:pt x="0" y="0"/>
                  </a:moveTo>
                  <a:lnTo>
                    <a:pt x="30343211" y="0"/>
                  </a:lnTo>
                  <a:lnTo>
                    <a:pt x="30343211" y="17068056"/>
                  </a:lnTo>
                  <a:lnTo>
                    <a:pt x="0" y="170680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true" rot="-5400000">
              <a:off x="11921623" y="-6166012"/>
              <a:ext cx="11414789" cy="35258034"/>
            </a:xfrm>
            <a:custGeom>
              <a:avLst/>
              <a:gdLst/>
              <a:ahLst/>
              <a:cxnLst/>
              <a:rect r="r" b="b" t="t" l="l"/>
              <a:pathLst>
                <a:path h="35258034" w="11414789">
                  <a:moveTo>
                    <a:pt x="0" y="35258035"/>
                  </a:moveTo>
                  <a:lnTo>
                    <a:pt x="11414789" y="35258035"/>
                  </a:lnTo>
                  <a:lnTo>
                    <a:pt x="11414789" y="0"/>
                  </a:lnTo>
                  <a:lnTo>
                    <a:pt x="0" y="0"/>
                  </a:lnTo>
                  <a:lnTo>
                    <a:pt x="0" y="35258035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8328150" y="10899900"/>
            <a:ext cx="1383111" cy="1383111"/>
          </a:xfrm>
          <a:custGeom>
            <a:avLst/>
            <a:gdLst/>
            <a:ahLst/>
            <a:cxnLst/>
            <a:rect r="r" b="b" t="t" l="l"/>
            <a:pathLst>
              <a:path h="1383111" w="1383111">
                <a:moveTo>
                  <a:pt x="0" y="0"/>
                </a:moveTo>
                <a:lnTo>
                  <a:pt x="1383111" y="0"/>
                </a:lnTo>
                <a:lnTo>
                  <a:pt x="1383111" y="1383111"/>
                </a:lnTo>
                <a:lnTo>
                  <a:pt x="0" y="13831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52272" y="3514268"/>
            <a:ext cx="6477705" cy="7887616"/>
          </a:xfrm>
          <a:custGeom>
            <a:avLst/>
            <a:gdLst/>
            <a:ahLst/>
            <a:cxnLst/>
            <a:rect r="r" b="b" t="t" l="l"/>
            <a:pathLst>
              <a:path h="7887616" w="6477705">
                <a:moveTo>
                  <a:pt x="0" y="0"/>
                </a:moveTo>
                <a:lnTo>
                  <a:pt x="6477704" y="0"/>
                </a:lnTo>
                <a:lnTo>
                  <a:pt x="6477704" y="7887616"/>
                </a:lnTo>
                <a:lnTo>
                  <a:pt x="0" y="78876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5292541" y="4645408"/>
            <a:ext cx="3832409" cy="8179118"/>
            <a:chOff x="0" y="0"/>
            <a:chExt cx="5109878" cy="10905491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1609153" y="10183470"/>
              <a:ext cx="2769961" cy="722020"/>
              <a:chOff x="0" y="0"/>
              <a:chExt cx="1339528" cy="34916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1339528" cy="349163"/>
              </a:xfrm>
              <a:custGeom>
                <a:avLst/>
                <a:gdLst/>
                <a:ahLst/>
                <a:cxnLst/>
                <a:rect r="r" b="b" t="t" l="l"/>
                <a:pathLst>
                  <a:path h="349163" w="1339528">
                    <a:moveTo>
                      <a:pt x="669764" y="0"/>
                    </a:moveTo>
                    <a:cubicBezTo>
                      <a:pt x="299864" y="0"/>
                      <a:pt x="0" y="78163"/>
                      <a:pt x="0" y="174581"/>
                    </a:cubicBezTo>
                    <a:cubicBezTo>
                      <a:pt x="0" y="271000"/>
                      <a:pt x="299864" y="349163"/>
                      <a:pt x="669764" y="349163"/>
                    </a:cubicBezTo>
                    <a:cubicBezTo>
                      <a:pt x="1039665" y="349163"/>
                      <a:pt x="1339528" y="271000"/>
                      <a:pt x="1339528" y="174581"/>
                    </a:cubicBezTo>
                    <a:cubicBezTo>
                      <a:pt x="1339528" y="78163"/>
                      <a:pt x="1039665" y="0"/>
                      <a:pt x="669764" y="0"/>
                    </a:cubicBezTo>
                    <a:close/>
                  </a:path>
                </a:pathLst>
              </a:custGeom>
              <a:solidFill>
                <a:srgbClr val="253567">
                  <a:alpha val="21961"/>
                </a:srgbClr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125581" y="4159"/>
                <a:ext cx="1088367" cy="312270"/>
              </a:xfrm>
              <a:prstGeom prst="rect">
                <a:avLst/>
              </a:prstGeom>
            </p:spPr>
            <p:txBody>
              <a:bodyPr anchor="ctr" rtlCol="false" tIns="67717" lIns="67717" bIns="67717" rIns="67717"/>
              <a:lstStyle/>
              <a:p>
                <a:pPr algn="ctr">
                  <a:lnSpc>
                    <a:spcPts val="1437"/>
                  </a:lnSpc>
                </a:pPr>
              </a:p>
            </p:txBody>
          </p:sp>
        </p:grp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109878" cy="10786022"/>
            </a:xfrm>
            <a:custGeom>
              <a:avLst/>
              <a:gdLst/>
              <a:ahLst/>
              <a:cxnLst/>
              <a:rect r="r" b="b" t="t" l="l"/>
              <a:pathLst>
                <a:path h="10786022" w="5109878">
                  <a:moveTo>
                    <a:pt x="0" y="0"/>
                  </a:moveTo>
                  <a:lnTo>
                    <a:pt x="5109878" y="0"/>
                  </a:lnTo>
                  <a:lnTo>
                    <a:pt x="5109878" y="10786022"/>
                  </a:lnTo>
                  <a:lnTo>
                    <a:pt x="0" y="107860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3269335" y="2416722"/>
              <a:ext cx="445984" cy="442055"/>
            </a:xfrm>
            <a:custGeom>
              <a:avLst/>
              <a:gdLst/>
              <a:ahLst/>
              <a:cxnLst/>
              <a:rect r="r" b="b" t="t" l="l"/>
              <a:pathLst>
                <a:path h="442055" w="445984">
                  <a:moveTo>
                    <a:pt x="0" y="0"/>
                  </a:moveTo>
                  <a:lnTo>
                    <a:pt x="445984" y="0"/>
                  </a:lnTo>
                  <a:lnTo>
                    <a:pt x="445984" y="442055"/>
                  </a:lnTo>
                  <a:lnTo>
                    <a:pt x="0" y="442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1446575" y="1707140"/>
            <a:ext cx="7175892" cy="1392689"/>
            <a:chOff x="0" y="0"/>
            <a:chExt cx="9567856" cy="1856919"/>
          </a:xfrm>
        </p:grpSpPr>
        <p:sp>
          <p:nvSpPr>
            <p:cNvPr name="TextBox 14" id="14"/>
            <p:cNvSpPr txBox="true"/>
            <p:nvPr/>
          </p:nvSpPr>
          <p:spPr>
            <a:xfrm rot="0">
              <a:off x="0" y="1148826"/>
              <a:ext cx="6154842" cy="7080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088"/>
                </a:lnSpc>
              </a:pPr>
              <a:r>
                <a:rPr lang="en-US" sz="3586" b="true">
                  <a:solidFill>
                    <a:srgbClr val="CF2038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Help America Vote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0" y="19050"/>
              <a:ext cx="9567856" cy="11207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6598"/>
                </a:lnSpc>
              </a:pPr>
              <a:r>
                <a:rPr lang="en-US" b="true" sz="5640" spc="141">
                  <a:solidFill>
                    <a:srgbClr val="2CAFE4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Be Election Ready</a:t>
              </a: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-19050" y="0"/>
            <a:ext cx="2304543" cy="1483201"/>
          </a:xfrm>
          <a:custGeom>
            <a:avLst/>
            <a:gdLst/>
            <a:ahLst/>
            <a:cxnLst/>
            <a:rect r="r" b="b" t="t" l="l"/>
            <a:pathLst>
              <a:path h="1483201" w="2304543">
                <a:moveTo>
                  <a:pt x="0" y="0"/>
                </a:moveTo>
                <a:lnTo>
                  <a:pt x="2304543" y="0"/>
                </a:lnTo>
                <a:lnTo>
                  <a:pt x="2304543" y="1483201"/>
                </a:lnTo>
                <a:lnTo>
                  <a:pt x="0" y="148320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091475" y="-5455171"/>
            <a:ext cx="21703223" cy="19780830"/>
            <a:chOff x="0" y="0"/>
            <a:chExt cx="28937631" cy="263744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2567977" y="6990008"/>
              <a:ext cx="21045566" cy="13212365"/>
            </a:xfrm>
            <a:custGeom>
              <a:avLst/>
              <a:gdLst/>
              <a:ahLst/>
              <a:cxnLst/>
              <a:rect r="r" b="b" t="t" l="l"/>
              <a:pathLst>
                <a:path h="13212365" w="21045566">
                  <a:moveTo>
                    <a:pt x="0" y="0"/>
                  </a:moveTo>
                  <a:lnTo>
                    <a:pt x="21045566" y="0"/>
                  </a:lnTo>
                  <a:lnTo>
                    <a:pt x="21045566" y="13212365"/>
                  </a:lnTo>
                  <a:lnTo>
                    <a:pt x="0" y="132123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</a:blip>
              <a:stretch>
                <a:fillRect l="-5804" t="0" r="-5804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true" rot="-5400000">
              <a:off x="9784537" y="7221346"/>
              <a:ext cx="9368558" cy="28937631"/>
            </a:xfrm>
            <a:custGeom>
              <a:avLst/>
              <a:gdLst/>
              <a:ahLst/>
              <a:cxnLst/>
              <a:rect r="r" b="b" t="t" l="l"/>
              <a:pathLst>
                <a:path h="28937631" w="9368558">
                  <a:moveTo>
                    <a:pt x="0" y="28937631"/>
                  </a:moveTo>
                  <a:lnTo>
                    <a:pt x="9368558" y="28937631"/>
                  </a:lnTo>
                  <a:lnTo>
                    <a:pt x="9368558" y="0"/>
                  </a:lnTo>
                  <a:lnTo>
                    <a:pt x="0" y="0"/>
                  </a:lnTo>
                  <a:lnTo>
                    <a:pt x="0" y="28937631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2187016">
              <a:off x="2185502" y="5637961"/>
              <a:ext cx="23471131" cy="13642595"/>
            </a:xfrm>
            <a:custGeom>
              <a:avLst/>
              <a:gdLst/>
              <a:ahLst/>
              <a:cxnLst/>
              <a:rect r="r" b="b" t="t" l="l"/>
              <a:pathLst>
                <a:path h="13642595" w="23471131">
                  <a:moveTo>
                    <a:pt x="0" y="0"/>
                  </a:moveTo>
                  <a:lnTo>
                    <a:pt x="23471131" y="0"/>
                  </a:lnTo>
                  <a:lnTo>
                    <a:pt x="23471131" y="13642595"/>
                  </a:lnTo>
                  <a:lnTo>
                    <a:pt x="0" y="13642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4000"/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8328150" y="10899900"/>
            <a:ext cx="1383111" cy="1383111"/>
          </a:xfrm>
          <a:custGeom>
            <a:avLst/>
            <a:gdLst/>
            <a:ahLst/>
            <a:cxnLst/>
            <a:rect r="r" b="b" t="t" l="l"/>
            <a:pathLst>
              <a:path h="1383111" w="1383111">
                <a:moveTo>
                  <a:pt x="0" y="0"/>
                </a:moveTo>
                <a:lnTo>
                  <a:pt x="1383111" y="0"/>
                </a:lnTo>
                <a:lnTo>
                  <a:pt x="1383111" y="1383111"/>
                </a:lnTo>
                <a:lnTo>
                  <a:pt x="0" y="13831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546443" y="5230100"/>
            <a:ext cx="3861822" cy="2659228"/>
            <a:chOff x="0" y="0"/>
            <a:chExt cx="5149097" cy="3545638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990174" y="3114336"/>
              <a:ext cx="1183068" cy="431301"/>
              <a:chOff x="0" y="0"/>
              <a:chExt cx="957760" cy="34916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957760" cy="349163"/>
              </a:xfrm>
              <a:custGeom>
                <a:avLst/>
                <a:gdLst/>
                <a:ahLst/>
                <a:cxnLst/>
                <a:rect r="r" b="b" t="t" l="l"/>
                <a:pathLst>
                  <a:path h="349163" w="957760">
                    <a:moveTo>
                      <a:pt x="478880" y="0"/>
                    </a:moveTo>
                    <a:cubicBezTo>
                      <a:pt x="214402" y="0"/>
                      <a:pt x="0" y="78163"/>
                      <a:pt x="0" y="174581"/>
                    </a:cubicBezTo>
                    <a:cubicBezTo>
                      <a:pt x="0" y="271000"/>
                      <a:pt x="214402" y="349163"/>
                      <a:pt x="478880" y="349163"/>
                    </a:cubicBezTo>
                    <a:cubicBezTo>
                      <a:pt x="743358" y="349163"/>
                      <a:pt x="957760" y="271000"/>
                      <a:pt x="957760" y="174581"/>
                    </a:cubicBezTo>
                    <a:cubicBezTo>
                      <a:pt x="957760" y="78163"/>
                      <a:pt x="743358" y="0"/>
                      <a:pt x="478880" y="0"/>
                    </a:cubicBezTo>
                    <a:close/>
                  </a:path>
                </a:pathLst>
              </a:custGeom>
              <a:solidFill>
                <a:srgbClr val="253567">
                  <a:alpha val="23922"/>
                </a:srgbClr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89790" y="4159"/>
                <a:ext cx="778180" cy="31227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437"/>
                  </a:lnSpc>
                </a:pPr>
              </a:p>
            </p:txBody>
          </p:sp>
        </p:grp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5149097" cy="3514258"/>
            </a:xfrm>
            <a:custGeom>
              <a:avLst/>
              <a:gdLst/>
              <a:ahLst/>
              <a:cxnLst/>
              <a:rect r="r" b="b" t="t" l="l"/>
              <a:pathLst>
                <a:path h="3514258" w="5149097">
                  <a:moveTo>
                    <a:pt x="0" y="0"/>
                  </a:moveTo>
                  <a:lnTo>
                    <a:pt x="5149097" y="0"/>
                  </a:lnTo>
                  <a:lnTo>
                    <a:pt x="5149097" y="3514258"/>
                  </a:lnTo>
                  <a:lnTo>
                    <a:pt x="0" y="35142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2948179" y="5253767"/>
            <a:ext cx="1186087" cy="2761892"/>
            <a:chOff x="0" y="0"/>
            <a:chExt cx="1581449" cy="3682523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354562" y="3251222"/>
              <a:ext cx="1071155" cy="431301"/>
              <a:chOff x="0" y="0"/>
              <a:chExt cx="867160" cy="349163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67160" cy="349163"/>
              </a:xfrm>
              <a:custGeom>
                <a:avLst/>
                <a:gdLst/>
                <a:ahLst/>
                <a:cxnLst/>
                <a:rect r="r" b="b" t="t" l="l"/>
                <a:pathLst>
                  <a:path h="349163" w="867160">
                    <a:moveTo>
                      <a:pt x="433580" y="0"/>
                    </a:moveTo>
                    <a:cubicBezTo>
                      <a:pt x="194120" y="0"/>
                      <a:pt x="0" y="78163"/>
                      <a:pt x="0" y="174581"/>
                    </a:cubicBezTo>
                    <a:cubicBezTo>
                      <a:pt x="0" y="271000"/>
                      <a:pt x="194120" y="349163"/>
                      <a:pt x="433580" y="349163"/>
                    </a:cubicBezTo>
                    <a:cubicBezTo>
                      <a:pt x="673040" y="349163"/>
                      <a:pt x="867160" y="271000"/>
                      <a:pt x="867160" y="174581"/>
                    </a:cubicBezTo>
                    <a:cubicBezTo>
                      <a:pt x="867160" y="78163"/>
                      <a:pt x="673040" y="0"/>
                      <a:pt x="433580" y="0"/>
                    </a:cubicBezTo>
                    <a:close/>
                  </a:path>
                </a:pathLst>
              </a:custGeom>
              <a:solidFill>
                <a:srgbClr val="253567">
                  <a:alpha val="23922"/>
                </a:srgbClr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81296" y="4159"/>
                <a:ext cx="704567" cy="31227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437"/>
                  </a:lnSpc>
                </a:pPr>
              </a:p>
            </p:txBody>
          </p:sp>
        </p:grp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1581449" cy="3577803"/>
            </a:xfrm>
            <a:custGeom>
              <a:avLst/>
              <a:gdLst/>
              <a:ahLst/>
              <a:cxnLst/>
              <a:rect r="r" b="b" t="t" l="l"/>
              <a:pathLst>
                <a:path h="3577803" w="1581449">
                  <a:moveTo>
                    <a:pt x="0" y="0"/>
                  </a:moveTo>
                  <a:lnTo>
                    <a:pt x="1581449" y="0"/>
                  </a:lnTo>
                  <a:lnTo>
                    <a:pt x="1581449" y="3577803"/>
                  </a:lnTo>
                  <a:lnTo>
                    <a:pt x="0" y="35778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247002" y="5736363"/>
            <a:ext cx="1170514" cy="3454071"/>
            <a:chOff x="0" y="0"/>
            <a:chExt cx="1560686" cy="4605429"/>
          </a:xfrm>
        </p:grpSpPr>
        <p:grpSp>
          <p:nvGrpSpPr>
            <p:cNvPr name="Group 18" id="18"/>
            <p:cNvGrpSpPr/>
            <p:nvPr/>
          </p:nvGrpSpPr>
          <p:grpSpPr>
            <a:xfrm rot="0">
              <a:off x="258284" y="4153541"/>
              <a:ext cx="1204361" cy="451888"/>
              <a:chOff x="0" y="0"/>
              <a:chExt cx="930580" cy="349163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930580" cy="349163"/>
              </a:xfrm>
              <a:custGeom>
                <a:avLst/>
                <a:gdLst/>
                <a:ahLst/>
                <a:cxnLst/>
                <a:rect r="r" b="b" t="t" l="l"/>
                <a:pathLst>
                  <a:path h="349163" w="930580">
                    <a:moveTo>
                      <a:pt x="465290" y="0"/>
                    </a:moveTo>
                    <a:cubicBezTo>
                      <a:pt x="208317" y="0"/>
                      <a:pt x="0" y="78163"/>
                      <a:pt x="0" y="174581"/>
                    </a:cubicBezTo>
                    <a:cubicBezTo>
                      <a:pt x="0" y="271000"/>
                      <a:pt x="208317" y="349163"/>
                      <a:pt x="465290" y="349163"/>
                    </a:cubicBezTo>
                    <a:cubicBezTo>
                      <a:pt x="722262" y="349163"/>
                      <a:pt x="930580" y="271000"/>
                      <a:pt x="930580" y="174581"/>
                    </a:cubicBezTo>
                    <a:cubicBezTo>
                      <a:pt x="930580" y="78163"/>
                      <a:pt x="722262" y="0"/>
                      <a:pt x="465290" y="0"/>
                    </a:cubicBezTo>
                    <a:close/>
                  </a:path>
                </a:pathLst>
              </a:custGeom>
              <a:solidFill>
                <a:srgbClr val="253567">
                  <a:alpha val="23922"/>
                </a:srgbClr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87242" y="4159"/>
                <a:ext cx="756096" cy="31227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437"/>
                  </a:lnSpc>
                </a:pPr>
              </a:p>
            </p:txBody>
          </p:sp>
        </p:grpSp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560686" cy="4525205"/>
            </a:xfrm>
            <a:custGeom>
              <a:avLst/>
              <a:gdLst/>
              <a:ahLst/>
              <a:cxnLst/>
              <a:rect r="r" b="b" t="t" l="l"/>
              <a:pathLst>
                <a:path h="4525205" w="1560686">
                  <a:moveTo>
                    <a:pt x="0" y="0"/>
                  </a:moveTo>
                  <a:lnTo>
                    <a:pt x="1560686" y="0"/>
                  </a:lnTo>
                  <a:lnTo>
                    <a:pt x="1560686" y="4525205"/>
                  </a:lnTo>
                  <a:lnTo>
                    <a:pt x="0" y="4525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7048283" y="5736363"/>
            <a:ext cx="1408964" cy="3538393"/>
            <a:chOff x="0" y="0"/>
            <a:chExt cx="1878618" cy="4717858"/>
          </a:xfrm>
        </p:grpSpPr>
        <p:grpSp>
          <p:nvGrpSpPr>
            <p:cNvPr name="Group 23" id="23"/>
            <p:cNvGrpSpPr/>
            <p:nvPr/>
          </p:nvGrpSpPr>
          <p:grpSpPr>
            <a:xfrm rot="0">
              <a:off x="224088" y="4265970"/>
              <a:ext cx="1520948" cy="451888"/>
              <a:chOff x="0" y="0"/>
              <a:chExt cx="1175199" cy="349163"/>
            </a:xfrm>
          </p:grpSpPr>
          <p:sp>
            <p:nvSpPr>
              <p:cNvPr name="Freeform 24" id="24"/>
              <p:cNvSpPr/>
              <p:nvPr/>
            </p:nvSpPr>
            <p:spPr>
              <a:xfrm flipH="false" flipV="false" rot="0">
                <a:off x="0" y="0"/>
                <a:ext cx="1175199" cy="349163"/>
              </a:xfrm>
              <a:custGeom>
                <a:avLst/>
                <a:gdLst/>
                <a:ahLst/>
                <a:cxnLst/>
                <a:rect r="r" b="b" t="t" l="l"/>
                <a:pathLst>
                  <a:path h="349163" w="1175199">
                    <a:moveTo>
                      <a:pt x="587600" y="0"/>
                    </a:moveTo>
                    <a:cubicBezTo>
                      <a:pt x="263077" y="0"/>
                      <a:pt x="0" y="78163"/>
                      <a:pt x="0" y="174581"/>
                    </a:cubicBezTo>
                    <a:cubicBezTo>
                      <a:pt x="0" y="271000"/>
                      <a:pt x="263077" y="349163"/>
                      <a:pt x="587600" y="349163"/>
                    </a:cubicBezTo>
                    <a:cubicBezTo>
                      <a:pt x="912122" y="349163"/>
                      <a:pt x="1175199" y="271000"/>
                      <a:pt x="1175199" y="174581"/>
                    </a:cubicBezTo>
                    <a:cubicBezTo>
                      <a:pt x="1175199" y="78163"/>
                      <a:pt x="912122" y="0"/>
                      <a:pt x="587600" y="0"/>
                    </a:cubicBezTo>
                    <a:close/>
                  </a:path>
                </a:pathLst>
              </a:custGeom>
              <a:solidFill>
                <a:srgbClr val="253567">
                  <a:alpha val="23922"/>
                </a:srgbClr>
              </a:solidFill>
            </p:spPr>
          </p:sp>
          <p:sp>
            <p:nvSpPr>
              <p:cNvPr name="TextBox 25" id="25"/>
              <p:cNvSpPr txBox="true"/>
              <p:nvPr/>
            </p:nvSpPr>
            <p:spPr>
              <a:xfrm>
                <a:off x="110175" y="4159"/>
                <a:ext cx="954850" cy="31227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437"/>
                  </a:lnSpc>
                </a:pPr>
              </a:p>
            </p:txBody>
          </p:sp>
        </p:grpSp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878618" cy="4616449"/>
            </a:xfrm>
            <a:custGeom>
              <a:avLst/>
              <a:gdLst/>
              <a:ahLst/>
              <a:cxnLst/>
              <a:rect r="r" b="b" t="t" l="l"/>
              <a:pathLst>
                <a:path h="4616449" w="1878618">
                  <a:moveTo>
                    <a:pt x="0" y="0"/>
                  </a:moveTo>
                  <a:lnTo>
                    <a:pt x="1878618" y="0"/>
                  </a:lnTo>
                  <a:lnTo>
                    <a:pt x="1878618" y="4616449"/>
                  </a:lnTo>
                  <a:lnTo>
                    <a:pt x="0" y="46164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5249392" y="7054956"/>
            <a:ext cx="1335538" cy="3950485"/>
            <a:chOff x="0" y="0"/>
            <a:chExt cx="1780718" cy="5267314"/>
          </a:xfrm>
        </p:grpSpPr>
        <p:grpSp>
          <p:nvGrpSpPr>
            <p:cNvPr name="Group 28" id="28"/>
            <p:cNvGrpSpPr/>
            <p:nvPr/>
          </p:nvGrpSpPr>
          <p:grpSpPr>
            <a:xfrm rot="0">
              <a:off x="75080" y="4651596"/>
              <a:ext cx="1433302" cy="615718"/>
              <a:chOff x="0" y="0"/>
              <a:chExt cx="812800" cy="349163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812800" cy="349163"/>
              </a:xfrm>
              <a:custGeom>
                <a:avLst/>
                <a:gdLst/>
                <a:ahLst/>
                <a:cxnLst/>
                <a:rect r="r" b="b" t="t" l="l"/>
                <a:pathLst>
                  <a:path h="349163" w="812800">
                    <a:moveTo>
                      <a:pt x="406400" y="0"/>
                    </a:moveTo>
                    <a:cubicBezTo>
                      <a:pt x="181951" y="0"/>
                      <a:pt x="0" y="78163"/>
                      <a:pt x="0" y="174581"/>
                    </a:cubicBezTo>
                    <a:cubicBezTo>
                      <a:pt x="0" y="271000"/>
                      <a:pt x="181951" y="349163"/>
                      <a:pt x="406400" y="349163"/>
                    </a:cubicBezTo>
                    <a:cubicBezTo>
                      <a:pt x="630849" y="349163"/>
                      <a:pt x="812800" y="271000"/>
                      <a:pt x="812800" y="174581"/>
                    </a:cubicBezTo>
                    <a:cubicBezTo>
                      <a:pt x="812800" y="78163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53567">
                  <a:alpha val="23922"/>
                </a:srgbClr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76200" y="4159"/>
                <a:ext cx="660400" cy="31227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437"/>
                  </a:lnSpc>
                </a:pPr>
              </a:p>
            </p:txBody>
          </p:sp>
        </p:grpSp>
        <p:sp>
          <p:nvSpPr>
            <p:cNvPr name="Freeform 31" id="31"/>
            <p:cNvSpPr/>
            <p:nvPr/>
          </p:nvSpPr>
          <p:spPr>
            <a:xfrm flipH="true" flipV="false" rot="0">
              <a:off x="0" y="0"/>
              <a:ext cx="1780718" cy="5110246"/>
            </a:xfrm>
            <a:custGeom>
              <a:avLst/>
              <a:gdLst/>
              <a:ahLst/>
              <a:cxnLst/>
              <a:rect r="r" b="b" t="t" l="l"/>
              <a:pathLst>
                <a:path h="5110246" w="1780718">
                  <a:moveTo>
                    <a:pt x="1780718" y="0"/>
                  </a:moveTo>
                  <a:lnTo>
                    <a:pt x="0" y="0"/>
                  </a:lnTo>
                  <a:lnTo>
                    <a:pt x="0" y="5110246"/>
                  </a:lnTo>
                  <a:lnTo>
                    <a:pt x="1780718" y="5110246"/>
                  </a:lnTo>
                  <a:lnTo>
                    <a:pt x="1780718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658006" y="8076916"/>
            <a:ext cx="6264787" cy="3737790"/>
            <a:chOff x="0" y="0"/>
            <a:chExt cx="8353050" cy="4983719"/>
          </a:xfrm>
        </p:grpSpPr>
        <p:grpSp>
          <p:nvGrpSpPr>
            <p:cNvPr name="Group 33" id="33"/>
            <p:cNvGrpSpPr/>
            <p:nvPr/>
          </p:nvGrpSpPr>
          <p:grpSpPr>
            <a:xfrm rot="0">
              <a:off x="3572589" y="3799588"/>
              <a:ext cx="1465255" cy="615718"/>
              <a:chOff x="0" y="0"/>
              <a:chExt cx="830920" cy="349163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830920" cy="349163"/>
              </a:xfrm>
              <a:custGeom>
                <a:avLst/>
                <a:gdLst/>
                <a:ahLst/>
                <a:cxnLst/>
                <a:rect r="r" b="b" t="t" l="l"/>
                <a:pathLst>
                  <a:path h="349163" w="830920">
                    <a:moveTo>
                      <a:pt x="415460" y="0"/>
                    </a:moveTo>
                    <a:cubicBezTo>
                      <a:pt x="186008" y="0"/>
                      <a:pt x="0" y="78163"/>
                      <a:pt x="0" y="174581"/>
                    </a:cubicBezTo>
                    <a:cubicBezTo>
                      <a:pt x="0" y="271000"/>
                      <a:pt x="186008" y="349163"/>
                      <a:pt x="415460" y="349163"/>
                    </a:cubicBezTo>
                    <a:cubicBezTo>
                      <a:pt x="644912" y="349163"/>
                      <a:pt x="830920" y="271000"/>
                      <a:pt x="830920" y="174581"/>
                    </a:cubicBezTo>
                    <a:cubicBezTo>
                      <a:pt x="830920" y="78163"/>
                      <a:pt x="644912" y="0"/>
                      <a:pt x="415460" y="0"/>
                    </a:cubicBezTo>
                    <a:close/>
                  </a:path>
                </a:pathLst>
              </a:custGeom>
              <a:solidFill>
                <a:srgbClr val="253567">
                  <a:alpha val="23922"/>
                </a:srgbClr>
              </a:solidFill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77899" y="4159"/>
                <a:ext cx="675122" cy="31227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437"/>
                  </a:lnSpc>
                </a:pPr>
              </a:p>
            </p:txBody>
          </p:sp>
        </p:grpSp>
        <p:sp>
          <p:nvSpPr>
            <p:cNvPr name="Freeform 36" id="36"/>
            <p:cNvSpPr/>
            <p:nvPr/>
          </p:nvSpPr>
          <p:spPr>
            <a:xfrm flipH="false" flipV="false" rot="0">
              <a:off x="0" y="942932"/>
              <a:ext cx="8353050" cy="4040788"/>
            </a:xfrm>
            <a:custGeom>
              <a:avLst/>
              <a:gdLst/>
              <a:ahLst/>
              <a:cxnLst/>
              <a:rect r="r" b="b" t="t" l="l"/>
              <a:pathLst>
                <a:path h="4040788" w="8353050">
                  <a:moveTo>
                    <a:pt x="0" y="0"/>
                  </a:moveTo>
                  <a:lnTo>
                    <a:pt x="8353050" y="0"/>
                  </a:lnTo>
                  <a:lnTo>
                    <a:pt x="8353050" y="4040787"/>
                  </a:lnTo>
                  <a:lnTo>
                    <a:pt x="0" y="40407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  <p:sp>
          <p:nvSpPr>
            <p:cNvPr name="Freeform 37" id="37"/>
            <p:cNvSpPr/>
            <p:nvPr/>
          </p:nvSpPr>
          <p:spPr>
            <a:xfrm flipH="false" flipV="false" rot="0">
              <a:off x="4110825" y="194499"/>
              <a:ext cx="1839234" cy="1496866"/>
            </a:xfrm>
            <a:custGeom>
              <a:avLst/>
              <a:gdLst/>
              <a:ahLst/>
              <a:cxnLst/>
              <a:rect r="r" b="b" t="t" l="l"/>
              <a:pathLst>
                <a:path h="1496866" w="1839234">
                  <a:moveTo>
                    <a:pt x="0" y="0"/>
                  </a:moveTo>
                  <a:lnTo>
                    <a:pt x="1839234" y="0"/>
                  </a:lnTo>
                  <a:lnTo>
                    <a:pt x="1839234" y="1496865"/>
                  </a:lnTo>
                  <a:lnTo>
                    <a:pt x="0" y="1496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  <p:sp>
          <p:nvSpPr>
            <p:cNvPr name="Freeform 38" id="38"/>
            <p:cNvSpPr/>
            <p:nvPr/>
          </p:nvSpPr>
          <p:spPr>
            <a:xfrm flipH="false" flipV="false" rot="0">
              <a:off x="1913412" y="0"/>
              <a:ext cx="3086363" cy="4514381"/>
            </a:xfrm>
            <a:custGeom>
              <a:avLst/>
              <a:gdLst/>
              <a:ahLst/>
              <a:cxnLst/>
              <a:rect r="r" b="b" t="t" l="l"/>
              <a:pathLst>
                <a:path h="4514381" w="3086363">
                  <a:moveTo>
                    <a:pt x="0" y="0"/>
                  </a:moveTo>
                  <a:lnTo>
                    <a:pt x="3086363" y="0"/>
                  </a:lnTo>
                  <a:lnTo>
                    <a:pt x="3086363" y="4514381"/>
                  </a:lnTo>
                  <a:lnTo>
                    <a:pt x="0" y="45143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0" t="0" r="0" b="0"/>
              </a:stretch>
            </a:blipFill>
          </p:spPr>
        </p:sp>
      </p:grpSp>
      <p:sp>
        <p:nvSpPr>
          <p:cNvPr name="Freeform 39" id="39"/>
          <p:cNvSpPr/>
          <p:nvPr/>
        </p:nvSpPr>
        <p:spPr>
          <a:xfrm flipH="false" flipV="false" rot="0">
            <a:off x="595858" y="9769809"/>
            <a:ext cx="1227257" cy="2641406"/>
          </a:xfrm>
          <a:custGeom>
            <a:avLst/>
            <a:gdLst/>
            <a:ahLst/>
            <a:cxnLst/>
            <a:rect r="r" b="b" t="t" l="l"/>
            <a:pathLst>
              <a:path h="2641406" w="1227257">
                <a:moveTo>
                  <a:pt x="0" y="0"/>
                </a:moveTo>
                <a:lnTo>
                  <a:pt x="1227257" y="0"/>
                </a:lnTo>
                <a:lnTo>
                  <a:pt x="1227257" y="2641406"/>
                </a:lnTo>
                <a:lnTo>
                  <a:pt x="0" y="264140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grpSp>
        <p:nvGrpSpPr>
          <p:cNvPr name="Group 40" id="40"/>
          <p:cNvGrpSpPr/>
          <p:nvPr/>
        </p:nvGrpSpPr>
        <p:grpSpPr>
          <a:xfrm rot="0">
            <a:off x="1446575" y="1707140"/>
            <a:ext cx="7175892" cy="1392689"/>
            <a:chOff x="0" y="0"/>
            <a:chExt cx="9567856" cy="1856919"/>
          </a:xfrm>
        </p:grpSpPr>
        <p:sp>
          <p:nvSpPr>
            <p:cNvPr name="TextBox 41" id="41"/>
            <p:cNvSpPr txBox="true"/>
            <p:nvPr/>
          </p:nvSpPr>
          <p:spPr>
            <a:xfrm rot="0">
              <a:off x="0" y="1148826"/>
              <a:ext cx="6154842" cy="7080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088"/>
                </a:lnSpc>
              </a:pPr>
              <a:r>
                <a:rPr lang="en-US" sz="3586" b="true">
                  <a:solidFill>
                    <a:srgbClr val="CF2038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Help America Vote</a:t>
              </a:r>
            </a:p>
          </p:txBody>
        </p:sp>
        <p:sp>
          <p:nvSpPr>
            <p:cNvPr name="TextBox 42" id="42"/>
            <p:cNvSpPr txBox="true"/>
            <p:nvPr/>
          </p:nvSpPr>
          <p:spPr>
            <a:xfrm rot="0">
              <a:off x="0" y="19050"/>
              <a:ext cx="9567856" cy="11207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6598"/>
                </a:lnSpc>
              </a:pPr>
              <a:r>
                <a:rPr lang="en-US" b="true" sz="5640" spc="141">
                  <a:solidFill>
                    <a:srgbClr val="2CAFE4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Be Election Ready</a:t>
              </a:r>
            </a:p>
          </p:txBody>
        </p:sp>
      </p:grpSp>
      <p:sp>
        <p:nvSpPr>
          <p:cNvPr name="Freeform 43" id="43"/>
          <p:cNvSpPr/>
          <p:nvPr/>
        </p:nvSpPr>
        <p:spPr>
          <a:xfrm flipH="false" flipV="false" rot="0">
            <a:off x="-19050" y="0"/>
            <a:ext cx="2304543" cy="1483201"/>
          </a:xfrm>
          <a:custGeom>
            <a:avLst/>
            <a:gdLst/>
            <a:ahLst/>
            <a:cxnLst/>
            <a:rect r="r" b="b" t="t" l="l"/>
            <a:pathLst>
              <a:path h="1483201" w="2304543">
                <a:moveTo>
                  <a:pt x="0" y="0"/>
                </a:moveTo>
                <a:lnTo>
                  <a:pt x="2304543" y="0"/>
                </a:lnTo>
                <a:lnTo>
                  <a:pt x="2304543" y="1483201"/>
                </a:lnTo>
                <a:lnTo>
                  <a:pt x="0" y="148320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528463" y="-5888518"/>
            <a:ext cx="22506407" cy="20713134"/>
            <a:chOff x="0" y="0"/>
            <a:chExt cx="30008543" cy="27617512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2787223" y="7784639"/>
              <a:ext cx="22828655" cy="12841118"/>
            </a:xfrm>
            <a:custGeom>
              <a:avLst/>
              <a:gdLst/>
              <a:ahLst/>
              <a:cxnLst/>
              <a:rect r="r" b="b" t="t" l="l"/>
              <a:pathLst>
                <a:path h="12841118" w="22828655">
                  <a:moveTo>
                    <a:pt x="0" y="0"/>
                  </a:moveTo>
                  <a:lnTo>
                    <a:pt x="22828655" y="0"/>
                  </a:lnTo>
                  <a:lnTo>
                    <a:pt x="22828655" y="12841119"/>
                  </a:lnTo>
                  <a:lnTo>
                    <a:pt x="0" y="12841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true" rot="-5400000">
              <a:off x="10855448" y="8464417"/>
              <a:ext cx="9368558" cy="28937631"/>
            </a:xfrm>
            <a:custGeom>
              <a:avLst/>
              <a:gdLst/>
              <a:ahLst/>
              <a:cxnLst/>
              <a:rect r="r" b="b" t="t" l="l"/>
              <a:pathLst>
                <a:path h="28937631" w="9368558">
                  <a:moveTo>
                    <a:pt x="0" y="28937632"/>
                  </a:moveTo>
                  <a:lnTo>
                    <a:pt x="9368558" y="28937632"/>
                  </a:lnTo>
                  <a:lnTo>
                    <a:pt x="9368558" y="0"/>
                  </a:lnTo>
                  <a:lnTo>
                    <a:pt x="0" y="0"/>
                  </a:lnTo>
                  <a:lnTo>
                    <a:pt x="0" y="28937632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2187016">
              <a:off x="1756907" y="5637961"/>
              <a:ext cx="23471131" cy="13642595"/>
            </a:xfrm>
            <a:custGeom>
              <a:avLst/>
              <a:gdLst/>
              <a:ahLst/>
              <a:cxnLst/>
              <a:rect r="r" b="b" t="t" l="l"/>
              <a:pathLst>
                <a:path h="13642595" w="23471131">
                  <a:moveTo>
                    <a:pt x="0" y="0"/>
                  </a:moveTo>
                  <a:lnTo>
                    <a:pt x="23471131" y="0"/>
                  </a:lnTo>
                  <a:lnTo>
                    <a:pt x="23471131" y="13642595"/>
                  </a:lnTo>
                  <a:lnTo>
                    <a:pt x="0" y="13642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4000"/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585264" y="10899900"/>
            <a:ext cx="1383111" cy="1383111"/>
          </a:xfrm>
          <a:custGeom>
            <a:avLst/>
            <a:gdLst/>
            <a:ahLst/>
            <a:cxnLst/>
            <a:rect r="r" b="b" t="t" l="l"/>
            <a:pathLst>
              <a:path h="1383111" w="1383111">
                <a:moveTo>
                  <a:pt x="0" y="0"/>
                </a:moveTo>
                <a:lnTo>
                  <a:pt x="1383111" y="0"/>
                </a:lnTo>
                <a:lnTo>
                  <a:pt x="1383111" y="1383111"/>
                </a:lnTo>
                <a:lnTo>
                  <a:pt x="0" y="13831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4819755" y="8720464"/>
            <a:ext cx="5000680" cy="3821943"/>
            <a:chOff x="0" y="0"/>
            <a:chExt cx="6667573" cy="5095924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2640021" y="4192150"/>
              <a:ext cx="1480600" cy="636036"/>
              <a:chOff x="0" y="0"/>
              <a:chExt cx="812800" cy="34916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812800" cy="349163"/>
              </a:xfrm>
              <a:custGeom>
                <a:avLst/>
                <a:gdLst/>
                <a:ahLst/>
                <a:cxnLst/>
                <a:rect r="r" b="b" t="t" l="l"/>
                <a:pathLst>
                  <a:path h="349163" w="812800">
                    <a:moveTo>
                      <a:pt x="406400" y="0"/>
                    </a:moveTo>
                    <a:cubicBezTo>
                      <a:pt x="181951" y="0"/>
                      <a:pt x="0" y="78163"/>
                      <a:pt x="0" y="174581"/>
                    </a:cubicBezTo>
                    <a:cubicBezTo>
                      <a:pt x="0" y="271000"/>
                      <a:pt x="181951" y="349163"/>
                      <a:pt x="406400" y="349163"/>
                    </a:cubicBezTo>
                    <a:cubicBezTo>
                      <a:pt x="630849" y="349163"/>
                      <a:pt x="812800" y="271000"/>
                      <a:pt x="812800" y="174581"/>
                    </a:cubicBezTo>
                    <a:cubicBezTo>
                      <a:pt x="812800" y="78163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53567">
                  <a:alpha val="23922"/>
                </a:srgbClr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76200" y="4159"/>
                <a:ext cx="660400" cy="312270"/>
              </a:xfrm>
              <a:prstGeom prst="rect">
                <a:avLst/>
              </a:prstGeom>
            </p:spPr>
            <p:txBody>
              <a:bodyPr anchor="ctr" rtlCol="false" tIns="47975" lIns="47975" bIns="47975" rIns="47975"/>
              <a:lstStyle/>
              <a:p>
                <a:pPr algn="ctr">
                  <a:lnSpc>
                    <a:spcPts val="1437"/>
                  </a:lnSpc>
                </a:pPr>
              </a:p>
            </p:txBody>
          </p:sp>
        </p:grpSp>
        <p:sp>
          <p:nvSpPr>
            <p:cNvPr name="Freeform 11" id="11"/>
            <p:cNvSpPr/>
            <p:nvPr/>
          </p:nvSpPr>
          <p:spPr>
            <a:xfrm flipH="true" flipV="false" rot="0">
              <a:off x="0" y="981021"/>
              <a:ext cx="6667573" cy="4114903"/>
            </a:xfrm>
            <a:custGeom>
              <a:avLst/>
              <a:gdLst/>
              <a:ahLst/>
              <a:cxnLst/>
              <a:rect r="r" b="b" t="t" l="l"/>
              <a:pathLst>
                <a:path h="4114903" w="6667573">
                  <a:moveTo>
                    <a:pt x="6667573" y="0"/>
                  </a:moveTo>
                  <a:lnTo>
                    <a:pt x="0" y="0"/>
                  </a:lnTo>
                  <a:lnTo>
                    <a:pt x="0" y="4114903"/>
                  </a:lnTo>
                  <a:lnTo>
                    <a:pt x="6667573" y="4114903"/>
                  </a:lnTo>
                  <a:lnTo>
                    <a:pt x="6667573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true" flipV="false" rot="0">
              <a:off x="1378744" y="241706"/>
              <a:ext cx="2011813" cy="1637320"/>
            </a:xfrm>
            <a:custGeom>
              <a:avLst/>
              <a:gdLst/>
              <a:ahLst/>
              <a:cxnLst/>
              <a:rect r="r" b="b" t="t" l="l"/>
              <a:pathLst>
                <a:path h="1637320" w="2011813">
                  <a:moveTo>
                    <a:pt x="2011813" y="0"/>
                  </a:moveTo>
                  <a:lnTo>
                    <a:pt x="0" y="0"/>
                  </a:lnTo>
                  <a:lnTo>
                    <a:pt x="0" y="1637320"/>
                  </a:lnTo>
                  <a:lnTo>
                    <a:pt x="2011813" y="1637320"/>
                  </a:lnTo>
                  <a:lnTo>
                    <a:pt x="2011813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true" flipV="false" rot="0">
              <a:off x="2564674" y="0"/>
              <a:ext cx="3707803" cy="5080305"/>
            </a:xfrm>
            <a:custGeom>
              <a:avLst/>
              <a:gdLst/>
              <a:ahLst/>
              <a:cxnLst/>
              <a:rect r="r" b="b" t="t" l="l"/>
              <a:pathLst>
                <a:path h="5080305" w="3707803">
                  <a:moveTo>
                    <a:pt x="3707803" y="0"/>
                  </a:moveTo>
                  <a:lnTo>
                    <a:pt x="0" y="0"/>
                  </a:lnTo>
                  <a:lnTo>
                    <a:pt x="0" y="5080305"/>
                  </a:lnTo>
                  <a:lnTo>
                    <a:pt x="3707803" y="5080305"/>
                  </a:lnTo>
                  <a:lnTo>
                    <a:pt x="3707803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4003885" y="9701038"/>
            <a:ext cx="1631740" cy="2841369"/>
          </a:xfrm>
          <a:custGeom>
            <a:avLst/>
            <a:gdLst/>
            <a:ahLst/>
            <a:cxnLst/>
            <a:rect r="r" b="b" t="t" l="l"/>
            <a:pathLst>
              <a:path h="2841369" w="1631740">
                <a:moveTo>
                  <a:pt x="0" y="0"/>
                </a:moveTo>
                <a:lnTo>
                  <a:pt x="1631740" y="0"/>
                </a:lnTo>
                <a:lnTo>
                  <a:pt x="1631740" y="2841369"/>
                </a:lnTo>
                <a:lnTo>
                  <a:pt x="0" y="284136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7674449" y="5713030"/>
            <a:ext cx="1941562" cy="2674883"/>
            <a:chOff x="0" y="0"/>
            <a:chExt cx="2588750" cy="3566511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305212" y="3061600"/>
              <a:ext cx="1871610" cy="504910"/>
              <a:chOff x="0" y="0"/>
              <a:chExt cx="1294282" cy="349163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294282" cy="349163"/>
              </a:xfrm>
              <a:custGeom>
                <a:avLst/>
                <a:gdLst/>
                <a:ahLst/>
                <a:cxnLst/>
                <a:rect r="r" b="b" t="t" l="l"/>
                <a:pathLst>
                  <a:path h="349163" w="1294282">
                    <a:moveTo>
                      <a:pt x="647141" y="0"/>
                    </a:moveTo>
                    <a:cubicBezTo>
                      <a:pt x="289735" y="0"/>
                      <a:pt x="0" y="78163"/>
                      <a:pt x="0" y="174581"/>
                    </a:cubicBezTo>
                    <a:cubicBezTo>
                      <a:pt x="0" y="271000"/>
                      <a:pt x="289735" y="349163"/>
                      <a:pt x="647141" y="349163"/>
                    </a:cubicBezTo>
                    <a:cubicBezTo>
                      <a:pt x="1004547" y="349163"/>
                      <a:pt x="1294282" y="271000"/>
                      <a:pt x="1294282" y="174581"/>
                    </a:cubicBezTo>
                    <a:cubicBezTo>
                      <a:pt x="1294282" y="78163"/>
                      <a:pt x="1004547" y="0"/>
                      <a:pt x="647141" y="0"/>
                    </a:cubicBezTo>
                    <a:close/>
                  </a:path>
                </a:pathLst>
              </a:custGeom>
              <a:solidFill>
                <a:srgbClr val="253567">
                  <a:alpha val="23922"/>
                </a:srgbClr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121339" y="4159"/>
                <a:ext cx="1051604" cy="31227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437"/>
                  </a:lnSpc>
                </a:pPr>
              </a:p>
            </p:txBody>
          </p:sp>
        </p:grpSp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588750" cy="3516129"/>
            </a:xfrm>
            <a:custGeom>
              <a:avLst/>
              <a:gdLst/>
              <a:ahLst/>
              <a:cxnLst/>
              <a:rect r="r" b="b" t="t" l="l"/>
              <a:pathLst>
                <a:path h="3516129" w="2588750">
                  <a:moveTo>
                    <a:pt x="0" y="0"/>
                  </a:moveTo>
                  <a:lnTo>
                    <a:pt x="2588750" y="0"/>
                  </a:lnTo>
                  <a:lnTo>
                    <a:pt x="2588750" y="3516129"/>
                  </a:lnTo>
                  <a:lnTo>
                    <a:pt x="0" y="35161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6516408" y="5153263"/>
            <a:ext cx="1606292" cy="3234650"/>
            <a:chOff x="0" y="0"/>
            <a:chExt cx="2141723" cy="4312867"/>
          </a:xfrm>
        </p:grpSpPr>
        <p:grpSp>
          <p:nvGrpSpPr>
            <p:cNvPr name="Group 21" id="21"/>
            <p:cNvGrpSpPr/>
            <p:nvPr/>
          </p:nvGrpSpPr>
          <p:grpSpPr>
            <a:xfrm rot="0">
              <a:off x="239163" y="3807957"/>
              <a:ext cx="1175358" cy="504910"/>
              <a:chOff x="0" y="0"/>
              <a:chExt cx="812800" cy="349163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812800" cy="349163"/>
              </a:xfrm>
              <a:custGeom>
                <a:avLst/>
                <a:gdLst/>
                <a:ahLst/>
                <a:cxnLst/>
                <a:rect r="r" b="b" t="t" l="l"/>
                <a:pathLst>
                  <a:path h="349163" w="812800">
                    <a:moveTo>
                      <a:pt x="406400" y="0"/>
                    </a:moveTo>
                    <a:cubicBezTo>
                      <a:pt x="181951" y="0"/>
                      <a:pt x="0" y="78163"/>
                      <a:pt x="0" y="174581"/>
                    </a:cubicBezTo>
                    <a:cubicBezTo>
                      <a:pt x="0" y="271000"/>
                      <a:pt x="181951" y="349163"/>
                      <a:pt x="406400" y="349163"/>
                    </a:cubicBezTo>
                    <a:cubicBezTo>
                      <a:pt x="630849" y="349163"/>
                      <a:pt x="812800" y="271000"/>
                      <a:pt x="812800" y="174581"/>
                    </a:cubicBezTo>
                    <a:cubicBezTo>
                      <a:pt x="812800" y="78163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53567">
                  <a:alpha val="23922"/>
                </a:srgbClr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76200" y="4159"/>
                <a:ext cx="660400" cy="31227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437"/>
                  </a:lnSpc>
                </a:pPr>
              </a:p>
            </p:txBody>
          </p:sp>
        </p:grpSp>
        <p:sp>
          <p:nvSpPr>
            <p:cNvPr name="Freeform 24" id="24"/>
            <p:cNvSpPr/>
            <p:nvPr/>
          </p:nvSpPr>
          <p:spPr>
            <a:xfrm flipH="true" flipV="false" rot="0">
              <a:off x="0" y="0"/>
              <a:ext cx="2141723" cy="4186770"/>
            </a:xfrm>
            <a:custGeom>
              <a:avLst/>
              <a:gdLst/>
              <a:ahLst/>
              <a:cxnLst/>
              <a:rect r="r" b="b" t="t" l="l"/>
              <a:pathLst>
                <a:path h="4186770" w="2141723">
                  <a:moveTo>
                    <a:pt x="2141723" y="0"/>
                  </a:moveTo>
                  <a:lnTo>
                    <a:pt x="0" y="0"/>
                  </a:lnTo>
                  <a:lnTo>
                    <a:pt x="0" y="4186770"/>
                  </a:lnTo>
                  <a:lnTo>
                    <a:pt x="2141723" y="4186770"/>
                  </a:lnTo>
                  <a:lnTo>
                    <a:pt x="2141723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3398507" y="5859772"/>
            <a:ext cx="1308511" cy="3876852"/>
            <a:chOff x="0" y="0"/>
            <a:chExt cx="1744682" cy="5169136"/>
          </a:xfrm>
        </p:grpSpPr>
        <p:sp>
          <p:nvSpPr>
            <p:cNvPr name="Freeform 26" id="26"/>
            <p:cNvSpPr/>
            <p:nvPr/>
          </p:nvSpPr>
          <p:spPr>
            <a:xfrm flipH="true" flipV="false" rot="0">
              <a:off x="0" y="0"/>
              <a:ext cx="1744682" cy="5006831"/>
            </a:xfrm>
            <a:custGeom>
              <a:avLst/>
              <a:gdLst/>
              <a:ahLst/>
              <a:cxnLst/>
              <a:rect r="r" b="b" t="t" l="l"/>
              <a:pathLst>
                <a:path h="5006831" w="1744682">
                  <a:moveTo>
                    <a:pt x="1744682" y="0"/>
                  </a:moveTo>
                  <a:lnTo>
                    <a:pt x="0" y="0"/>
                  </a:lnTo>
                  <a:lnTo>
                    <a:pt x="0" y="5006831"/>
                  </a:lnTo>
                  <a:lnTo>
                    <a:pt x="1744682" y="5006831"/>
                  </a:lnTo>
                  <a:lnTo>
                    <a:pt x="1744682" y="0"/>
                  </a:lnTo>
                  <a:close/>
                </a:path>
              </a:pathLst>
            </a:custGeom>
            <a:blipFill>
              <a:blip r:embed="rId12"/>
              <a:stretch>
                <a:fillRect l="0" t="0" r="0" b="0"/>
              </a:stretch>
            </a:blipFill>
          </p:spPr>
        </p:sp>
        <p:grpSp>
          <p:nvGrpSpPr>
            <p:cNvPr name="Group 27" id="27"/>
            <p:cNvGrpSpPr/>
            <p:nvPr/>
          </p:nvGrpSpPr>
          <p:grpSpPr>
            <a:xfrm rot="0">
              <a:off x="121882" y="4683151"/>
              <a:ext cx="1433953" cy="485985"/>
              <a:chOff x="0" y="0"/>
              <a:chExt cx="1030244" cy="349163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1030244" cy="349163"/>
              </a:xfrm>
              <a:custGeom>
                <a:avLst/>
                <a:gdLst/>
                <a:ahLst/>
                <a:cxnLst/>
                <a:rect r="r" b="b" t="t" l="l"/>
                <a:pathLst>
                  <a:path h="349163" w="1030244">
                    <a:moveTo>
                      <a:pt x="515122" y="0"/>
                    </a:moveTo>
                    <a:cubicBezTo>
                      <a:pt x="230628" y="0"/>
                      <a:pt x="0" y="78163"/>
                      <a:pt x="0" y="174581"/>
                    </a:cubicBezTo>
                    <a:cubicBezTo>
                      <a:pt x="0" y="271000"/>
                      <a:pt x="230628" y="349163"/>
                      <a:pt x="515122" y="349163"/>
                    </a:cubicBezTo>
                    <a:cubicBezTo>
                      <a:pt x="799616" y="349163"/>
                      <a:pt x="1030244" y="271000"/>
                      <a:pt x="1030244" y="174581"/>
                    </a:cubicBezTo>
                    <a:cubicBezTo>
                      <a:pt x="1030244" y="78163"/>
                      <a:pt x="799616" y="0"/>
                      <a:pt x="515122" y="0"/>
                    </a:cubicBezTo>
                    <a:close/>
                  </a:path>
                </a:pathLst>
              </a:custGeom>
              <a:solidFill>
                <a:srgbClr val="253567">
                  <a:alpha val="23922"/>
                </a:srgbClr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96585" y="4159"/>
                <a:ext cx="837073" cy="31227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437"/>
                  </a:lnSpc>
                </a:pPr>
              </a:p>
            </p:txBody>
          </p:sp>
        </p:grpSp>
      </p:grpSp>
      <p:sp>
        <p:nvSpPr>
          <p:cNvPr name="Freeform 30" id="30"/>
          <p:cNvSpPr/>
          <p:nvPr/>
        </p:nvSpPr>
        <p:spPr>
          <a:xfrm flipH="false" flipV="false" rot="0">
            <a:off x="1797506" y="6479964"/>
            <a:ext cx="1573675" cy="3100837"/>
          </a:xfrm>
          <a:custGeom>
            <a:avLst/>
            <a:gdLst/>
            <a:ahLst/>
            <a:cxnLst/>
            <a:rect r="r" b="b" t="t" l="l"/>
            <a:pathLst>
              <a:path h="3100837" w="1573675">
                <a:moveTo>
                  <a:pt x="0" y="0"/>
                </a:moveTo>
                <a:lnTo>
                  <a:pt x="1573674" y="0"/>
                </a:lnTo>
                <a:lnTo>
                  <a:pt x="1573674" y="3100837"/>
                </a:lnTo>
                <a:lnTo>
                  <a:pt x="0" y="310083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grpSp>
        <p:nvGrpSpPr>
          <p:cNvPr name="Group 31" id="31"/>
          <p:cNvGrpSpPr/>
          <p:nvPr/>
        </p:nvGrpSpPr>
        <p:grpSpPr>
          <a:xfrm rot="0">
            <a:off x="397862" y="5961830"/>
            <a:ext cx="1669672" cy="3748126"/>
            <a:chOff x="0" y="0"/>
            <a:chExt cx="2226229" cy="4997502"/>
          </a:xfrm>
        </p:grpSpPr>
        <p:grpSp>
          <p:nvGrpSpPr>
            <p:cNvPr name="Group 32" id="32"/>
            <p:cNvGrpSpPr/>
            <p:nvPr/>
          </p:nvGrpSpPr>
          <p:grpSpPr>
            <a:xfrm rot="0">
              <a:off x="394652" y="4402571"/>
              <a:ext cx="1831578" cy="594931"/>
              <a:chOff x="0" y="0"/>
              <a:chExt cx="812800" cy="264013"/>
            </a:xfrm>
          </p:grpSpPr>
          <p:sp>
            <p:nvSpPr>
              <p:cNvPr name="Freeform 33" id="33"/>
              <p:cNvSpPr/>
              <p:nvPr/>
            </p:nvSpPr>
            <p:spPr>
              <a:xfrm flipH="false" flipV="false" rot="0">
                <a:off x="0" y="0"/>
                <a:ext cx="812800" cy="264013"/>
              </a:xfrm>
              <a:custGeom>
                <a:avLst/>
                <a:gdLst/>
                <a:ahLst/>
                <a:cxnLst/>
                <a:rect r="r" b="b" t="t" l="l"/>
                <a:pathLst>
                  <a:path h="264013" w="812800">
                    <a:moveTo>
                      <a:pt x="406400" y="0"/>
                    </a:moveTo>
                    <a:cubicBezTo>
                      <a:pt x="181951" y="0"/>
                      <a:pt x="0" y="59101"/>
                      <a:pt x="0" y="132006"/>
                    </a:cubicBezTo>
                    <a:cubicBezTo>
                      <a:pt x="0" y="204911"/>
                      <a:pt x="181951" y="264013"/>
                      <a:pt x="406400" y="264013"/>
                    </a:cubicBezTo>
                    <a:cubicBezTo>
                      <a:pt x="630849" y="264013"/>
                      <a:pt x="812800" y="204911"/>
                      <a:pt x="812800" y="132006"/>
                    </a:cubicBezTo>
                    <a:cubicBezTo>
                      <a:pt x="812800" y="5910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53567">
                  <a:alpha val="23922"/>
                </a:srgbClr>
              </a:solidFill>
            </p:spPr>
          </p:sp>
          <p:sp>
            <p:nvSpPr>
              <p:cNvPr name="TextBox 34" id="34"/>
              <p:cNvSpPr txBox="true"/>
              <p:nvPr/>
            </p:nvSpPr>
            <p:spPr>
              <a:xfrm>
                <a:off x="76200" y="-3824"/>
                <a:ext cx="660400" cy="24308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437"/>
                  </a:lnSpc>
                </a:pPr>
              </a:p>
            </p:txBody>
          </p:sp>
        </p:grpSp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2015422" cy="4843263"/>
            </a:xfrm>
            <a:custGeom>
              <a:avLst/>
              <a:gdLst/>
              <a:ahLst/>
              <a:cxnLst/>
              <a:rect r="r" b="b" t="t" l="l"/>
              <a:pathLst>
                <a:path h="4843263" w="2015422">
                  <a:moveTo>
                    <a:pt x="0" y="0"/>
                  </a:moveTo>
                  <a:lnTo>
                    <a:pt x="2015422" y="0"/>
                  </a:lnTo>
                  <a:lnTo>
                    <a:pt x="2015422" y="4843263"/>
                  </a:lnTo>
                  <a:lnTo>
                    <a:pt x="0" y="48432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0" t="0" r="0" b="0"/>
              </a:stretch>
            </a:blipFill>
          </p:spPr>
        </p:sp>
      </p:grpSp>
      <p:grpSp>
        <p:nvGrpSpPr>
          <p:cNvPr name="Group 36" id="36"/>
          <p:cNvGrpSpPr/>
          <p:nvPr/>
        </p:nvGrpSpPr>
        <p:grpSpPr>
          <a:xfrm rot="0">
            <a:off x="1555554" y="1716665"/>
            <a:ext cx="7175892" cy="1389010"/>
            <a:chOff x="0" y="0"/>
            <a:chExt cx="9567856" cy="1852013"/>
          </a:xfrm>
        </p:grpSpPr>
        <p:sp>
          <p:nvSpPr>
            <p:cNvPr name="TextBox 37" id="37"/>
            <p:cNvSpPr txBox="true"/>
            <p:nvPr/>
          </p:nvSpPr>
          <p:spPr>
            <a:xfrm rot="0">
              <a:off x="1706507" y="1148826"/>
              <a:ext cx="6154842" cy="7031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088"/>
                </a:lnSpc>
              </a:pPr>
              <a:r>
                <a:rPr lang="en-US" b="true" sz="3586">
                  <a:solidFill>
                    <a:srgbClr val="CF2038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Help America Vote</a:t>
              </a:r>
            </a:p>
          </p:txBody>
        </p:sp>
        <p:sp>
          <p:nvSpPr>
            <p:cNvPr name="TextBox 38" id="38"/>
            <p:cNvSpPr txBox="true"/>
            <p:nvPr/>
          </p:nvSpPr>
          <p:spPr>
            <a:xfrm rot="0">
              <a:off x="0" y="19050"/>
              <a:ext cx="9567856" cy="11145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598"/>
                </a:lnSpc>
              </a:pPr>
              <a:r>
                <a:rPr lang="en-US" b="true" sz="5640" spc="141">
                  <a:solidFill>
                    <a:srgbClr val="2CAFE4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Be Election Ready</a:t>
              </a:r>
            </a:p>
          </p:txBody>
        </p:sp>
      </p:grpSp>
      <p:sp>
        <p:nvSpPr>
          <p:cNvPr name="Freeform 39" id="39"/>
          <p:cNvSpPr/>
          <p:nvPr/>
        </p:nvSpPr>
        <p:spPr>
          <a:xfrm flipH="false" flipV="false" rot="0">
            <a:off x="-19050" y="0"/>
            <a:ext cx="2304543" cy="1483201"/>
          </a:xfrm>
          <a:custGeom>
            <a:avLst/>
            <a:gdLst/>
            <a:ahLst/>
            <a:cxnLst/>
            <a:rect r="r" b="b" t="t" l="l"/>
            <a:pathLst>
              <a:path h="1483201" w="2304543">
                <a:moveTo>
                  <a:pt x="0" y="0"/>
                </a:moveTo>
                <a:lnTo>
                  <a:pt x="2304543" y="0"/>
                </a:lnTo>
                <a:lnTo>
                  <a:pt x="2304543" y="1483201"/>
                </a:lnTo>
                <a:lnTo>
                  <a:pt x="0" y="148320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0510889" y="-433783"/>
            <a:ext cx="30147377" cy="18561751"/>
            <a:chOff x="0" y="0"/>
            <a:chExt cx="40196502" cy="247490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11722281" y="0"/>
              <a:ext cx="16751941" cy="9422967"/>
            </a:xfrm>
            <a:custGeom>
              <a:avLst/>
              <a:gdLst/>
              <a:ahLst/>
              <a:cxnLst/>
              <a:rect r="r" b="b" t="t" l="l"/>
              <a:pathLst>
                <a:path h="9422967" w="16751941">
                  <a:moveTo>
                    <a:pt x="0" y="0"/>
                  </a:moveTo>
                  <a:lnTo>
                    <a:pt x="16751941" y="0"/>
                  </a:lnTo>
                  <a:lnTo>
                    <a:pt x="16751941" y="9422967"/>
                  </a:lnTo>
                  <a:lnTo>
                    <a:pt x="0" y="94229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true" rot="-6299584">
              <a:off x="13899590" y="-5338311"/>
              <a:ext cx="12397322" cy="38292887"/>
            </a:xfrm>
            <a:custGeom>
              <a:avLst/>
              <a:gdLst/>
              <a:ahLst/>
              <a:cxnLst/>
              <a:rect r="r" b="b" t="t" l="l"/>
              <a:pathLst>
                <a:path h="38292887" w="12397322">
                  <a:moveTo>
                    <a:pt x="0" y="38292888"/>
                  </a:moveTo>
                  <a:lnTo>
                    <a:pt x="12397322" y="38292888"/>
                  </a:lnTo>
                  <a:lnTo>
                    <a:pt x="12397322" y="0"/>
                  </a:lnTo>
                  <a:lnTo>
                    <a:pt x="0" y="0"/>
                  </a:lnTo>
                  <a:lnTo>
                    <a:pt x="0" y="38292888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585264" y="10899900"/>
            <a:ext cx="1383111" cy="1383111"/>
          </a:xfrm>
          <a:custGeom>
            <a:avLst/>
            <a:gdLst/>
            <a:ahLst/>
            <a:cxnLst/>
            <a:rect r="r" b="b" t="t" l="l"/>
            <a:pathLst>
              <a:path h="1383111" w="1383111">
                <a:moveTo>
                  <a:pt x="0" y="0"/>
                </a:moveTo>
                <a:lnTo>
                  <a:pt x="1383111" y="0"/>
                </a:lnTo>
                <a:lnTo>
                  <a:pt x="1383111" y="1383111"/>
                </a:lnTo>
                <a:lnTo>
                  <a:pt x="0" y="13831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7442806" y="3229176"/>
            <a:ext cx="2277980" cy="2266312"/>
            <a:chOff x="0" y="0"/>
            <a:chExt cx="3037307" cy="3021750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85434" y="69877"/>
              <a:ext cx="2951873" cy="2951873"/>
              <a:chOff x="0" y="0"/>
              <a:chExt cx="812800" cy="812800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53567">
                  <a:alpha val="40000"/>
                </a:srgbClr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11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0" y="0"/>
              <a:ext cx="2951873" cy="2951873"/>
              <a:chOff x="0" y="0"/>
              <a:chExt cx="812800" cy="81280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CAFE4"/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11"/>
                  </a:lnSpc>
                </a:pPr>
              </a:p>
            </p:txBody>
          </p:sp>
        </p:grpSp>
        <p:grpSp>
          <p:nvGrpSpPr>
            <p:cNvPr name="Group 13" id="13"/>
            <p:cNvGrpSpPr/>
            <p:nvPr/>
          </p:nvGrpSpPr>
          <p:grpSpPr>
            <a:xfrm rot="0">
              <a:off x="0" y="0"/>
              <a:ext cx="2951873" cy="2951873"/>
              <a:chOff x="0" y="0"/>
              <a:chExt cx="812800" cy="812800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19379" t="-17292" r="-19678" b="-21765"/>
                </a:stretch>
              </a:blipFill>
            </p:spPr>
          </p:sp>
        </p:grpSp>
      </p:grpSp>
      <p:grpSp>
        <p:nvGrpSpPr>
          <p:cNvPr name="Group 15" id="15"/>
          <p:cNvGrpSpPr/>
          <p:nvPr/>
        </p:nvGrpSpPr>
        <p:grpSpPr>
          <a:xfrm rot="0">
            <a:off x="2323593" y="9304161"/>
            <a:ext cx="1939396" cy="1949731"/>
            <a:chOff x="0" y="0"/>
            <a:chExt cx="2585861" cy="2599641"/>
          </a:xfrm>
        </p:grpSpPr>
        <p:grpSp>
          <p:nvGrpSpPr>
            <p:cNvPr name="Group 16" id="16"/>
            <p:cNvGrpSpPr/>
            <p:nvPr/>
          </p:nvGrpSpPr>
          <p:grpSpPr>
            <a:xfrm rot="0">
              <a:off x="51489" y="65269"/>
              <a:ext cx="2534372" cy="2534372"/>
              <a:chOff x="0" y="0"/>
              <a:chExt cx="812800" cy="81280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53567">
                  <a:alpha val="40000"/>
                </a:srgbClr>
              </a:solidFill>
            </p:spPr>
          </p:sp>
          <p:sp>
            <p:nvSpPr>
              <p:cNvPr name="TextBox 18" id="18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12"/>
                  </a:lnSpc>
                </a:pPr>
              </a:p>
            </p:txBody>
          </p:sp>
        </p:grpSp>
        <p:grpSp>
          <p:nvGrpSpPr>
            <p:cNvPr name="Group 19" id="19"/>
            <p:cNvGrpSpPr/>
            <p:nvPr/>
          </p:nvGrpSpPr>
          <p:grpSpPr>
            <a:xfrm rot="0">
              <a:off x="0" y="0"/>
              <a:ext cx="2534372" cy="2534372"/>
              <a:chOff x="0" y="0"/>
              <a:chExt cx="812800" cy="812800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CAFE4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12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0" y="0"/>
              <a:ext cx="2534372" cy="2534372"/>
              <a:chOff x="0" y="0"/>
              <a:chExt cx="812800" cy="81280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-21168" t="-16696" r="-19081" b="-23554"/>
                </a:stretch>
              </a:blipFill>
            </p:spPr>
          </p:sp>
        </p:grpSp>
      </p:grpSp>
      <p:grpSp>
        <p:nvGrpSpPr>
          <p:cNvPr name="Group 24" id="24"/>
          <p:cNvGrpSpPr/>
          <p:nvPr/>
        </p:nvGrpSpPr>
        <p:grpSpPr>
          <a:xfrm rot="0">
            <a:off x="5218179" y="5302896"/>
            <a:ext cx="1876089" cy="1871958"/>
            <a:chOff x="0" y="0"/>
            <a:chExt cx="2501452" cy="2495944"/>
          </a:xfrm>
        </p:grpSpPr>
        <p:grpSp>
          <p:nvGrpSpPr>
            <p:cNvPr name="Group 25" id="25"/>
            <p:cNvGrpSpPr/>
            <p:nvPr/>
          </p:nvGrpSpPr>
          <p:grpSpPr>
            <a:xfrm rot="0">
              <a:off x="79550" y="74042"/>
              <a:ext cx="2421903" cy="2421903"/>
              <a:chOff x="0" y="0"/>
              <a:chExt cx="812800" cy="812800"/>
            </a:xfrm>
          </p:grpSpPr>
          <p:sp>
            <p:nvSpPr>
              <p:cNvPr name="Freeform 26" id="2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2255A">
                  <a:alpha val="40000"/>
                </a:srgbClr>
              </a:solidFill>
            </p:spPr>
          </p:sp>
          <p:sp>
            <p:nvSpPr>
              <p:cNvPr name="TextBox 27" id="27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11"/>
                  </a:lnSpc>
                </a:pPr>
              </a:p>
            </p:txBody>
          </p:sp>
        </p:grpSp>
        <p:grpSp>
          <p:nvGrpSpPr>
            <p:cNvPr name="Group 28" id="28"/>
            <p:cNvGrpSpPr/>
            <p:nvPr/>
          </p:nvGrpSpPr>
          <p:grpSpPr>
            <a:xfrm rot="0">
              <a:off x="0" y="0"/>
              <a:ext cx="2421903" cy="2421903"/>
              <a:chOff x="0" y="0"/>
              <a:chExt cx="812800" cy="812800"/>
            </a:xfrm>
          </p:grpSpPr>
          <p:sp>
            <p:nvSpPr>
              <p:cNvPr name="Freeform 29" id="2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CAFE4"/>
              </a:solidFill>
            </p:spPr>
          </p:sp>
          <p:sp>
            <p:nvSpPr>
              <p:cNvPr name="TextBox 30" id="30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11"/>
                  </a:lnSpc>
                </a:pPr>
              </a:p>
            </p:txBody>
          </p:sp>
        </p:grpSp>
        <p:grpSp>
          <p:nvGrpSpPr>
            <p:cNvPr name="Group 31" id="31"/>
            <p:cNvGrpSpPr/>
            <p:nvPr/>
          </p:nvGrpSpPr>
          <p:grpSpPr>
            <a:xfrm rot="0">
              <a:off x="0" y="0"/>
              <a:ext cx="2421903" cy="2421903"/>
              <a:chOff x="0" y="0"/>
              <a:chExt cx="812800" cy="812800"/>
            </a:xfrm>
          </p:grpSpPr>
          <p:sp>
            <p:nvSpPr>
              <p:cNvPr name="Freeform 32" id="32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 l="-18485" t="-13715" r="-20870" b="-25641"/>
                </a:stretch>
              </a:blipFill>
            </p:spPr>
          </p:sp>
        </p:grpSp>
      </p:grpSp>
      <p:grpSp>
        <p:nvGrpSpPr>
          <p:cNvPr name="Group 33" id="33"/>
          <p:cNvGrpSpPr/>
          <p:nvPr/>
        </p:nvGrpSpPr>
        <p:grpSpPr>
          <a:xfrm rot="0">
            <a:off x="2899009" y="6900159"/>
            <a:ext cx="1862371" cy="1870649"/>
            <a:chOff x="0" y="0"/>
            <a:chExt cx="2483161" cy="2494198"/>
          </a:xfrm>
        </p:grpSpPr>
        <p:grpSp>
          <p:nvGrpSpPr>
            <p:cNvPr name="Group 34" id="34"/>
            <p:cNvGrpSpPr/>
            <p:nvPr/>
          </p:nvGrpSpPr>
          <p:grpSpPr>
            <a:xfrm rot="0">
              <a:off x="66222" y="77259"/>
              <a:ext cx="2416939" cy="2416939"/>
              <a:chOff x="0" y="0"/>
              <a:chExt cx="812800" cy="812800"/>
            </a:xfrm>
          </p:grpSpPr>
          <p:sp>
            <p:nvSpPr>
              <p:cNvPr name="Freeform 35" id="35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2255A">
                  <a:alpha val="40000"/>
                </a:srgbClr>
              </a:solidFill>
            </p:spPr>
          </p:sp>
          <p:sp>
            <p:nvSpPr>
              <p:cNvPr name="TextBox 36" id="36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11"/>
                  </a:lnSpc>
                </a:pPr>
              </a:p>
            </p:txBody>
          </p:sp>
        </p:grpSp>
        <p:grpSp>
          <p:nvGrpSpPr>
            <p:cNvPr name="Group 37" id="37"/>
            <p:cNvGrpSpPr/>
            <p:nvPr/>
          </p:nvGrpSpPr>
          <p:grpSpPr>
            <a:xfrm rot="0">
              <a:off x="0" y="0"/>
              <a:ext cx="2416939" cy="2416939"/>
              <a:chOff x="0" y="0"/>
              <a:chExt cx="812800" cy="812800"/>
            </a:xfrm>
          </p:grpSpPr>
          <p:sp>
            <p:nvSpPr>
              <p:cNvPr name="Freeform 38" id="38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CAFE4"/>
              </a:solidFill>
            </p:spPr>
          </p:sp>
          <p:sp>
            <p:nvSpPr>
              <p:cNvPr name="TextBox 39" id="39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11"/>
                  </a:lnSpc>
                </a:pPr>
              </a:p>
            </p:txBody>
          </p:sp>
        </p:grpSp>
        <p:grpSp>
          <p:nvGrpSpPr>
            <p:cNvPr name="Group 40" id="40"/>
            <p:cNvGrpSpPr/>
            <p:nvPr/>
          </p:nvGrpSpPr>
          <p:grpSpPr>
            <a:xfrm rot="0">
              <a:off x="0" y="0"/>
              <a:ext cx="2416939" cy="2416939"/>
              <a:chOff x="0" y="0"/>
              <a:chExt cx="812800" cy="812800"/>
            </a:xfrm>
          </p:grpSpPr>
          <p:sp>
            <p:nvSpPr>
              <p:cNvPr name="Freeform 41" id="41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l="-21467" t="-16100" r="-21467" b="-26833"/>
                </a:stretch>
              </a:blipFill>
            </p:spPr>
          </p:sp>
        </p:grpSp>
      </p:grpSp>
      <p:grpSp>
        <p:nvGrpSpPr>
          <p:cNvPr name="Group 42" id="42"/>
          <p:cNvGrpSpPr/>
          <p:nvPr/>
        </p:nvGrpSpPr>
        <p:grpSpPr>
          <a:xfrm rot="0">
            <a:off x="7541543" y="6429375"/>
            <a:ext cx="2169718" cy="2154389"/>
            <a:chOff x="0" y="0"/>
            <a:chExt cx="2892957" cy="2872519"/>
          </a:xfrm>
        </p:grpSpPr>
        <p:grpSp>
          <p:nvGrpSpPr>
            <p:cNvPr name="Group 43" id="43"/>
            <p:cNvGrpSpPr/>
            <p:nvPr/>
          </p:nvGrpSpPr>
          <p:grpSpPr>
            <a:xfrm rot="0">
              <a:off x="87086" y="66647"/>
              <a:ext cx="2805872" cy="2805872"/>
              <a:chOff x="0" y="0"/>
              <a:chExt cx="812800" cy="812800"/>
            </a:xfrm>
          </p:grpSpPr>
          <p:sp>
            <p:nvSpPr>
              <p:cNvPr name="Freeform 44" id="44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53567">
                  <a:alpha val="40000"/>
                </a:srgbClr>
              </a:solidFill>
            </p:spPr>
          </p:sp>
          <p:sp>
            <p:nvSpPr>
              <p:cNvPr name="TextBox 45" id="45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11"/>
                  </a:lnSpc>
                </a:pPr>
              </a:p>
            </p:txBody>
          </p:sp>
        </p:grpSp>
        <p:grpSp>
          <p:nvGrpSpPr>
            <p:cNvPr name="Group 46" id="46"/>
            <p:cNvGrpSpPr/>
            <p:nvPr/>
          </p:nvGrpSpPr>
          <p:grpSpPr>
            <a:xfrm rot="0">
              <a:off x="0" y="0"/>
              <a:ext cx="2805872" cy="2805872"/>
              <a:chOff x="0" y="0"/>
              <a:chExt cx="812800" cy="812800"/>
            </a:xfrm>
          </p:grpSpPr>
          <p:sp>
            <p:nvSpPr>
              <p:cNvPr name="Freeform 47" id="47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CAFE4"/>
              </a:solidFill>
            </p:spPr>
          </p:sp>
          <p:sp>
            <p:nvSpPr>
              <p:cNvPr name="TextBox 48" id="48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11"/>
                  </a:lnSpc>
                </a:pPr>
              </a:p>
            </p:txBody>
          </p:sp>
        </p:grpSp>
        <p:grpSp>
          <p:nvGrpSpPr>
            <p:cNvPr name="Group 49" id="49"/>
            <p:cNvGrpSpPr/>
            <p:nvPr/>
          </p:nvGrpSpPr>
          <p:grpSpPr>
            <a:xfrm rot="0">
              <a:off x="0" y="0"/>
              <a:ext cx="2805872" cy="2805872"/>
              <a:chOff x="0" y="0"/>
              <a:chExt cx="812800" cy="812800"/>
            </a:xfrm>
          </p:grpSpPr>
          <p:sp>
            <p:nvSpPr>
              <p:cNvPr name="Freeform 50" id="50"/>
              <p:cNvSpPr/>
              <p:nvPr/>
            </p:nvSpPr>
            <p:spPr>
              <a:xfrm flipH="false" flipV="false" rot="270000">
                <a:off x="-21" y="-21"/>
                <a:ext cx="812841" cy="812841"/>
              </a:xfrm>
              <a:custGeom>
                <a:avLst/>
                <a:gdLst/>
                <a:ahLst/>
                <a:cxnLst/>
                <a:rect r="r" b="b" t="t" l="l"/>
                <a:pathLst>
                  <a:path h="812841" w="812841">
                    <a:moveTo>
                      <a:pt x="374535" y="1274"/>
                    </a:moveTo>
                    <a:cubicBezTo>
                      <a:pt x="150779" y="18884"/>
                      <a:pt x="-16336" y="214550"/>
                      <a:pt x="1274" y="438307"/>
                    </a:cubicBezTo>
                    <a:cubicBezTo>
                      <a:pt x="18884" y="662063"/>
                      <a:pt x="214550" y="829178"/>
                      <a:pt x="438307" y="811568"/>
                    </a:cubicBezTo>
                    <a:cubicBezTo>
                      <a:pt x="662063" y="793958"/>
                      <a:pt x="829178" y="598292"/>
                      <a:pt x="811568" y="374535"/>
                    </a:cubicBezTo>
                    <a:cubicBezTo>
                      <a:pt x="793958" y="150779"/>
                      <a:pt x="598292" y="-16336"/>
                      <a:pt x="374535" y="1274"/>
                    </a:cubicBezTo>
                    <a:close/>
                  </a:path>
                </a:pathLst>
              </a:custGeom>
              <a:blipFill>
                <a:blip r:embed="rId9"/>
                <a:stretch>
                  <a:fillRect l="-23868" t="-19908" r="-30387" b="-34348"/>
                </a:stretch>
              </a:blipFill>
            </p:spPr>
          </p:sp>
        </p:grpSp>
      </p:grpSp>
      <p:grpSp>
        <p:nvGrpSpPr>
          <p:cNvPr name="Group 51" id="51"/>
          <p:cNvGrpSpPr/>
          <p:nvPr/>
        </p:nvGrpSpPr>
        <p:grpSpPr>
          <a:xfrm rot="0">
            <a:off x="5363766" y="8583764"/>
            <a:ext cx="2047163" cy="2035617"/>
            <a:chOff x="0" y="0"/>
            <a:chExt cx="2729551" cy="2714156"/>
          </a:xfrm>
        </p:grpSpPr>
        <p:grpSp>
          <p:nvGrpSpPr>
            <p:cNvPr name="Group 52" id="52"/>
            <p:cNvGrpSpPr/>
            <p:nvPr/>
          </p:nvGrpSpPr>
          <p:grpSpPr>
            <a:xfrm rot="0">
              <a:off x="71605" y="56211"/>
              <a:ext cx="2657946" cy="2657946"/>
              <a:chOff x="0" y="0"/>
              <a:chExt cx="812800" cy="812800"/>
            </a:xfrm>
          </p:grpSpPr>
          <p:sp>
            <p:nvSpPr>
              <p:cNvPr name="Freeform 53" id="53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53567">
                  <a:alpha val="40000"/>
                </a:srgbClr>
              </a:solidFill>
            </p:spPr>
          </p:sp>
          <p:sp>
            <p:nvSpPr>
              <p:cNvPr name="TextBox 54" id="54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11"/>
                  </a:lnSpc>
                </a:pPr>
              </a:p>
            </p:txBody>
          </p:sp>
        </p:grpSp>
        <p:grpSp>
          <p:nvGrpSpPr>
            <p:cNvPr name="Group 55" id="55"/>
            <p:cNvGrpSpPr/>
            <p:nvPr/>
          </p:nvGrpSpPr>
          <p:grpSpPr>
            <a:xfrm rot="0">
              <a:off x="0" y="0"/>
              <a:ext cx="2657946" cy="2657946"/>
              <a:chOff x="0" y="0"/>
              <a:chExt cx="812800" cy="812800"/>
            </a:xfrm>
          </p:grpSpPr>
          <p:sp>
            <p:nvSpPr>
              <p:cNvPr name="Freeform 56" id="56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CAFE4"/>
              </a:solidFill>
            </p:spPr>
          </p:sp>
          <p:sp>
            <p:nvSpPr>
              <p:cNvPr name="TextBox 57" id="57"/>
              <p:cNvSpPr txBox="true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511"/>
                  </a:lnSpc>
                </a:pPr>
              </a:p>
            </p:txBody>
          </p:sp>
        </p:grpSp>
        <p:grpSp>
          <p:nvGrpSpPr>
            <p:cNvPr name="Group 58" id="58"/>
            <p:cNvGrpSpPr/>
            <p:nvPr/>
          </p:nvGrpSpPr>
          <p:grpSpPr>
            <a:xfrm rot="0">
              <a:off x="0" y="0"/>
              <a:ext cx="2657946" cy="2657946"/>
              <a:chOff x="0" y="0"/>
              <a:chExt cx="812800" cy="812800"/>
            </a:xfrm>
          </p:grpSpPr>
          <p:sp>
            <p:nvSpPr>
              <p:cNvPr name="Freeform 59" id="59"/>
              <p:cNvSpPr/>
              <p:nvPr/>
            </p:nvSpPr>
            <p:spPr>
              <a:xfrm flipH="false" flipV="false" rot="0">
                <a:off x="0" y="0"/>
                <a:ext cx="812800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10"/>
                <a:stretch>
                  <a:fillRect l="-22361" t="-17591" r="-19678" b="-24448"/>
                </a:stretch>
              </a:blipFill>
            </p:spPr>
          </p:sp>
        </p:grpSp>
      </p:grpSp>
      <p:grpSp>
        <p:nvGrpSpPr>
          <p:cNvPr name="Group 60" id="60"/>
          <p:cNvGrpSpPr/>
          <p:nvPr/>
        </p:nvGrpSpPr>
        <p:grpSpPr>
          <a:xfrm rot="0">
            <a:off x="1446575" y="1707140"/>
            <a:ext cx="7175892" cy="1392689"/>
            <a:chOff x="0" y="0"/>
            <a:chExt cx="9567856" cy="1856919"/>
          </a:xfrm>
        </p:grpSpPr>
        <p:sp>
          <p:nvSpPr>
            <p:cNvPr name="TextBox 61" id="61"/>
            <p:cNvSpPr txBox="true"/>
            <p:nvPr/>
          </p:nvSpPr>
          <p:spPr>
            <a:xfrm rot="0">
              <a:off x="0" y="1148826"/>
              <a:ext cx="6154842" cy="70809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088"/>
                </a:lnSpc>
              </a:pPr>
              <a:r>
                <a:rPr lang="en-US" sz="3586" b="true">
                  <a:solidFill>
                    <a:srgbClr val="CF2038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Help America Vote</a:t>
              </a:r>
            </a:p>
          </p:txBody>
        </p:sp>
        <p:sp>
          <p:nvSpPr>
            <p:cNvPr name="TextBox 62" id="62"/>
            <p:cNvSpPr txBox="true"/>
            <p:nvPr/>
          </p:nvSpPr>
          <p:spPr>
            <a:xfrm rot="0">
              <a:off x="0" y="19050"/>
              <a:ext cx="9567856" cy="112073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6598"/>
                </a:lnSpc>
              </a:pPr>
              <a:r>
                <a:rPr lang="en-US" b="true" sz="5640" spc="141">
                  <a:solidFill>
                    <a:srgbClr val="2CAFE4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Be Election Ready</a:t>
              </a:r>
            </a:p>
          </p:txBody>
        </p:sp>
      </p:grpSp>
      <p:sp>
        <p:nvSpPr>
          <p:cNvPr name="Freeform 63" id="63"/>
          <p:cNvSpPr/>
          <p:nvPr/>
        </p:nvSpPr>
        <p:spPr>
          <a:xfrm flipH="false" flipV="false" rot="0">
            <a:off x="-19050" y="0"/>
            <a:ext cx="2304543" cy="1483201"/>
          </a:xfrm>
          <a:custGeom>
            <a:avLst/>
            <a:gdLst/>
            <a:ahLst/>
            <a:cxnLst/>
            <a:rect r="r" b="b" t="t" l="l"/>
            <a:pathLst>
              <a:path h="1483201" w="2304543">
                <a:moveTo>
                  <a:pt x="0" y="0"/>
                </a:moveTo>
                <a:lnTo>
                  <a:pt x="2304543" y="0"/>
                </a:lnTo>
                <a:lnTo>
                  <a:pt x="2304543" y="1483201"/>
                </a:lnTo>
                <a:lnTo>
                  <a:pt x="0" y="148320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04711" y="-1916552"/>
            <a:ext cx="18323175" cy="18331545"/>
            <a:chOff x="0" y="0"/>
            <a:chExt cx="24430900" cy="24442060"/>
          </a:xfrm>
        </p:grpSpPr>
        <p:sp>
          <p:nvSpPr>
            <p:cNvPr name="Freeform 3" id="3"/>
            <p:cNvSpPr/>
            <p:nvPr/>
          </p:nvSpPr>
          <p:spPr>
            <a:xfrm flipH="false" flipV="false" rot="5400000">
              <a:off x="-5226556" y="5226556"/>
              <a:ext cx="24442060" cy="13988949"/>
            </a:xfrm>
            <a:custGeom>
              <a:avLst/>
              <a:gdLst/>
              <a:ahLst/>
              <a:cxnLst/>
              <a:rect r="r" b="b" t="t" l="l"/>
              <a:pathLst>
                <a:path h="13988949" w="24442060">
                  <a:moveTo>
                    <a:pt x="0" y="0"/>
                  </a:moveTo>
                  <a:lnTo>
                    <a:pt x="24442060" y="0"/>
                  </a:lnTo>
                  <a:lnTo>
                    <a:pt x="24442060" y="13988948"/>
                  </a:lnTo>
                  <a:lnTo>
                    <a:pt x="0" y="139889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</a:blip>
              <a:stretch>
                <a:fillRect l="-873" t="0" r="-873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67545" y="2294845"/>
              <a:ext cx="24263354" cy="20682746"/>
            </a:xfrm>
            <a:custGeom>
              <a:avLst/>
              <a:gdLst/>
              <a:ahLst/>
              <a:cxnLst/>
              <a:rect r="r" b="b" t="t" l="l"/>
              <a:pathLst>
                <a:path h="20682746" w="24263354">
                  <a:moveTo>
                    <a:pt x="0" y="0"/>
                  </a:moveTo>
                  <a:lnTo>
                    <a:pt x="24263355" y="0"/>
                  </a:lnTo>
                  <a:lnTo>
                    <a:pt x="24263355" y="20682746"/>
                  </a:lnTo>
                  <a:lnTo>
                    <a:pt x="0" y="206827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7764" t="0" r="-14533" b="-28764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8328150" y="10899900"/>
            <a:ext cx="1383111" cy="1383111"/>
          </a:xfrm>
          <a:custGeom>
            <a:avLst/>
            <a:gdLst/>
            <a:ahLst/>
            <a:cxnLst/>
            <a:rect r="r" b="b" t="t" l="l"/>
            <a:pathLst>
              <a:path h="1383111" w="1383111">
                <a:moveTo>
                  <a:pt x="0" y="0"/>
                </a:moveTo>
                <a:lnTo>
                  <a:pt x="1383111" y="0"/>
                </a:lnTo>
                <a:lnTo>
                  <a:pt x="1383111" y="1383111"/>
                </a:lnTo>
                <a:lnTo>
                  <a:pt x="0" y="13831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7079039" y="6972065"/>
            <a:ext cx="2864726" cy="3612132"/>
            <a:chOff x="0" y="0"/>
            <a:chExt cx="3819635" cy="4816176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1266113" y="4380864"/>
              <a:ext cx="1142724" cy="435311"/>
              <a:chOff x="0" y="0"/>
              <a:chExt cx="328767" cy="125241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328767" cy="125241"/>
              </a:xfrm>
              <a:custGeom>
                <a:avLst/>
                <a:gdLst/>
                <a:ahLst/>
                <a:cxnLst/>
                <a:rect r="r" b="b" t="t" l="l"/>
                <a:pathLst>
                  <a:path h="125241" w="328767">
                    <a:moveTo>
                      <a:pt x="164384" y="0"/>
                    </a:moveTo>
                    <a:cubicBezTo>
                      <a:pt x="73597" y="0"/>
                      <a:pt x="0" y="28036"/>
                      <a:pt x="0" y="62621"/>
                    </a:cubicBezTo>
                    <a:cubicBezTo>
                      <a:pt x="0" y="97205"/>
                      <a:pt x="73597" y="125241"/>
                      <a:pt x="164384" y="125241"/>
                    </a:cubicBezTo>
                    <a:cubicBezTo>
                      <a:pt x="255170" y="125241"/>
                      <a:pt x="328767" y="97205"/>
                      <a:pt x="328767" y="62621"/>
                    </a:cubicBezTo>
                    <a:cubicBezTo>
                      <a:pt x="328767" y="28036"/>
                      <a:pt x="255170" y="0"/>
                      <a:pt x="164384" y="0"/>
                    </a:cubicBezTo>
                    <a:close/>
                  </a:path>
                </a:pathLst>
              </a:custGeom>
              <a:solidFill>
                <a:srgbClr val="253567">
                  <a:alpha val="18824"/>
                </a:srgbClr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30822" y="-26359"/>
                <a:ext cx="267123" cy="13985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30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0" y="3826373"/>
              <a:ext cx="1142724" cy="435311"/>
              <a:chOff x="0" y="0"/>
              <a:chExt cx="328767" cy="125241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328767" cy="125241"/>
              </a:xfrm>
              <a:custGeom>
                <a:avLst/>
                <a:gdLst/>
                <a:ahLst/>
                <a:cxnLst/>
                <a:rect r="r" b="b" t="t" l="l"/>
                <a:pathLst>
                  <a:path h="125241" w="328767">
                    <a:moveTo>
                      <a:pt x="164384" y="0"/>
                    </a:moveTo>
                    <a:cubicBezTo>
                      <a:pt x="73597" y="0"/>
                      <a:pt x="0" y="28036"/>
                      <a:pt x="0" y="62621"/>
                    </a:cubicBezTo>
                    <a:cubicBezTo>
                      <a:pt x="0" y="97205"/>
                      <a:pt x="73597" y="125241"/>
                      <a:pt x="164384" y="125241"/>
                    </a:cubicBezTo>
                    <a:cubicBezTo>
                      <a:pt x="255170" y="125241"/>
                      <a:pt x="328767" y="97205"/>
                      <a:pt x="328767" y="62621"/>
                    </a:cubicBezTo>
                    <a:cubicBezTo>
                      <a:pt x="328767" y="28036"/>
                      <a:pt x="255170" y="0"/>
                      <a:pt x="164384" y="0"/>
                    </a:cubicBezTo>
                    <a:close/>
                  </a:path>
                </a:pathLst>
              </a:custGeom>
              <a:solidFill>
                <a:srgbClr val="253567">
                  <a:alpha val="18824"/>
                </a:srgbClr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30822" y="-26359"/>
                <a:ext cx="267123" cy="13985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30"/>
                  </a:lnSpc>
                </a:pPr>
              </a:p>
            </p:txBody>
          </p:sp>
        </p:grpSp>
        <p:sp>
          <p:nvSpPr>
            <p:cNvPr name="Freeform 13" id="13"/>
            <p:cNvSpPr/>
            <p:nvPr/>
          </p:nvSpPr>
          <p:spPr>
            <a:xfrm flipH="true" flipV="false" rot="0">
              <a:off x="92399" y="0"/>
              <a:ext cx="3727237" cy="4732999"/>
            </a:xfrm>
            <a:custGeom>
              <a:avLst/>
              <a:gdLst/>
              <a:ahLst/>
              <a:cxnLst/>
              <a:rect r="r" b="b" t="t" l="l"/>
              <a:pathLst>
                <a:path h="4732999" w="3727237">
                  <a:moveTo>
                    <a:pt x="3727236" y="0"/>
                  </a:moveTo>
                  <a:lnTo>
                    <a:pt x="0" y="0"/>
                  </a:lnTo>
                  <a:lnTo>
                    <a:pt x="0" y="4732999"/>
                  </a:lnTo>
                  <a:lnTo>
                    <a:pt x="3727236" y="4732999"/>
                  </a:lnTo>
                  <a:lnTo>
                    <a:pt x="3727236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392645" y="6611887"/>
            <a:ext cx="5088063" cy="4152700"/>
            <a:chOff x="0" y="0"/>
            <a:chExt cx="6784084" cy="5536934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3281783" y="4322421"/>
              <a:ext cx="1059712" cy="403689"/>
              <a:chOff x="0" y="0"/>
              <a:chExt cx="328767" cy="125241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328767" cy="125241"/>
              </a:xfrm>
              <a:custGeom>
                <a:avLst/>
                <a:gdLst/>
                <a:ahLst/>
                <a:cxnLst/>
                <a:rect r="r" b="b" t="t" l="l"/>
                <a:pathLst>
                  <a:path h="125241" w="328767">
                    <a:moveTo>
                      <a:pt x="164384" y="0"/>
                    </a:moveTo>
                    <a:cubicBezTo>
                      <a:pt x="73597" y="0"/>
                      <a:pt x="0" y="28036"/>
                      <a:pt x="0" y="62621"/>
                    </a:cubicBezTo>
                    <a:cubicBezTo>
                      <a:pt x="0" y="97205"/>
                      <a:pt x="73597" y="125241"/>
                      <a:pt x="164384" y="125241"/>
                    </a:cubicBezTo>
                    <a:cubicBezTo>
                      <a:pt x="255170" y="125241"/>
                      <a:pt x="328767" y="97205"/>
                      <a:pt x="328767" y="62621"/>
                    </a:cubicBezTo>
                    <a:cubicBezTo>
                      <a:pt x="328767" y="28036"/>
                      <a:pt x="255170" y="0"/>
                      <a:pt x="164384" y="0"/>
                    </a:cubicBezTo>
                    <a:close/>
                  </a:path>
                </a:pathLst>
              </a:custGeom>
              <a:solidFill>
                <a:srgbClr val="253567">
                  <a:alpha val="18824"/>
                </a:srgbClr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30822" y="-26359"/>
                <a:ext cx="267123" cy="13985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30"/>
                  </a:lnSpc>
                </a:pPr>
              </a:p>
            </p:txBody>
          </p:sp>
        </p:grpSp>
        <p:grpSp>
          <p:nvGrpSpPr>
            <p:cNvPr name="Group 18" id="18"/>
            <p:cNvGrpSpPr/>
            <p:nvPr/>
          </p:nvGrpSpPr>
          <p:grpSpPr>
            <a:xfrm rot="0">
              <a:off x="5419556" y="4995580"/>
              <a:ext cx="1364528" cy="435311"/>
              <a:chOff x="0" y="0"/>
              <a:chExt cx="392581" cy="125241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392581" cy="125241"/>
              </a:xfrm>
              <a:custGeom>
                <a:avLst/>
                <a:gdLst/>
                <a:ahLst/>
                <a:cxnLst/>
                <a:rect r="r" b="b" t="t" l="l"/>
                <a:pathLst>
                  <a:path h="125241" w="392581">
                    <a:moveTo>
                      <a:pt x="196291" y="0"/>
                    </a:moveTo>
                    <a:cubicBezTo>
                      <a:pt x="87882" y="0"/>
                      <a:pt x="0" y="28036"/>
                      <a:pt x="0" y="62621"/>
                    </a:cubicBezTo>
                    <a:cubicBezTo>
                      <a:pt x="0" y="97205"/>
                      <a:pt x="87882" y="125241"/>
                      <a:pt x="196291" y="125241"/>
                    </a:cubicBezTo>
                    <a:cubicBezTo>
                      <a:pt x="304699" y="125241"/>
                      <a:pt x="392581" y="97205"/>
                      <a:pt x="392581" y="62621"/>
                    </a:cubicBezTo>
                    <a:cubicBezTo>
                      <a:pt x="392581" y="28036"/>
                      <a:pt x="304699" y="0"/>
                      <a:pt x="196291" y="0"/>
                    </a:cubicBezTo>
                    <a:close/>
                  </a:path>
                </a:pathLst>
              </a:custGeom>
              <a:solidFill>
                <a:srgbClr val="253567">
                  <a:alpha val="18824"/>
                </a:srgbClr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36805" y="-26359"/>
                <a:ext cx="318972" cy="13985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30"/>
                  </a:lnSpc>
                </a:pPr>
              </a:p>
            </p:txBody>
          </p:sp>
        </p:grpSp>
        <p:grpSp>
          <p:nvGrpSpPr>
            <p:cNvPr name="Group 21" id="21"/>
            <p:cNvGrpSpPr/>
            <p:nvPr/>
          </p:nvGrpSpPr>
          <p:grpSpPr>
            <a:xfrm rot="0">
              <a:off x="1957037" y="5101622"/>
              <a:ext cx="1771170" cy="435311"/>
              <a:chOff x="0" y="0"/>
              <a:chExt cx="509574" cy="125241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509574" cy="125241"/>
              </a:xfrm>
              <a:custGeom>
                <a:avLst/>
                <a:gdLst/>
                <a:ahLst/>
                <a:cxnLst/>
                <a:rect r="r" b="b" t="t" l="l"/>
                <a:pathLst>
                  <a:path h="125241" w="509574">
                    <a:moveTo>
                      <a:pt x="254787" y="0"/>
                    </a:moveTo>
                    <a:cubicBezTo>
                      <a:pt x="114072" y="0"/>
                      <a:pt x="0" y="28036"/>
                      <a:pt x="0" y="62621"/>
                    </a:cubicBezTo>
                    <a:cubicBezTo>
                      <a:pt x="0" y="97205"/>
                      <a:pt x="114072" y="125241"/>
                      <a:pt x="254787" y="125241"/>
                    </a:cubicBezTo>
                    <a:cubicBezTo>
                      <a:pt x="395502" y="125241"/>
                      <a:pt x="509574" y="97205"/>
                      <a:pt x="509574" y="62621"/>
                    </a:cubicBezTo>
                    <a:cubicBezTo>
                      <a:pt x="509574" y="28036"/>
                      <a:pt x="395502" y="0"/>
                      <a:pt x="254787" y="0"/>
                    </a:cubicBezTo>
                    <a:close/>
                  </a:path>
                </a:pathLst>
              </a:custGeom>
              <a:solidFill>
                <a:srgbClr val="253567">
                  <a:alpha val="18824"/>
                </a:srgbClr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47773" y="-26359"/>
                <a:ext cx="414029" cy="13985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30"/>
                  </a:lnSpc>
                </a:pPr>
              </a:p>
            </p:txBody>
          </p:sp>
        </p:grpSp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6711435" cy="5536934"/>
            </a:xfrm>
            <a:custGeom>
              <a:avLst/>
              <a:gdLst/>
              <a:ahLst/>
              <a:cxnLst/>
              <a:rect r="r" b="b" t="t" l="l"/>
              <a:pathLst>
                <a:path h="5536934" w="6711435">
                  <a:moveTo>
                    <a:pt x="0" y="0"/>
                  </a:moveTo>
                  <a:lnTo>
                    <a:pt x="6711435" y="0"/>
                  </a:lnTo>
                  <a:lnTo>
                    <a:pt x="6711435" y="5536934"/>
                  </a:lnTo>
                  <a:lnTo>
                    <a:pt x="0" y="55369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6191509" y="3660419"/>
            <a:ext cx="3247833" cy="2951468"/>
            <a:chOff x="0" y="0"/>
            <a:chExt cx="4330444" cy="3935291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4330444" cy="3935291"/>
            </a:xfrm>
            <a:custGeom>
              <a:avLst/>
              <a:gdLst/>
              <a:ahLst/>
              <a:cxnLst/>
              <a:rect r="r" b="b" t="t" l="l"/>
              <a:pathLst>
                <a:path h="3935291" w="4330444">
                  <a:moveTo>
                    <a:pt x="0" y="0"/>
                  </a:moveTo>
                  <a:lnTo>
                    <a:pt x="4330444" y="0"/>
                  </a:lnTo>
                  <a:lnTo>
                    <a:pt x="4330444" y="3935291"/>
                  </a:lnTo>
                  <a:lnTo>
                    <a:pt x="0" y="39352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TextBox 27" id="27"/>
            <p:cNvSpPr txBox="true"/>
            <p:nvPr/>
          </p:nvSpPr>
          <p:spPr>
            <a:xfrm rot="0">
              <a:off x="181997" y="1022852"/>
              <a:ext cx="3719258" cy="13686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47"/>
                </a:lnSpc>
              </a:pPr>
              <a:r>
                <a:rPr lang="en-US" sz="3375">
                  <a:solidFill>
                    <a:srgbClr val="12255A"/>
                  </a:solidFill>
                  <a:latin typeface="Handyman"/>
                  <a:ea typeface="Handyman"/>
                  <a:cs typeface="Handyman"/>
                  <a:sym typeface="Handyman"/>
                </a:rPr>
                <a:t>Poll Worker</a:t>
              </a:r>
            </a:p>
            <a:p>
              <a:pPr algn="ctr">
                <a:lnSpc>
                  <a:spcPts val="3847"/>
                </a:lnSpc>
                <a:spcBef>
                  <a:spcPct val="0"/>
                </a:spcBef>
              </a:pPr>
              <a:r>
                <a:rPr lang="en-US" sz="3375">
                  <a:solidFill>
                    <a:srgbClr val="12255A"/>
                  </a:solidFill>
                  <a:latin typeface="Handyman"/>
                  <a:ea typeface="Handyman"/>
                  <a:cs typeface="Handyman"/>
                  <a:sym typeface="Handyman"/>
                </a:rPr>
                <a:t>Training</a:t>
              </a: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5561155" y="5136153"/>
            <a:ext cx="1832209" cy="4269190"/>
            <a:chOff x="0" y="0"/>
            <a:chExt cx="2442945" cy="5692254"/>
          </a:xfrm>
        </p:grpSpPr>
        <p:grpSp>
          <p:nvGrpSpPr>
            <p:cNvPr name="Group 29" id="29"/>
            <p:cNvGrpSpPr/>
            <p:nvPr/>
          </p:nvGrpSpPr>
          <p:grpSpPr>
            <a:xfrm rot="0">
              <a:off x="0" y="5287700"/>
              <a:ext cx="1491349" cy="404554"/>
              <a:chOff x="0" y="0"/>
              <a:chExt cx="385792" cy="104653"/>
            </a:xfrm>
          </p:grpSpPr>
          <p:sp>
            <p:nvSpPr>
              <p:cNvPr name="Freeform 30" id="30"/>
              <p:cNvSpPr/>
              <p:nvPr/>
            </p:nvSpPr>
            <p:spPr>
              <a:xfrm flipH="false" flipV="false" rot="0">
                <a:off x="0" y="0"/>
                <a:ext cx="385792" cy="104653"/>
              </a:xfrm>
              <a:custGeom>
                <a:avLst/>
                <a:gdLst/>
                <a:ahLst/>
                <a:cxnLst/>
                <a:rect r="r" b="b" t="t" l="l"/>
                <a:pathLst>
                  <a:path h="104653" w="385792">
                    <a:moveTo>
                      <a:pt x="192896" y="0"/>
                    </a:moveTo>
                    <a:cubicBezTo>
                      <a:pt x="86363" y="0"/>
                      <a:pt x="0" y="23427"/>
                      <a:pt x="0" y="52326"/>
                    </a:cubicBezTo>
                    <a:cubicBezTo>
                      <a:pt x="0" y="81225"/>
                      <a:pt x="86363" y="104653"/>
                      <a:pt x="192896" y="104653"/>
                    </a:cubicBezTo>
                    <a:cubicBezTo>
                      <a:pt x="299430" y="104653"/>
                      <a:pt x="385792" y="81225"/>
                      <a:pt x="385792" y="52326"/>
                    </a:cubicBezTo>
                    <a:cubicBezTo>
                      <a:pt x="385792" y="23427"/>
                      <a:pt x="299430" y="0"/>
                      <a:pt x="192896" y="0"/>
                    </a:cubicBezTo>
                    <a:close/>
                  </a:path>
                </a:pathLst>
              </a:custGeom>
              <a:solidFill>
                <a:srgbClr val="12255A">
                  <a:alpha val="28627"/>
                </a:srgbClr>
              </a:solidFill>
            </p:spPr>
          </p:sp>
          <p:sp>
            <p:nvSpPr>
              <p:cNvPr name="TextBox 31" id="31"/>
              <p:cNvSpPr txBox="true"/>
              <p:nvPr/>
            </p:nvSpPr>
            <p:spPr>
              <a:xfrm>
                <a:off x="36168" y="-18764"/>
                <a:ext cx="313456" cy="11360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437"/>
                  </a:lnSpc>
                </a:pPr>
              </a:p>
            </p:txBody>
          </p:sp>
        </p:grpSp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2442945" cy="5681268"/>
            </a:xfrm>
            <a:custGeom>
              <a:avLst/>
              <a:gdLst/>
              <a:ahLst/>
              <a:cxnLst/>
              <a:rect r="r" b="b" t="t" l="l"/>
              <a:pathLst>
                <a:path h="5681268" w="2442945">
                  <a:moveTo>
                    <a:pt x="0" y="0"/>
                  </a:moveTo>
                  <a:lnTo>
                    <a:pt x="2442945" y="0"/>
                  </a:lnTo>
                  <a:lnTo>
                    <a:pt x="2442945" y="5681268"/>
                  </a:lnTo>
                  <a:lnTo>
                    <a:pt x="0" y="56812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  <p:sp>
          <p:nvSpPr>
            <p:cNvPr name="Freeform 33" id="33"/>
            <p:cNvSpPr/>
            <p:nvPr/>
          </p:nvSpPr>
          <p:spPr>
            <a:xfrm flipH="false" flipV="false" rot="0">
              <a:off x="914580" y="1048991"/>
              <a:ext cx="283618" cy="281119"/>
            </a:xfrm>
            <a:custGeom>
              <a:avLst/>
              <a:gdLst/>
              <a:ahLst/>
              <a:cxnLst/>
              <a:rect r="r" b="b" t="t" l="l"/>
              <a:pathLst>
                <a:path h="281119" w="283618">
                  <a:moveTo>
                    <a:pt x="0" y="0"/>
                  </a:moveTo>
                  <a:lnTo>
                    <a:pt x="283618" y="0"/>
                  </a:lnTo>
                  <a:lnTo>
                    <a:pt x="283618" y="281119"/>
                  </a:lnTo>
                  <a:lnTo>
                    <a:pt x="0" y="2811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sp>
        <p:nvSpPr>
          <p:cNvPr name="TextBox 34" id="34"/>
          <p:cNvSpPr txBox="true"/>
          <p:nvPr/>
        </p:nvSpPr>
        <p:spPr>
          <a:xfrm rot="0">
            <a:off x="1555554" y="1726190"/>
            <a:ext cx="7175892" cy="835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598"/>
              </a:lnSpc>
            </a:pPr>
            <a:r>
              <a:rPr lang="en-US" b="true" sz="5640" spc="141">
                <a:solidFill>
                  <a:srgbClr val="2CAFE4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Be Election Ready</a:t>
            </a:r>
          </a:p>
        </p:txBody>
      </p:sp>
      <p:sp>
        <p:nvSpPr>
          <p:cNvPr name="Freeform 35" id="35"/>
          <p:cNvSpPr/>
          <p:nvPr/>
        </p:nvSpPr>
        <p:spPr>
          <a:xfrm flipH="false" flipV="false" rot="0">
            <a:off x="-19050" y="0"/>
            <a:ext cx="2304543" cy="1483201"/>
          </a:xfrm>
          <a:custGeom>
            <a:avLst/>
            <a:gdLst/>
            <a:ahLst/>
            <a:cxnLst/>
            <a:rect r="r" b="b" t="t" l="l"/>
            <a:pathLst>
              <a:path h="1483201" w="2304543">
                <a:moveTo>
                  <a:pt x="0" y="0"/>
                </a:moveTo>
                <a:lnTo>
                  <a:pt x="2304543" y="0"/>
                </a:lnTo>
                <a:lnTo>
                  <a:pt x="2304543" y="1483201"/>
                </a:lnTo>
                <a:lnTo>
                  <a:pt x="0" y="148320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909688" y="-1601017"/>
            <a:ext cx="24125410" cy="19925276"/>
            <a:chOff x="0" y="0"/>
            <a:chExt cx="32167213" cy="2656703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7771146" y="2134690"/>
              <a:ext cx="14823210" cy="8338056"/>
            </a:xfrm>
            <a:custGeom>
              <a:avLst/>
              <a:gdLst/>
              <a:ahLst/>
              <a:cxnLst/>
              <a:rect r="r" b="b" t="t" l="l"/>
              <a:pathLst>
                <a:path h="8338056" w="14823210">
                  <a:moveTo>
                    <a:pt x="0" y="0"/>
                  </a:moveTo>
                  <a:lnTo>
                    <a:pt x="14823209" y="0"/>
                  </a:lnTo>
                  <a:lnTo>
                    <a:pt x="14823209" y="8338055"/>
                  </a:lnTo>
                  <a:lnTo>
                    <a:pt x="0" y="83380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1250449">
              <a:off x="2285170" y="4322834"/>
              <a:ext cx="27596872" cy="17921366"/>
            </a:xfrm>
            <a:custGeom>
              <a:avLst/>
              <a:gdLst/>
              <a:ahLst/>
              <a:cxnLst/>
              <a:rect r="r" b="b" t="t" l="l"/>
              <a:pathLst>
                <a:path h="17921366" w="27596872">
                  <a:moveTo>
                    <a:pt x="0" y="0"/>
                  </a:moveTo>
                  <a:lnTo>
                    <a:pt x="27596873" y="0"/>
                  </a:lnTo>
                  <a:lnTo>
                    <a:pt x="27596873" y="17921367"/>
                  </a:lnTo>
                  <a:lnTo>
                    <a:pt x="0" y="179213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-13620" r="-5859" b="-32682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8328150" y="10899900"/>
            <a:ext cx="1383111" cy="1383111"/>
          </a:xfrm>
          <a:custGeom>
            <a:avLst/>
            <a:gdLst/>
            <a:ahLst/>
            <a:cxnLst/>
            <a:rect r="r" b="b" t="t" l="l"/>
            <a:pathLst>
              <a:path h="1383111" w="1383111">
                <a:moveTo>
                  <a:pt x="0" y="0"/>
                </a:moveTo>
                <a:lnTo>
                  <a:pt x="1383111" y="0"/>
                </a:lnTo>
                <a:lnTo>
                  <a:pt x="1383111" y="1383111"/>
                </a:lnTo>
                <a:lnTo>
                  <a:pt x="0" y="13831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077677" y="3881265"/>
            <a:ext cx="8131647" cy="4165049"/>
            <a:chOff x="0" y="0"/>
            <a:chExt cx="10842196" cy="555339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153217"/>
              <a:ext cx="6803197" cy="5246966"/>
            </a:xfrm>
            <a:custGeom>
              <a:avLst/>
              <a:gdLst/>
              <a:ahLst/>
              <a:cxnLst/>
              <a:rect r="r" b="b" t="t" l="l"/>
              <a:pathLst>
                <a:path h="5246966" w="6803197">
                  <a:moveTo>
                    <a:pt x="0" y="0"/>
                  </a:moveTo>
                  <a:lnTo>
                    <a:pt x="6803197" y="0"/>
                  </a:lnTo>
                  <a:lnTo>
                    <a:pt x="6803197" y="5246965"/>
                  </a:lnTo>
                  <a:lnTo>
                    <a:pt x="0" y="52469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5288797" y="0"/>
              <a:ext cx="5553399" cy="5553399"/>
            </a:xfrm>
            <a:custGeom>
              <a:avLst/>
              <a:gdLst/>
              <a:ahLst/>
              <a:cxnLst/>
              <a:rect r="r" b="b" t="t" l="l"/>
              <a:pathLst>
                <a:path h="5553399" w="5553399">
                  <a:moveTo>
                    <a:pt x="0" y="0"/>
                  </a:moveTo>
                  <a:lnTo>
                    <a:pt x="5553399" y="0"/>
                  </a:lnTo>
                  <a:lnTo>
                    <a:pt x="5553399" y="5553399"/>
                  </a:lnTo>
                  <a:lnTo>
                    <a:pt x="0" y="5553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1152272" y="4575920"/>
            <a:ext cx="2504804" cy="7707091"/>
            <a:chOff x="0" y="0"/>
            <a:chExt cx="3339739" cy="10276121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537710" y="9672173"/>
              <a:ext cx="2738895" cy="513684"/>
              <a:chOff x="0" y="0"/>
              <a:chExt cx="517146" cy="96992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517146" cy="96992"/>
              </a:xfrm>
              <a:custGeom>
                <a:avLst/>
                <a:gdLst/>
                <a:ahLst/>
                <a:cxnLst/>
                <a:rect r="r" b="b" t="t" l="l"/>
                <a:pathLst>
                  <a:path h="96992" w="517146">
                    <a:moveTo>
                      <a:pt x="258573" y="0"/>
                    </a:moveTo>
                    <a:cubicBezTo>
                      <a:pt x="115767" y="0"/>
                      <a:pt x="0" y="21712"/>
                      <a:pt x="0" y="48496"/>
                    </a:cubicBezTo>
                    <a:cubicBezTo>
                      <a:pt x="0" y="75279"/>
                      <a:pt x="115767" y="96992"/>
                      <a:pt x="258573" y="96992"/>
                    </a:cubicBezTo>
                    <a:cubicBezTo>
                      <a:pt x="401379" y="96992"/>
                      <a:pt x="517146" y="75279"/>
                      <a:pt x="517146" y="48496"/>
                    </a:cubicBezTo>
                    <a:cubicBezTo>
                      <a:pt x="517146" y="21712"/>
                      <a:pt x="401379" y="0"/>
                      <a:pt x="258573" y="0"/>
                    </a:cubicBezTo>
                    <a:close/>
                  </a:path>
                </a:pathLst>
              </a:custGeom>
              <a:solidFill>
                <a:srgbClr val="253567">
                  <a:alpha val="25882"/>
                </a:srgbClr>
              </a:solidFill>
            </p:spPr>
          </p:sp>
          <p:sp>
            <p:nvSpPr>
              <p:cNvPr name="TextBox 12" id="12"/>
              <p:cNvSpPr txBox="true"/>
              <p:nvPr/>
            </p:nvSpPr>
            <p:spPr>
              <a:xfrm>
                <a:off x="48482" y="-29007"/>
                <a:ext cx="420181" cy="11690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130"/>
                  </a:lnSpc>
                </a:pPr>
              </a:p>
            </p:txBody>
          </p:sp>
        </p:grpSp>
        <p:sp>
          <p:nvSpPr>
            <p:cNvPr name="Freeform 13" id="13"/>
            <p:cNvSpPr/>
            <p:nvPr/>
          </p:nvSpPr>
          <p:spPr>
            <a:xfrm flipH="true" flipV="false" rot="0">
              <a:off x="0" y="0"/>
              <a:ext cx="3339739" cy="10276121"/>
            </a:xfrm>
            <a:custGeom>
              <a:avLst/>
              <a:gdLst/>
              <a:ahLst/>
              <a:cxnLst/>
              <a:rect r="r" b="b" t="t" l="l"/>
              <a:pathLst>
                <a:path h="10276121" w="3339739">
                  <a:moveTo>
                    <a:pt x="3339739" y="0"/>
                  </a:moveTo>
                  <a:lnTo>
                    <a:pt x="0" y="0"/>
                  </a:lnTo>
                  <a:lnTo>
                    <a:pt x="0" y="10276121"/>
                  </a:lnTo>
                  <a:lnTo>
                    <a:pt x="3339739" y="10276121"/>
                  </a:lnTo>
                  <a:lnTo>
                    <a:pt x="3339739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066423" y="1825092"/>
              <a:ext cx="432521" cy="428710"/>
            </a:xfrm>
            <a:custGeom>
              <a:avLst/>
              <a:gdLst/>
              <a:ahLst/>
              <a:cxnLst/>
              <a:rect r="r" b="b" t="t" l="l"/>
              <a:pathLst>
                <a:path h="428710" w="432521">
                  <a:moveTo>
                    <a:pt x="0" y="0"/>
                  </a:moveTo>
                  <a:lnTo>
                    <a:pt x="432521" y="0"/>
                  </a:lnTo>
                  <a:lnTo>
                    <a:pt x="432521" y="428710"/>
                  </a:lnTo>
                  <a:lnTo>
                    <a:pt x="0" y="428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sp>
        <p:nvSpPr>
          <p:cNvPr name="TextBox 15" id="15"/>
          <p:cNvSpPr txBox="true"/>
          <p:nvPr/>
        </p:nvSpPr>
        <p:spPr>
          <a:xfrm rot="0">
            <a:off x="1555554" y="1726190"/>
            <a:ext cx="7175892" cy="8357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6598"/>
              </a:lnSpc>
            </a:pPr>
            <a:r>
              <a:rPr lang="en-US" b="true" sz="5640" spc="141">
                <a:solidFill>
                  <a:srgbClr val="2CAFE4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H</a:t>
            </a:r>
            <a:r>
              <a:rPr lang="en-US" b="true" sz="5640" spc="141">
                <a:solidFill>
                  <a:srgbClr val="2CAFE4"/>
                </a:solidFill>
                <a:latin typeface="Open Sauce Heavy"/>
                <a:ea typeface="Open Sauce Heavy"/>
                <a:cs typeface="Open Sauce Heavy"/>
                <a:sym typeface="Open Sauce Heavy"/>
              </a:rPr>
              <a:t>elp America Vote</a:t>
            </a:r>
          </a:p>
        </p:txBody>
      </p:sp>
      <p:sp>
        <p:nvSpPr>
          <p:cNvPr name="Freeform 16" id="16"/>
          <p:cNvSpPr/>
          <p:nvPr/>
        </p:nvSpPr>
        <p:spPr>
          <a:xfrm flipH="false" flipV="false" rot="0">
            <a:off x="-19050" y="0"/>
            <a:ext cx="2304543" cy="1483201"/>
          </a:xfrm>
          <a:custGeom>
            <a:avLst/>
            <a:gdLst/>
            <a:ahLst/>
            <a:cxnLst/>
            <a:rect r="r" b="b" t="t" l="l"/>
            <a:pathLst>
              <a:path h="1483201" w="2304543">
                <a:moveTo>
                  <a:pt x="0" y="0"/>
                </a:moveTo>
                <a:lnTo>
                  <a:pt x="2304543" y="0"/>
                </a:lnTo>
                <a:lnTo>
                  <a:pt x="2304543" y="1483201"/>
                </a:lnTo>
                <a:lnTo>
                  <a:pt x="0" y="148320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7197759" y="-272341"/>
            <a:ext cx="21307784" cy="14821167"/>
            <a:chOff x="0" y="0"/>
            <a:chExt cx="28410379" cy="1976155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9376356" y="0"/>
              <a:ext cx="18535725" cy="10426345"/>
            </a:xfrm>
            <a:custGeom>
              <a:avLst/>
              <a:gdLst/>
              <a:ahLst/>
              <a:cxnLst/>
              <a:rect r="r" b="b" t="t" l="l"/>
              <a:pathLst>
                <a:path h="10426345" w="18535725">
                  <a:moveTo>
                    <a:pt x="0" y="0"/>
                  </a:moveTo>
                  <a:lnTo>
                    <a:pt x="18535725" y="0"/>
                  </a:lnTo>
                  <a:lnTo>
                    <a:pt x="18535725" y="10426345"/>
                  </a:lnTo>
                  <a:lnTo>
                    <a:pt x="0" y="104263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true" rot="-5400000">
              <a:off x="8348425" y="-211384"/>
              <a:ext cx="11624515" cy="28321365"/>
            </a:xfrm>
            <a:custGeom>
              <a:avLst/>
              <a:gdLst/>
              <a:ahLst/>
              <a:cxnLst/>
              <a:rect r="r" b="b" t="t" l="l"/>
              <a:pathLst>
                <a:path h="28321365" w="11624515">
                  <a:moveTo>
                    <a:pt x="0" y="28321364"/>
                  </a:moveTo>
                  <a:lnTo>
                    <a:pt x="11624515" y="28321364"/>
                  </a:lnTo>
                  <a:lnTo>
                    <a:pt x="11624515" y="0"/>
                  </a:lnTo>
                  <a:lnTo>
                    <a:pt x="0" y="0"/>
                  </a:lnTo>
                  <a:lnTo>
                    <a:pt x="0" y="28321364"/>
                  </a:lnTo>
                  <a:close/>
                </a:path>
              </a:pathLst>
            </a:custGeom>
            <a:blipFill>
              <a:blip r:embed="rId3"/>
              <a:stretch>
                <a:fillRect l="0" t="-13390" r="0" b="-1339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8215645" y="363122"/>
              <a:ext cx="10194734" cy="6499143"/>
            </a:xfrm>
            <a:custGeom>
              <a:avLst/>
              <a:gdLst/>
              <a:ahLst/>
              <a:cxnLst/>
              <a:rect r="r" b="b" t="t" l="l"/>
              <a:pathLst>
                <a:path h="6499143" w="10194734">
                  <a:moveTo>
                    <a:pt x="0" y="0"/>
                  </a:moveTo>
                  <a:lnTo>
                    <a:pt x="10194734" y="0"/>
                  </a:lnTo>
                  <a:lnTo>
                    <a:pt x="10194734" y="6499143"/>
                  </a:lnTo>
                  <a:lnTo>
                    <a:pt x="0" y="64991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585264" y="10899900"/>
            <a:ext cx="1383111" cy="1383111"/>
          </a:xfrm>
          <a:custGeom>
            <a:avLst/>
            <a:gdLst/>
            <a:ahLst/>
            <a:cxnLst/>
            <a:rect r="r" b="b" t="t" l="l"/>
            <a:pathLst>
              <a:path h="1383111" w="1383111">
                <a:moveTo>
                  <a:pt x="0" y="0"/>
                </a:moveTo>
                <a:lnTo>
                  <a:pt x="1383111" y="0"/>
                </a:lnTo>
                <a:lnTo>
                  <a:pt x="1383111" y="1383111"/>
                </a:lnTo>
                <a:lnTo>
                  <a:pt x="0" y="13831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7186256" y="6720429"/>
            <a:ext cx="2883587" cy="3846083"/>
            <a:chOff x="0" y="0"/>
            <a:chExt cx="3844783" cy="5128111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88578" y="4539192"/>
              <a:ext cx="3756205" cy="513744"/>
              <a:chOff x="0" y="0"/>
              <a:chExt cx="2552878" cy="349163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2552878" cy="349163"/>
              </a:xfrm>
              <a:custGeom>
                <a:avLst/>
                <a:gdLst/>
                <a:ahLst/>
                <a:cxnLst/>
                <a:rect r="r" b="b" t="t" l="l"/>
                <a:pathLst>
                  <a:path h="349163" w="2552878">
                    <a:moveTo>
                      <a:pt x="1276439" y="0"/>
                    </a:moveTo>
                    <a:cubicBezTo>
                      <a:pt x="571481" y="0"/>
                      <a:pt x="0" y="78163"/>
                      <a:pt x="0" y="174581"/>
                    </a:cubicBezTo>
                    <a:cubicBezTo>
                      <a:pt x="0" y="271000"/>
                      <a:pt x="571481" y="349163"/>
                      <a:pt x="1276439" y="349163"/>
                    </a:cubicBezTo>
                    <a:cubicBezTo>
                      <a:pt x="1981397" y="349163"/>
                      <a:pt x="2552878" y="271000"/>
                      <a:pt x="2552878" y="174581"/>
                    </a:cubicBezTo>
                    <a:cubicBezTo>
                      <a:pt x="2552878" y="78163"/>
                      <a:pt x="1981397" y="0"/>
                      <a:pt x="1276439" y="0"/>
                    </a:cubicBezTo>
                    <a:close/>
                  </a:path>
                </a:pathLst>
              </a:custGeom>
              <a:solidFill>
                <a:srgbClr val="253567">
                  <a:alpha val="24706"/>
                </a:srgbClr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239332" y="4159"/>
                <a:ext cx="2074213" cy="31227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437"/>
                  </a:lnSpc>
                </a:pPr>
              </a:p>
            </p:txBody>
          </p:sp>
        </p:grp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820443" cy="5128111"/>
            </a:xfrm>
            <a:custGeom>
              <a:avLst/>
              <a:gdLst/>
              <a:ahLst/>
              <a:cxnLst/>
              <a:rect r="r" b="b" t="t" l="l"/>
              <a:pathLst>
                <a:path h="5128111" w="3820443">
                  <a:moveTo>
                    <a:pt x="0" y="0"/>
                  </a:moveTo>
                  <a:lnTo>
                    <a:pt x="3820443" y="0"/>
                  </a:lnTo>
                  <a:lnTo>
                    <a:pt x="3820443" y="5128111"/>
                  </a:lnTo>
                  <a:lnTo>
                    <a:pt x="0" y="51281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966681" y="1163629"/>
              <a:ext cx="246488" cy="244316"/>
            </a:xfrm>
            <a:custGeom>
              <a:avLst/>
              <a:gdLst/>
              <a:ahLst/>
              <a:cxnLst/>
              <a:rect r="r" b="b" t="t" l="l"/>
              <a:pathLst>
                <a:path h="244316" w="246488">
                  <a:moveTo>
                    <a:pt x="0" y="0"/>
                  </a:moveTo>
                  <a:lnTo>
                    <a:pt x="246488" y="0"/>
                  </a:lnTo>
                  <a:lnTo>
                    <a:pt x="246488" y="244316"/>
                  </a:lnTo>
                  <a:lnTo>
                    <a:pt x="0" y="2443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4968999" y="6408807"/>
            <a:ext cx="2092515" cy="4123182"/>
          </a:xfrm>
          <a:custGeom>
            <a:avLst/>
            <a:gdLst/>
            <a:ahLst/>
            <a:cxnLst/>
            <a:rect r="r" b="b" t="t" l="l"/>
            <a:pathLst>
              <a:path h="4123182" w="2092515">
                <a:moveTo>
                  <a:pt x="0" y="0"/>
                </a:moveTo>
                <a:lnTo>
                  <a:pt x="2092515" y="0"/>
                </a:lnTo>
                <a:lnTo>
                  <a:pt x="2092515" y="4123181"/>
                </a:lnTo>
                <a:lnTo>
                  <a:pt x="0" y="412318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3359701" y="5374410"/>
            <a:ext cx="1313106" cy="5174800"/>
            <a:chOff x="0" y="0"/>
            <a:chExt cx="1750807" cy="6899734"/>
          </a:xfrm>
        </p:grpSpPr>
        <p:grpSp>
          <p:nvGrpSpPr>
            <p:cNvPr name="Group 15" id="15"/>
            <p:cNvGrpSpPr/>
            <p:nvPr/>
          </p:nvGrpSpPr>
          <p:grpSpPr>
            <a:xfrm rot="0">
              <a:off x="181600" y="6391041"/>
              <a:ext cx="1184163" cy="508693"/>
              <a:chOff x="0" y="0"/>
              <a:chExt cx="812800" cy="349163"/>
            </a:xfrm>
          </p:grpSpPr>
          <p:sp>
            <p:nvSpPr>
              <p:cNvPr name="Freeform 16" id="16"/>
              <p:cNvSpPr/>
              <p:nvPr/>
            </p:nvSpPr>
            <p:spPr>
              <a:xfrm flipH="false" flipV="false" rot="0">
                <a:off x="0" y="0"/>
                <a:ext cx="812800" cy="349163"/>
              </a:xfrm>
              <a:custGeom>
                <a:avLst/>
                <a:gdLst/>
                <a:ahLst/>
                <a:cxnLst/>
                <a:rect r="r" b="b" t="t" l="l"/>
                <a:pathLst>
                  <a:path h="349163" w="812800">
                    <a:moveTo>
                      <a:pt x="406400" y="0"/>
                    </a:moveTo>
                    <a:cubicBezTo>
                      <a:pt x="181951" y="0"/>
                      <a:pt x="0" y="78163"/>
                      <a:pt x="0" y="174581"/>
                    </a:cubicBezTo>
                    <a:cubicBezTo>
                      <a:pt x="0" y="271000"/>
                      <a:pt x="181951" y="349163"/>
                      <a:pt x="406400" y="349163"/>
                    </a:cubicBezTo>
                    <a:cubicBezTo>
                      <a:pt x="630849" y="349163"/>
                      <a:pt x="812800" y="271000"/>
                      <a:pt x="812800" y="174581"/>
                    </a:cubicBezTo>
                    <a:cubicBezTo>
                      <a:pt x="812800" y="78163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253567">
                  <a:alpha val="23922"/>
                </a:srgbClr>
              </a:solidFill>
            </p:spPr>
          </p:sp>
          <p:sp>
            <p:nvSpPr>
              <p:cNvPr name="TextBox 17" id="17"/>
              <p:cNvSpPr txBox="true"/>
              <p:nvPr/>
            </p:nvSpPr>
            <p:spPr>
              <a:xfrm>
                <a:off x="76200" y="4159"/>
                <a:ext cx="660400" cy="31227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437"/>
                  </a:lnSpc>
                </a:pPr>
              </a:p>
            </p:txBody>
          </p:sp>
        </p:grpSp>
        <p:sp>
          <p:nvSpPr>
            <p:cNvPr name="Freeform 18" id="18"/>
            <p:cNvSpPr/>
            <p:nvPr/>
          </p:nvSpPr>
          <p:spPr>
            <a:xfrm flipH="true" flipV="false" rot="0">
              <a:off x="0" y="0"/>
              <a:ext cx="1750807" cy="6899734"/>
            </a:xfrm>
            <a:custGeom>
              <a:avLst/>
              <a:gdLst/>
              <a:ahLst/>
              <a:cxnLst/>
              <a:rect r="r" b="b" t="t" l="l"/>
              <a:pathLst>
                <a:path h="6899734" w="1750807">
                  <a:moveTo>
                    <a:pt x="1750807" y="0"/>
                  </a:moveTo>
                  <a:lnTo>
                    <a:pt x="0" y="0"/>
                  </a:lnTo>
                  <a:lnTo>
                    <a:pt x="0" y="6899734"/>
                  </a:lnTo>
                  <a:lnTo>
                    <a:pt x="1750807" y="6899734"/>
                  </a:lnTo>
                  <a:lnTo>
                    <a:pt x="1750807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584129" y="5110089"/>
            <a:ext cx="1617992" cy="4469670"/>
            <a:chOff x="0" y="0"/>
            <a:chExt cx="2157322" cy="5959561"/>
          </a:xfrm>
        </p:grpSpPr>
        <p:grpSp>
          <p:nvGrpSpPr>
            <p:cNvPr name="Group 20" id="20"/>
            <p:cNvGrpSpPr/>
            <p:nvPr/>
          </p:nvGrpSpPr>
          <p:grpSpPr>
            <a:xfrm rot="0">
              <a:off x="0" y="5527928"/>
              <a:ext cx="2157322" cy="431633"/>
              <a:chOff x="0" y="0"/>
              <a:chExt cx="1745132" cy="349163"/>
            </a:xfrm>
          </p:grpSpPr>
          <p:sp>
            <p:nvSpPr>
              <p:cNvPr name="Freeform 21" id="21"/>
              <p:cNvSpPr/>
              <p:nvPr/>
            </p:nvSpPr>
            <p:spPr>
              <a:xfrm flipH="false" flipV="false" rot="0">
                <a:off x="0" y="0"/>
                <a:ext cx="1745132" cy="349163"/>
              </a:xfrm>
              <a:custGeom>
                <a:avLst/>
                <a:gdLst/>
                <a:ahLst/>
                <a:cxnLst/>
                <a:rect r="r" b="b" t="t" l="l"/>
                <a:pathLst>
                  <a:path h="349163" w="1745132">
                    <a:moveTo>
                      <a:pt x="872566" y="0"/>
                    </a:moveTo>
                    <a:cubicBezTo>
                      <a:pt x="390661" y="0"/>
                      <a:pt x="0" y="78163"/>
                      <a:pt x="0" y="174581"/>
                    </a:cubicBezTo>
                    <a:cubicBezTo>
                      <a:pt x="0" y="271000"/>
                      <a:pt x="390661" y="349163"/>
                      <a:pt x="872566" y="349163"/>
                    </a:cubicBezTo>
                    <a:cubicBezTo>
                      <a:pt x="1354471" y="349163"/>
                      <a:pt x="1745132" y="271000"/>
                      <a:pt x="1745132" y="174581"/>
                    </a:cubicBezTo>
                    <a:cubicBezTo>
                      <a:pt x="1745132" y="78163"/>
                      <a:pt x="1354471" y="0"/>
                      <a:pt x="872566" y="0"/>
                    </a:cubicBezTo>
                    <a:close/>
                  </a:path>
                </a:pathLst>
              </a:custGeom>
              <a:solidFill>
                <a:srgbClr val="253567">
                  <a:alpha val="21961"/>
                </a:srgbClr>
              </a:solidFill>
            </p:spPr>
          </p:sp>
          <p:sp>
            <p:nvSpPr>
              <p:cNvPr name="TextBox 22" id="22"/>
              <p:cNvSpPr txBox="true"/>
              <p:nvPr/>
            </p:nvSpPr>
            <p:spPr>
              <a:xfrm>
                <a:off x="163606" y="4159"/>
                <a:ext cx="1417920" cy="31227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437"/>
                  </a:lnSpc>
                </a:pPr>
              </a:p>
            </p:txBody>
          </p:sp>
        </p:grpSp>
        <p:sp>
          <p:nvSpPr>
            <p:cNvPr name="Freeform 23" id="23"/>
            <p:cNvSpPr/>
            <p:nvPr/>
          </p:nvSpPr>
          <p:spPr>
            <a:xfrm flipH="false" flipV="false" rot="0">
              <a:off x="80477" y="0"/>
              <a:ext cx="1910036" cy="5854516"/>
            </a:xfrm>
            <a:custGeom>
              <a:avLst/>
              <a:gdLst/>
              <a:ahLst/>
              <a:cxnLst/>
              <a:rect r="r" b="b" t="t" l="l"/>
              <a:pathLst>
                <a:path h="5854516" w="1910036">
                  <a:moveTo>
                    <a:pt x="0" y="0"/>
                  </a:moveTo>
                  <a:lnTo>
                    <a:pt x="1910036" y="0"/>
                  </a:lnTo>
                  <a:lnTo>
                    <a:pt x="1910036" y="5854516"/>
                  </a:lnTo>
                  <a:lnTo>
                    <a:pt x="0" y="58545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253625" y="4843344"/>
            <a:ext cx="1278301" cy="3608003"/>
            <a:chOff x="0" y="0"/>
            <a:chExt cx="1704401" cy="4810671"/>
          </a:xfrm>
        </p:grpSpPr>
        <p:sp>
          <p:nvSpPr>
            <p:cNvPr name="Freeform 25" id="25"/>
            <p:cNvSpPr/>
            <p:nvPr/>
          </p:nvSpPr>
          <p:spPr>
            <a:xfrm flipH="true" flipV="false" rot="0">
              <a:off x="41659" y="0"/>
              <a:ext cx="1662742" cy="4767719"/>
            </a:xfrm>
            <a:custGeom>
              <a:avLst/>
              <a:gdLst/>
              <a:ahLst/>
              <a:cxnLst/>
              <a:rect r="r" b="b" t="t" l="l"/>
              <a:pathLst>
                <a:path h="4767719" w="1662742">
                  <a:moveTo>
                    <a:pt x="1662742" y="0"/>
                  </a:moveTo>
                  <a:lnTo>
                    <a:pt x="0" y="0"/>
                  </a:lnTo>
                  <a:lnTo>
                    <a:pt x="0" y="4767719"/>
                  </a:lnTo>
                  <a:lnTo>
                    <a:pt x="1662742" y="4767719"/>
                  </a:lnTo>
                  <a:lnTo>
                    <a:pt x="1662742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0"/>
              </a:stretch>
            </a:blipFill>
          </p:spPr>
        </p:sp>
        <p:grpSp>
          <p:nvGrpSpPr>
            <p:cNvPr name="Group 26" id="26"/>
            <p:cNvGrpSpPr/>
            <p:nvPr/>
          </p:nvGrpSpPr>
          <p:grpSpPr>
            <a:xfrm rot="0">
              <a:off x="0" y="4459164"/>
              <a:ext cx="1476883" cy="351507"/>
              <a:chOff x="0" y="0"/>
              <a:chExt cx="1467033" cy="349163"/>
            </a:xfrm>
          </p:grpSpPr>
          <p:sp>
            <p:nvSpPr>
              <p:cNvPr name="Freeform 27" id="27"/>
              <p:cNvSpPr/>
              <p:nvPr/>
            </p:nvSpPr>
            <p:spPr>
              <a:xfrm flipH="false" flipV="false" rot="0">
                <a:off x="0" y="0"/>
                <a:ext cx="1467033" cy="349163"/>
              </a:xfrm>
              <a:custGeom>
                <a:avLst/>
                <a:gdLst/>
                <a:ahLst/>
                <a:cxnLst/>
                <a:rect r="r" b="b" t="t" l="l"/>
                <a:pathLst>
                  <a:path h="349163" w="1467033">
                    <a:moveTo>
                      <a:pt x="733517" y="0"/>
                    </a:moveTo>
                    <a:cubicBezTo>
                      <a:pt x="328407" y="0"/>
                      <a:pt x="0" y="78163"/>
                      <a:pt x="0" y="174581"/>
                    </a:cubicBezTo>
                    <a:cubicBezTo>
                      <a:pt x="0" y="271000"/>
                      <a:pt x="328407" y="349163"/>
                      <a:pt x="733517" y="349163"/>
                    </a:cubicBezTo>
                    <a:cubicBezTo>
                      <a:pt x="1138627" y="349163"/>
                      <a:pt x="1467033" y="271000"/>
                      <a:pt x="1467033" y="174581"/>
                    </a:cubicBezTo>
                    <a:cubicBezTo>
                      <a:pt x="1467033" y="78163"/>
                      <a:pt x="1138627" y="0"/>
                      <a:pt x="733517" y="0"/>
                    </a:cubicBezTo>
                    <a:close/>
                  </a:path>
                </a:pathLst>
              </a:custGeom>
              <a:solidFill>
                <a:srgbClr val="253567">
                  <a:alpha val="23922"/>
                </a:srgbClr>
              </a:solidFill>
            </p:spPr>
          </p:sp>
          <p:sp>
            <p:nvSpPr>
              <p:cNvPr name="TextBox 28" id="28"/>
              <p:cNvSpPr txBox="true"/>
              <p:nvPr/>
            </p:nvSpPr>
            <p:spPr>
              <a:xfrm>
                <a:off x="137534" y="4159"/>
                <a:ext cx="1191965" cy="312270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1437"/>
                  </a:lnSpc>
                </a:pPr>
              </a:p>
            </p:txBody>
          </p:sp>
        </p:grpSp>
      </p:grpSp>
      <p:grpSp>
        <p:nvGrpSpPr>
          <p:cNvPr name="Group 29" id="29"/>
          <p:cNvGrpSpPr/>
          <p:nvPr/>
        </p:nvGrpSpPr>
        <p:grpSpPr>
          <a:xfrm rot="0">
            <a:off x="1555554" y="1716665"/>
            <a:ext cx="7175892" cy="1389010"/>
            <a:chOff x="0" y="0"/>
            <a:chExt cx="9567856" cy="1852013"/>
          </a:xfrm>
        </p:grpSpPr>
        <p:sp>
          <p:nvSpPr>
            <p:cNvPr name="TextBox 30" id="30"/>
            <p:cNvSpPr txBox="true"/>
            <p:nvPr/>
          </p:nvSpPr>
          <p:spPr>
            <a:xfrm rot="0">
              <a:off x="1706507" y="1148826"/>
              <a:ext cx="6154842" cy="7031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088"/>
                </a:lnSpc>
              </a:pPr>
              <a:r>
                <a:rPr lang="en-US" b="true" sz="3586">
                  <a:solidFill>
                    <a:srgbClr val="CF2038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Help America Vote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0" y="19050"/>
              <a:ext cx="9567856" cy="11145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598"/>
                </a:lnSpc>
              </a:pPr>
              <a:r>
                <a:rPr lang="en-US" b="true" sz="5640" spc="141">
                  <a:solidFill>
                    <a:srgbClr val="2CAFE4"/>
                  </a:solidFill>
                  <a:latin typeface="Open Sauce Heavy"/>
                  <a:ea typeface="Open Sauce Heavy"/>
                  <a:cs typeface="Open Sauce Heavy"/>
                  <a:sym typeface="Open Sauce Heavy"/>
                </a:rPr>
                <a:t>Be Election Ready</a:t>
              </a:r>
            </a:p>
          </p:txBody>
        </p:sp>
      </p:grpSp>
      <p:sp>
        <p:nvSpPr>
          <p:cNvPr name="Freeform 32" id="32"/>
          <p:cNvSpPr/>
          <p:nvPr/>
        </p:nvSpPr>
        <p:spPr>
          <a:xfrm flipH="false" flipV="false" rot="0">
            <a:off x="-19050" y="0"/>
            <a:ext cx="2304543" cy="1483201"/>
          </a:xfrm>
          <a:custGeom>
            <a:avLst/>
            <a:gdLst/>
            <a:ahLst/>
            <a:cxnLst/>
            <a:rect r="r" b="b" t="t" l="l"/>
            <a:pathLst>
              <a:path h="1483201" w="2304543">
                <a:moveTo>
                  <a:pt x="0" y="0"/>
                </a:moveTo>
                <a:lnTo>
                  <a:pt x="2304543" y="0"/>
                </a:lnTo>
                <a:lnTo>
                  <a:pt x="2304543" y="1483201"/>
                </a:lnTo>
                <a:lnTo>
                  <a:pt x="0" y="148320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D09BA83AD9AC4BBA56FE756E5219E6" ma:contentTypeVersion="21" ma:contentTypeDescription="Create a new document." ma:contentTypeScope="" ma:versionID="35dd5a475f5d10ebb7e6d3f26e215766">
  <xsd:schema xmlns:xsd="http://www.w3.org/2001/XMLSchema" xmlns:xs="http://www.w3.org/2001/XMLSchema" xmlns:p="http://schemas.microsoft.com/office/2006/metadata/properties" xmlns:ns1="http://schemas.microsoft.com/sharepoint/v3" xmlns:ns2="36e49053-1961-46de-9bb2-e98cd2155f11" xmlns:ns3="0d6fa9a0-74d4-42c4-8398-69cb66e7b544" targetNamespace="http://schemas.microsoft.com/office/2006/metadata/properties" ma:root="true" ma:fieldsID="cb295aea449e22a3f34b2089b08780c8" ns1:_="" ns2:_="" ns3:_="">
    <xsd:import namespace="http://schemas.microsoft.com/sharepoint/v3"/>
    <xsd:import namespace="36e49053-1961-46de-9bb2-e98cd2155f11"/>
    <xsd:import namespace="0d6fa9a0-74d4-42c4-8398-69cb66e7b5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e49053-1961-46de-9bb2-e98cd2155f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131c7ec-96db-4efb-b6b7-556cf404c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6fa9a0-74d4-42c4-8398-69cb66e7b54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72dce5d-e85a-44b4-a83c-dbb5d4db6b02}" ma:internalName="TaxCatchAll" ma:showField="CatchAllData" ma:web="0d6fa9a0-74d4-42c4-8398-69cb66e7b5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36e49053-1961-46de-9bb2-e98cd2155f11">
      <Terms xmlns="http://schemas.microsoft.com/office/infopath/2007/PartnerControls"/>
    </lcf76f155ced4ddcb4097134ff3c332f>
    <TaxCatchAll xmlns="0d6fa9a0-74d4-42c4-8398-69cb66e7b544" xsi:nil="true"/>
  </documentManagement>
</p:properties>
</file>

<file path=customXml/itemProps1.xml><?xml version="1.0" encoding="utf-8"?>
<ds:datastoreItem xmlns:ds="http://schemas.openxmlformats.org/officeDocument/2006/customXml" ds:itemID="{F4F2D41D-3D5F-4850-BE2F-41F7629F560B}"/>
</file>

<file path=customXml/itemProps2.xml><?xml version="1.0" encoding="utf-8"?>
<ds:datastoreItem xmlns:ds="http://schemas.openxmlformats.org/officeDocument/2006/customXml" ds:itemID="{A96BA5BA-329A-4BFF-A691-D925E1DC97B0}"/>
</file>

<file path=customXml/itemProps3.xml><?xml version="1.0" encoding="utf-8"?>
<ds:datastoreItem xmlns:ds="http://schemas.openxmlformats.org/officeDocument/2006/customXml" ds:itemID="{7A93AF4A-9969-47FA-83D7-5F8669B29B6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EAC HAVD2026 Social Media Templates Vertical 1350 x 1080px</dc:title>
  <cp:revision>1</cp:revision>
  <dcterms:created xsi:type="dcterms:W3CDTF">2006-08-16T00:00:00Z</dcterms:created>
  <dcterms:modified xsi:type="dcterms:W3CDTF">2011-08-01T06:04:30Z</dcterms:modified>
  <dc:identifier>DAG98kqu6OY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0x010100EFD09BA83AD9AC4BBA56FE756E5219E6</vt:lpwstr>
  </property>
</Properties>
</file>