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5240000" cy="8572500"/>
  <p:notesSz cx="6858000" cy="9144000"/>
  <p:embeddedFontLst>
    <p:embeddedFont>
      <p:font typeface="Handyman" charset="1" panose="00000000000000000000"/>
      <p:regular r:id="rId22"/>
    </p:embeddedFont>
    <p:embeddedFont>
      <p:font typeface="Open Sauce Heavy" charset="1" panose="00000A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26" Type="http://schemas.openxmlformats.org/officeDocument/2006/relationships/customXml" Target="../customXml/item3.xml"/><Relationship Id="rId21" Type="http://schemas.openxmlformats.org/officeDocument/2006/relationships/slide" Target="slides/slide16.xml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5" Type="http://schemas.openxmlformats.org/officeDocument/2006/relationships/customXml" Target="../customXml/item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24" Type="http://schemas.openxmlformats.org/officeDocument/2006/relationships/customXml" Target="../customXml/item1.xml"/><Relationship Id="rId15" Type="http://schemas.openxmlformats.org/officeDocument/2006/relationships/slide" Target="slides/slide10.xml"/><Relationship Id="rId23" Type="http://schemas.openxmlformats.org/officeDocument/2006/relationships/font" Target="fonts/font23.fntdata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font" Target="fonts/font22.fntdata"/><Relationship Id="rId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52.png" Type="http://schemas.openxmlformats.org/officeDocument/2006/relationships/image"/><Relationship Id="rId7" Target="../media/image53.png" Type="http://schemas.openxmlformats.org/officeDocument/2006/relationships/image"/><Relationship Id="rId8" Target="../media/image54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55.png" Type="http://schemas.openxmlformats.org/officeDocument/2006/relationships/image"/><Relationship Id="rId7" Target="../media/image5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55.png" Type="http://schemas.openxmlformats.org/officeDocument/2006/relationships/image"/><Relationship Id="rId7" Target="../media/image5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39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58.png" Type="http://schemas.openxmlformats.org/officeDocument/2006/relationships/image"/><Relationship Id="rId7" Target="../media/image59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1.png" Type="http://schemas.openxmlformats.org/officeDocument/2006/relationships/image"/><Relationship Id="rId11" Target="../media/image7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0.png" Type="http://schemas.openxmlformats.org/officeDocument/2006/relationships/image"/><Relationship Id="rId7" Target="../media/image61.png" Type="http://schemas.openxmlformats.org/officeDocument/2006/relationships/image"/><Relationship Id="rId8" Target="../media/image62.png" Type="http://schemas.openxmlformats.org/officeDocument/2006/relationships/image"/><Relationship Id="rId9" Target="../media/image5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47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3.png" Type="http://schemas.openxmlformats.org/officeDocument/2006/relationships/image"/><Relationship Id="rId8" Target="../media/image6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47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3.png" Type="http://schemas.openxmlformats.org/officeDocument/2006/relationships/image"/><Relationship Id="rId8" Target="../media/image6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svg" Type="http://schemas.openxmlformats.org/officeDocument/2006/relationships/im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5.png" Type="http://schemas.openxmlformats.org/officeDocument/2006/relationships/image"/><Relationship Id="rId5" Target="../media/image4.png" Type="http://schemas.openxmlformats.org/officeDocument/2006/relationships/image"/><Relationship Id="rId6" Target="../media/image12.png" Type="http://schemas.openxmlformats.org/officeDocument/2006/relationships/image"/><Relationship Id="rId7" Target="../media/image13.png" Type="http://schemas.openxmlformats.org/officeDocument/2006/relationships/image"/><Relationship Id="rId8" Target="../media/image7.pn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12.png" Type="http://schemas.openxmlformats.org/officeDocument/2006/relationships/image"/><Relationship Id="rId7" Target="../media/image13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png" Type="http://schemas.openxmlformats.org/officeDocument/2006/relationships/image"/><Relationship Id="rId12" Target="../media/image21.png" Type="http://schemas.openxmlformats.org/officeDocument/2006/relationships/image"/><Relationship Id="rId13" Target="../media/image22.png" Type="http://schemas.openxmlformats.org/officeDocument/2006/relationships/image"/><Relationship Id="rId14" Target="../media/image23.png" Type="http://schemas.openxmlformats.org/officeDocument/2006/relationships/image"/><Relationship Id="rId15" Target="../media/image24.png" Type="http://schemas.openxmlformats.org/officeDocument/2006/relationships/im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6.png" Type="http://schemas.openxmlformats.org/officeDocument/2006/relationships/image"/><Relationship Id="rId8" Target="../media/image17.pn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11" Target="../media/image29.png" Type="http://schemas.openxmlformats.org/officeDocument/2006/relationships/image"/><Relationship Id="rId12" Target="../media/image30.png" Type="http://schemas.openxmlformats.org/officeDocument/2006/relationships/image"/><Relationship Id="rId13" Target="../media/image20.png" Type="http://schemas.openxmlformats.org/officeDocument/2006/relationships/image"/><Relationship Id="rId14" Target="../media/image31.png" Type="http://schemas.openxmlformats.org/officeDocument/2006/relationships/image"/><Relationship Id="rId15" Target="../media/image32.png" Type="http://schemas.openxmlformats.org/officeDocument/2006/relationships/im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25.png" Type="http://schemas.openxmlformats.org/officeDocument/2006/relationships/image"/><Relationship Id="rId8" Target="../media/image26.png" Type="http://schemas.openxmlformats.org/officeDocument/2006/relationships/image"/><Relationship Id="rId9" Target="../media/image2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png" Type="http://schemas.openxmlformats.org/officeDocument/2006/relationships/image"/><Relationship Id="rId11" Target="../media/image38.png" Type="http://schemas.openxmlformats.org/officeDocument/2006/relationships/im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33.png" Type="http://schemas.openxmlformats.org/officeDocument/2006/relationships/image"/><Relationship Id="rId7" Target="../media/image34.png" Type="http://schemas.openxmlformats.org/officeDocument/2006/relationships/image"/><Relationship Id="rId8" Target="../media/image35.png" Type="http://schemas.openxmlformats.org/officeDocument/2006/relationships/image"/><Relationship Id="rId9" Target="../media/image3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2" Target="../media/image10.png" Type="http://schemas.openxmlformats.org/officeDocument/2006/relationships/image"/><Relationship Id="rId3" Target="../media/image39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40.png" Type="http://schemas.openxmlformats.org/officeDocument/2006/relationships/image"/><Relationship Id="rId7" Target="../media/image41.png" Type="http://schemas.openxmlformats.org/officeDocument/2006/relationships/image"/><Relationship Id="rId8" Target="../media/image42.png" Type="http://schemas.openxmlformats.org/officeDocument/2006/relationships/image"/><Relationship Id="rId9" Target="../media/image4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39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44.png" Type="http://schemas.openxmlformats.org/officeDocument/2006/relationships/image"/><Relationship Id="rId7" Target="../media/image45.png" Type="http://schemas.openxmlformats.org/officeDocument/2006/relationships/image"/><Relationship Id="rId8" Target="../media/image46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0.png" Type="http://schemas.openxmlformats.org/officeDocument/2006/relationships/image"/><Relationship Id="rId11" Target="../media/image31.png" Type="http://schemas.openxmlformats.org/officeDocument/2006/relationships/image"/><Relationship Id="rId12" Target="../media/image51.png" Type="http://schemas.openxmlformats.org/officeDocument/2006/relationships/im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47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48.png" Type="http://schemas.openxmlformats.org/officeDocument/2006/relationships/image"/><Relationship Id="rId8" Target="../media/image49.png" Type="http://schemas.openxmlformats.org/officeDocument/2006/relationships/image"/><Relationship Id="rId9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-468081" y="454954"/>
            <a:ext cx="17974402" cy="9931302"/>
          </a:xfrm>
          <a:custGeom>
            <a:avLst/>
            <a:gdLst/>
            <a:ahLst/>
            <a:cxnLst/>
            <a:rect r="r" b="b" t="t" l="l"/>
            <a:pathLst>
              <a:path h="9931302" w="17974402">
                <a:moveTo>
                  <a:pt x="0" y="9931302"/>
                </a:moveTo>
                <a:lnTo>
                  <a:pt x="17974402" y="9931302"/>
                </a:lnTo>
                <a:lnTo>
                  <a:pt x="17974402" y="0"/>
                </a:lnTo>
                <a:lnTo>
                  <a:pt x="0" y="0"/>
                </a:lnTo>
                <a:lnTo>
                  <a:pt x="0" y="9931302"/>
                </a:lnTo>
                <a:close/>
              </a:path>
            </a:pathLst>
          </a:custGeom>
          <a:blipFill>
            <a:blip r:embed="rId2">
              <a:alphaModFix amt="54000"/>
            </a:blip>
            <a:stretch>
              <a:fillRect l="0" t="-2599" r="0" b="-2599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0">
            <a:off x="-77499" y="-797540"/>
            <a:ext cx="16602802" cy="9339076"/>
          </a:xfrm>
          <a:custGeom>
            <a:avLst/>
            <a:gdLst/>
            <a:ahLst/>
            <a:cxnLst/>
            <a:rect r="r" b="b" t="t" l="l"/>
            <a:pathLst>
              <a:path h="9339076" w="16602802">
                <a:moveTo>
                  <a:pt x="16602802" y="9339077"/>
                </a:moveTo>
                <a:lnTo>
                  <a:pt x="0" y="9339077"/>
                </a:lnTo>
                <a:lnTo>
                  <a:pt x="0" y="0"/>
                </a:lnTo>
                <a:lnTo>
                  <a:pt x="16602802" y="0"/>
                </a:lnTo>
                <a:lnTo>
                  <a:pt x="16602802" y="9339077"/>
                </a:lnTo>
                <a:close/>
              </a:path>
            </a:pathLst>
          </a:custGeom>
          <a:blipFill>
            <a:blip r:embed="rId3">
              <a:alphaModFix amt="43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41440">
            <a:off x="5140052" y="2208722"/>
            <a:ext cx="8262889" cy="10201098"/>
          </a:xfrm>
          <a:custGeom>
            <a:avLst/>
            <a:gdLst/>
            <a:ahLst/>
            <a:cxnLst/>
            <a:rect r="r" b="b" t="t" l="l"/>
            <a:pathLst>
              <a:path h="10201098" w="8262889">
                <a:moveTo>
                  <a:pt x="0" y="0"/>
                </a:moveTo>
                <a:lnTo>
                  <a:pt x="8262889" y="0"/>
                </a:lnTo>
                <a:lnTo>
                  <a:pt x="8262889" y="10201097"/>
                </a:lnTo>
                <a:lnTo>
                  <a:pt x="0" y="102010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20210" y="6637767"/>
            <a:ext cx="1568911" cy="1568911"/>
          </a:xfrm>
          <a:custGeom>
            <a:avLst/>
            <a:gdLst/>
            <a:ahLst/>
            <a:cxnLst/>
            <a:rect r="r" b="b" t="t" l="l"/>
            <a:pathLst>
              <a:path h="1568911" w="1568911">
                <a:moveTo>
                  <a:pt x="0" y="0"/>
                </a:moveTo>
                <a:lnTo>
                  <a:pt x="1568911" y="0"/>
                </a:lnTo>
                <a:lnTo>
                  <a:pt x="1568911" y="1568911"/>
                </a:lnTo>
                <a:lnTo>
                  <a:pt x="0" y="15689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-27965"/>
            <a:ext cx="2379431" cy="1531399"/>
          </a:xfrm>
          <a:custGeom>
            <a:avLst/>
            <a:gdLst/>
            <a:ahLst/>
            <a:cxnLst/>
            <a:rect r="r" b="b" t="t" l="l"/>
            <a:pathLst>
              <a:path h="1531399" w="2379431">
                <a:moveTo>
                  <a:pt x="0" y="0"/>
                </a:moveTo>
                <a:lnTo>
                  <a:pt x="2379431" y="0"/>
                </a:lnTo>
                <a:lnTo>
                  <a:pt x="2379431" y="1531399"/>
                </a:lnTo>
                <a:lnTo>
                  <a:pt x="0" y="15313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3087012" y="2788251"/>
            <a:ext cx="1783140" cy="5574993"/>
            <a:chOff x="0" y="0"/>
            <a:chExt cx="2377520" cy="7433324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299544" y="6891676"/>
              <a:ext cx="2077977" cy="541647"/>
              <a:chOff x="0" y="0"/>
              <a:chExt cx="1339528" cy="34916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339528" cy="349163"/>
              </a:xfrm>
              <a:custGeom>
                <a:avLst/>
                <a:gdLst/>
                <a:ahLst/>
                <a:cxnLst/>
                <a:rect r="r" b="b" t="t" l="l"/>
                <a:pathLst>
                  <a:path h="349163" w="1339528">
                    <a:moveTo>
                      <a:pt x="669764" y="0"/>
                    </a:moveTo>
                    <a:cubicBezTo>
                      <a:pt x="299864" y="0"/>
                      <a:pt x="0" y="78163"/>
                      <a:pt x="0" y="174581"/>
                    </a:cubicBezTo>
                    <a:cubicBezTo>
                      <a:pt x="0" y="271000"/>
                      <a:pt x="299864" y="349163"/>
                      <a:pt x="669764" y="349163"/>
                    </a:cubicBezTo>
                    <a:cubicBezTo>
                      <a:pt x="1039665" y="349163"/>
                      <a:pt x="1339528" y="271000"/>
                      <a:pt x="1339528" y="174581"/>
                    </a:cubicBezTo>
                    <a:cubicBezTo>
                      <a:pt x="1339528" y="78163"/>
                      <a:pt x="1039665" y="0"/>
                      <a:pt x="669764" y="0"/>
                    </a:cubicBezTo>
                    <a:close/>
                  </a:path>
                </a:pathLst>
              </a:custGeom>
              <a:solidFill>
                <a:srgbClr val="253567">
                  <a:alpha val="21961"/>
                </a:srgbClr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125581" y="-5366"/>
                <a:ext cx="1088367" cy="32179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30"/>
                  </a:lnSpc>
                </a:pPr>
              </a:p>
            </p:txBody>
          </p:sp>
        </p:grpSp>
        <p:sp>
          <p:nvSpPr>
            <p:cNvPr name="Freeform 11" id="11"/>
            <p:cNvSpPr/>
            <p:nvPr/>
          </p:nvSpPr>
          <p:spPr>
            <a:xfrm flipH="true" flipV="false" rot="0">
              <a:off x="0" y="0"/>
              <a:ext cx="2377520" cy="7315447"/>
            </a:xfrm>
            <a:custGeom>
              <a:avLst/>
              <a:gdLst/>
              <a:ahLst/>
              <a:cxnLst/>
              <a:rect r="r" b="b" t="t" l="l"/>
              <a:pathLst>
                <a:path h="7315447" w="2377520">
                  <a:moveTo>
                    <a:pt x="2377520" y="0"/>
                  </a:moveTo>
                  <a:lnTo>
                    <a:pt x="0" y="0"/>
                  </a:lnTo>
                  <a:lnTo>
                    <a:pt x="0" y="7315447"/>
                  </a:lnTo>
                  <a:lnTo>
                    <a:pt x="2377520" y="7315447"/>
                  </a:lnTo>
                  <a:lnTo>
                    <a:pt x="237752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469286" y="1322186"/>
              <a:ext cx="250534" cy="248342"/>
            </a:xfrm>
            <a:custGeom>
              <a:avLst/>
              <a:gdLst/>
              <a:ahLst/>
              <a:cxnLst/>
              <a:rect r="r" b="b" t="t" l="l"/>
              <a:pathLst>
                <a:path h="248342" w="250534">
                  <a:moveTo>
                    <a:pt x="0" y="0"/>
                  </a:moveTo>
                  <a:lnTo>
                    <a:pt x="250534" y="0"/>
                  </a:lnTo>
                  <a:lnTo>
                    <a:pt x="250534" y="248342"/>
                  </a:lnTo>
                  <a:lnTo>
                    <a:pt x="0" y="248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6207114" y="3966147"/>
            <a:ext cx="5497142" cy="738025"/>
            <a:chOff x="0" y="0"/>
            <a:chExt cx="7329523" cy="98403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86912" cy="913165"/>
            </a:xfrm>
            <a:custGeom>
              <a:avLst/>
              <a:gdLst/>
              <a:ahLst/>
              <a:cxnLst/>
              <a:rect r="r" b="b" t="t" l="l"/>
              <a:pathLst>
                <a:path h="913165" w="886912">
                  <a:moveTo>
                    <a:pt x="0" y="0"/>
                  </a:moveTo>
                  <a:lnTo>
                    <a:pt x="886912" y="0"/>
                  </a:lnTo>
                  <a:lnTo>
                    <a:pt x="886912" y="913165"/>
                  </a:lnTo>
                  <a:lnTo>
                    <a:pt x="0" y="913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1073854" y="249905"/>
              <a:ext cx="6255669" cy="7341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98"/>
                </a:lnSpc>
                <a:spcBef>
                  <a:spcPct val="0"/>
                </a:spcBef>
              </a:pPr>
              <a:r>
                <a:rPr lang="en-US" sz="3419">
                  <a:solidFill>
                    <a:srgbClr val="12255A"/>
                  </a:solidFill>
                  <a:latin typeface="Handyman"/>
                  <a:ea typeface="Handyman"/>
                  <a:cs typeface="Handyman"/>
                  <a:sym typeface="Handyman"/>
                </a:rPr>
                <a:t>Apply to be a poll worker.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6207114" y="4817220"/>
            <a:ext cx="5123906" cy="738025"/>
            <a:chOff x="0" y="0"/>
            <a:chExt cx="6831874" cy="98403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86912" cy="913165"/>
            </a:xfrm>
            <a:custGeom>
              <a:avLst/>
              <a:gdLst/>
              <a:ahLst/>
              <a:cxnLst/>
              <a:rect r="r" b="b" t="t" l="l"/>
              <a:pathLst>
                <a:path h="913165" w="886912">
                  <a:moveTo>
                    <a:pt x="0" y="0"/>
                  </a:moveTo>
                  <a:lnTo>
                    <a:pt x="886912" y="0"/>
                  </a:lnTo>
                  <a:lnTo>
                    <a:pt x="886912" y="913165"/>
                  </a:lnTo>
                  <a:lnTo>
                    <a:pt x="0" y="913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1073854" y="249905"/>
              <a:ext cx="5758020" cy="7341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98"/>
                </a:lnSpc>
                <a:spcBef>
                  <a:spcPct val="0"/>
                </a:spcBef>
              </a:pPr>
              <a:r>
                <a:rPr lang="en-US" sz="3419">
                  <a:solidFill>
                    <a:srgbClr val="12255A"/>
                  </a:solidFill>
                  <a:latin typeface="Handyman"/>
                  <a:ea typeface="Handyman"/>
                  <a:cs typeface="Handyman"/>
                  <a:sym typeface="Handyman"/>
                </a:rPr>
                <a:t>Complete  your  training.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6207114" y="5701822"/>
            <a:ext cx="5971708" cy="738025"/>
            <a:chOff x="0" y="0"/>
            <a:chExt cx="7962278" cy="98403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86912" cy="913165"/>
            </a:xfrm>
            <a:custGeom>
              <a:avLst/>
              <a:gdLst/>
              <a:ahLst/>
              <a:cxnLst/>
              <a:rect r="r" b="b" t="t" l="l"/>
              <a:pathLst>
                <a:path h="913165" w="886912">
                  <a:moveTo>
                    <a:pt x="0" y="0"/>
                  </a:moveTo>
                  <a:lnTo>
                    <a:pt x="886912" y="0"/>
                  </a:lnTo>
                  <a:lnTo>
                    <a:pt x="886912" y="913165"/>
                  </a:lnTo>
                  <a:lnTo>
                    <a:pt x="0" y="913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1073854" y="249905"/>
              <a:ext cx="6888424" cy="7341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98"/>
                </a:lnSpc>
                <a:spcBef>
                  <a:spcPct val="0"/>
                </a:spcBef>
              </a:pPr>
              <a:r>
                <a:rPr lang="en-US" sz="3419">
                  <a:solidFill>
                    <a:srgbClr val="12255A"/>
                  </a:solidFill>
                  <a:latin typeface="Handyman"/>
                  <a:ea typeface="Handyman"/>
                  <a:cs typeface="Handyman"/>
                  <a:sym typeface="Handyman"/>
                </a:rPr>
                <a:t>Help voters cast their ballot.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6207114" y="6576717"/>
            <a:ext cx="5991894" cy="1176851"/>
            <a:chOff x="0" y="0"/>
            <a:chExt cx="7989192" cy="1569135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86912" cy="913165"/>
            </a:xfrm>
            <a:custGeom>
              <a:avLst/>
              <a:gdLst/>
              <a:ahLst/>
              <a:cxnLst/>
              <a:rect r="r" b="b" t="t" l="l"/>
              <a:pathLst>
                <a:path h="913165" w="886912">
                  <a:moveTo>
                    <a:pt x="0" y="0"/>
                  </a:moveTo>
                  <a:lnTo>
                    <a:pt x="886912" y="0"/>
                  </a:lnTo>
                  <a:lnTo>
                    <a:pt x="886912" y="913165"/>
                  </a:lnTo>
                  <a:lnTo>
                    <a:pt x="0" y="913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1073854" y="278480"/>
              <a:ext cx="6915338" cy="12906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21"/>
                </a:lnSpc>
              </a:pPr>
              <a:r>
                <a:rPr lang="en-US" sz="3419">
                  <a:solidFill>
                    <a:srgbClr val="12255A"/>
                  </a:solidFill>
                  <a:latin typeface="Handyman"/>
                  <a:ea typeface="Handyman"/>
                  <a:cs typeface="Handyman"/>
                  <a:sym typeface="Handyman"/>
                </a:rPr>
                <a:t>Get paid for the time you serve your community!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3067962" y="857250"/>
            <a:ext cx="9104076" cy="1766909"/>
            <a:chOff x="0" y="0"/>
            <a:chExt cx="12138768" cy="2355879"/>
          </a:xfrm>
        </p:grpSpPr>
        <p:sp>
          <p:nvSpPr>
            <p:cNvPr name="TextBox 26" id="26"/>
            <p:cNvSpPr txBox="true"/>
            <p:nvPr/>
          </p:nvSpPr>
          <p:spPr>
            <a:xfrm rot="0">
              <a:off x="2165050" y="1461926"/>
              <a:ext cx="7808667" cy="8939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87"/>
                </a:lnSpc>
              </a:pP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0" y="19050"/>
              <a:ext cx="12138768" cy="14270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72"/>
                </a:lnSpc>
              </a:pPr>
              <a:r>
                <a:rPr lang="en-US" b="true" sz="7155" spc="178">
                  <a:solidFill>
                    <a:srgbClr val="2CAFE4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Help America Vote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83897" y="-797540"/>
            <a:ext cx="19209545" cy="11714627"/>
            <a:chOff x="0" y="0"/>
            <a:chExt cx="25612727" cy="15619503"/>
          </a:xfrm>
        </p:grpSpPr>
        <p:sp>
          <p:nvSpPr>
            <p:cNvPr name="Freeform 3" id="3"/>
            <p:cNvSpPr/>
            <p:nvPr/>
          </p:nvSpPr>
          <p:spPr>
            <a:xfrm flipH="false" flipV="true" rot="0">
              <a:off x="0" y="732105"/>
              <a:ext cx="25612727" cy="14887398"/>
            </a:xfrm>
            <a:custGeom>
              <a:avLst/>
              <a:gdLst/>
              <a:ahLst/>
              <a:cxnLst/>
              <a:rect r="r" b="b" t="t" l="l"/>
              <a:pathLst>
                <a:path h="14887398" w="25612727">
                  <a:moveTo>
                    <a:pt x="0" y="14887398"/>
                  </a:moveTo>
                  <a:lnTo>
                    <a:pt x="25612727" y="14887398"/>
                  </a:lnTo>
                  <a:lnTo>
                    <a:pt x="25612727" y="0"/>
                  </a:lnTo>
                  <a:lnTo>
                    <a:pt x="0" y="0"/>
                  </a:lnTo>
                  <a:lnTo>
                    <a:pt x="0" y="14887398"/>
                  </a:lnTo>
                  <a:close/>
                </a:path>
              </a:pathLst>
            </a:custGeom>
            <a:blipFill>
              <a:blip r:embed="rId2">
                <a:alphaModFix amt="54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41864" y="0"/>
              <a:ext cx="22137069" cy="12452101"/>
            </a:xfrm>
            <a:custGeom>
              <a:avLst/>
              <a:gdLst/>
              <a:ahLst/>
              <a:cxnLst/>
              <a:rect r="r" b="b" t="t" l="l"/>
              <a:pathLst>
                <a:path h="12452101" w="22137069">
                  <a:moveTo>
                    <a:pt x="0" y="0"/>
                  </a:moveTo>
                  <a:lnTo>
                    <a:pt x="22137069" y="0"/>
                  </a:lnTo>
                  <a:lnTo>
                    <a:pt x="22137069" y="12452101"/>
                  </a:lnTo>
                  <a:lnTo>
                    <a:pt x="0" y="12452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6000"/>
              </a:blip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3232939" y="6599667"/>
            <a:ext cx="1568911" cy="1568911"/>
          </a:xfrm>
          <a:custGeom>
            <a:avLst/>
            <a:gdLst/>
            <a:ahLst/>
            <a:cxnLst/>
            <a:rect r="r" b="b" t="t" l="l"/>
            <a:pathLst>
              <a:path h="1568911" w="1568911">
                <a:moveTo>
                  <a:pt x="0" y="0"/>
                </a:moveTo>
                <a:lnTo>
                  <a:pt x="1568911" y="0"/>
                </a:lnTo>
                <a:lnTo>
                  <a:pt x="1568911" y="1568911"/>
                </a:lnTo>
                <a:lnTo>
                  <a:pt x="0" y="15689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-27965"/>
            <a:ext cx="2379431" cy="1531399"/>
          </a:xfrm>
          <a:custGeom>
            <a:avLst/>
            <a:gdLst/>
            <a:ahLst/>
            <a:cxnLst/>
            <a:rect r="r" b="b" t="t" l="l"/>
            <a:pathLst>
              <a:path h="1531399" w="2379431">
                <a:moveTo>
                  <a:pt x="0" y="0"/>
                </a:moveTo>
                <a:lnTo>
                  <a:pt x="2379431" y="0"/>
                </a:lnTo>
                <a:lnTo>
                  <a:pt x="2379431" y="1531399"/>
                </a:lnTo>
                <a:lnTo>
                  <a:pt x="0" y="15313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3900096" y="3427450"/>
            <a:ext cx="15665269" cy="6344434"/>
            <a:chOff x="0" y="0"/>
            <a:chExt cx="20887025" cy="8459245"/>
          </a:xfrm>
        </p:grpSpPr>
        <p:sp>
          <p:nvSpPr>
            <p:cNvPr name="Freeform 8" id="8"/>
            <p:cNvSpPr/>
            <p:nvPr/>
          </p:nvSpPr>
          <p:spPr>
            <a:xfrm flipH="true" flipV="false" rot="-485882">
              <a:off x="7627634" y="612077"/>
              <a:ext cx="4956757" cy="3860817"/>
            </a:xfrm>
            <a:custGeom>
              <a:avLst/>
              <a:gdLst/>
              <a:ahLst/>
              <a:cxnLst/>
              <a:rect r="r" b="b" t="t" l="l"/>
              <a:pathLst>
                <a:path h="3860817" w="4956757">
                  <a:moveTo>
                    <a:pt x="4956757" y="0"/>
                  </a:moveTo>
                  <a:lnTo>
                    <a:pt x="0" y="0"/>
                  </a:lnTo>
                  <a:lnTo>
                    <a:pt x="0" y="3860817"/>
                  </a:lnTo>
                  <a:lnTo>
                    <a:pt x="4956757" y="3860817"/>
                  </a:lnTo>
                  <a:lnTo>
                    <a:pt x="4956757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-205681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887025" cy="8459245"/>
            </a:xfrm>
            <a:custGeom>
              <a:avLst/>
              <a:gdLst/>
              <a:ahLst/>
              <a:cxnLst/>
              <a:rect r="r" b="b" t="t" l="l"/>
              <a:pathLst>
                <a:path h="8459245" w="20887025">
                  <a:moveTo>
                    <a:pt x="0" y="0"/>
                  </a:moveTo>
                  <a:lnTo>
                    <a:pt x="20887025" y="0"/>
                  </a:lnTo>
                  <a:lnTo>
                    <a:pt x="20887025" y="8459245"/>
                  </a:lnTo>
                  <a:lnTo>
                    <a:pt x="0" y="8459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7178063" y="2851898"/>
            <a:ext cx="3886958" cy="9567896"/>
            <a:chOff x="0" y="0"/>
            <a:chExt cx="5182611" cy="12757195"/>
          </a:xfrm>
        </p:grpSpPr>
        <p:sp>
          <p:nvSpPr>
            <p:cNvPr name="Freeform 11" id="11"/>
            <p:cNvSpPr/>
            <p:nvPr/>
          </p:nvSpPr>
          <p:spPr>
            <a:xfrm flipH="true" flipV="false" rot="0">
              <a:off x="0" y="0"/>
              <a:ext cx="5182611" cy="12757195"/>
            </a:xfrm>
            <a:custGeom>
              <a:avLst/>
              <a:gdLst/>
              <a:ahLst/>
              <a:cxnLst/>
              <a:rect r="r" b="b" t="t" l="l"/>
              <a:pathLst>
                <a:path h="12757195" w="5182611">
                  <a:moveTo>
                    <a:pt x="5182611" y="0"/>
                  </a:moveTo>
                  <a:lnTo>
                    <a:pt x="0" y="0"/>
                  </a:lnTo>
                  <a:lnTo>
                    <a:pt x="0" y="12757195"/>
                  </a:lnTo>
                  <a:lnTo>
                    <a:pt x="5182611" y="12757195"/>
                  </a:lnTo>
                  <a:lnTo>
                    <a:pt x="5182611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999056" y="2182347"/>
              <a:ext cx="465473" cy="461372"/>
            </a:xfrm>
            <a:custGeom>
              <a:avLst/>
              <a:gdLst/>
              <a:ahLst/>
              <a:cxnLst/>
              <a:rect r="r" b="b" t="t" l="l"/>
              <a:pathLst>
                <a:path h="461372" w="465473">
                  <a:moveTo>
                    <a:pt x="0" y="0"/>
                  </a:moveTo>
                  <a:lnTo>
                    <a:pt x="465473" y="0"/>
                  </a:lnTo>
                  <a:lnTo>
                    <a:pt x="465473" y="461372"/>
                  </a:lnTo>
                  <a:lnTo>
                    <a:pt x="0" y="461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3067962" y="762000"/>
            <a:ext cx="9104076" cy="1766909"/>
            <a:chOff x="0" y="0"/>
            <a:chExt cx="12138768" cy="2355879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2165050" y="1461926"/>
              <a:ext cx="7808667" cy="8939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87"/>
                </a:lnSpc>
              </a:pPr>
              <a:r>
                <a:rPr lang="en-US" b="true" sz="4550">
                  <a:solidFill>
                    <a:srgbClr val="CF2038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Help America Vote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19050"/>
              <a:ext cx="12138768" cy="14270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72"/>
                </a:lnSpc>
              </a:pPr>
              <a:r>
                <a:rPr lang="en-US" b="true" sz="7155" spc="178">
                  <a:solidFill>
                    <a:srgbClr val="2CAFE4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Be Election Ready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83897" y="-797540"/>
            <a:ext cx="19209545" cy="11714627"/>
            <a:chOff x="0" y="0"/>
            <a:chExt cx="25612727" cy="15619503"/>
          </a:xfrm>
        </p:grpSpPr>
        <p:sp>
          <p:nvSpPr>
            <p:cNvPr name="Freeform 3" id="3"/>
            <p:cNvSpPr/>
            <p:nvPr/>
          </p:nvSpPr>
          <p:spPr>
            <a:xfrm flipH="false" flipV="true" rot="0">
              <a:off x="0" y="732105"/>
              <a:ext cx="25612727" cy="14887398"/>
            </a:xfrm>
            <a:custGeom>
              <a:avLst/>
              <a:gdLst/>
              <a:ahLst/>
              <a:cxnLst/>
              <a:rect r="r" b="b" t="t" l="l"/>
              <a:pathLst>
                <a:path h="14887398" w="25612727">
                  <a:moveTo>
                    <a:pt x="0" y="14887398"/>
                  </a:moveTo>
                  <a:lnTo>
                    <a:pt x="25612727" y="14887398"/>
                  </a:lnTo>
                  <a:lnTo>
                    <a:pt x="25612727" y="0"/>
                  </a:lnTo>
                  <a:lnTo>
                    <a:pt x="0" y="0"/>
                  </a:lnTo>
                  <a:lnTo>
                    <a:pt x="0" y="14887398"/>
                  </a:lnTo>
                  <a:close/>
                </a:path>
              </a:pathLst>
            </a:custGeom>
            <a:blipFill>
              <a:blip r:embed="rId2">
                <a:alphaModFix amt="54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41864" y="0"/>
              <a:ext cx="22137069" cy="12452101"/>
            </a:xfrm>
            <a:custGeom>
              <a:avLst/>
              <a:gdLst/>
              <a:ahLst/>
              <a:cxnLst/>
              <a:rect r="r" b="b" t="t" l="l"/>
              <a:pathLst>
                <a:path h="12452101" w="22137069">
                  <a:moveTo>
                    <a:pt x="0" y="0"/>
                  </a:moveTo>
                  <a:lnTo>
                    <a:pt x="22137069" y="0"/>
                  </a:lnTo>
                  <a:lnTo>
                    <a:pt x="22137069" y="12452101"/>
                  </a:lnTo>
                  <a:lnTo>
                    <a:pt x="0" y="12452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6000"/>
              </a:blip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3232939" y="6599667"/>
            <a:ext cx="1568911" cy="1568911"/>
          </a:xfrm>
          <a:custGeom>
            <a:avLst/>
            <a:gdLst/>
            <a:ahLst/>
            <a:cxnLst/>
            <a:rect r="r" b="b" t="t" l="l"/>
            <a:pathLst>
              <a:path h="1568911" w="1568911">
                <a:moveTo>
                  <a:pt x="0" y="0"/>
                </a:moveTo>
                <a:lnTo>
                  <a:pt x="1568911" y="0"/>
                </a:lnTo>
                <a:lnTo>
                  <a:pt x="1568911" y="1568911"/>
                </a:lnTo>
                <a:lnTo>
                  <a:pt x="0" y="15689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-27965"/>
            <a:ext cx="2379431" cy="1531399"/>
          </a:xfrm>
          <a:custGeom>
            <a:avLst/>
            <a:gdLst/>
            <a:ahLst/>
            <a:cxnLst/>
            <a:rect r="r" b="b" t="t" l="l"/>
            <a:pathLst>
              <a:path h="1531399" w="2379431">
                <a:moveTo>
                  <a:pt x="0" y="0"/>
                </a:moveTo>
                <a:lnTo>
                  <a:pt x="2379431" y="0"/>
                </a:lnTo>
                <a:lnTo>
                  <a:pt x="2379431" y="1531399"/>
                </a:lnTo>
                <a:lnTo>
                  <a:pt x="0" y="15313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656922" y="3208305"/>
            <a:ext cx="5926156" cy="4252017"/>
          </a:xfrm>
          <a:custGeom>
            <a:avLst/>
            <a:gdLst/>
            <a:ahLst/>
            <a:cxnLst/>
            <a:rect r="r" b="b" t="t" l="l"/>
            <a:pathLst>
              <a:path h="4252017" w="5926156">
                <a:moveTo>
                  <a:pt x="0" y="0"/>
                </a:moveTo>
                <a:lnTo>
                  <a:pt x="5926156" y="0"/>
                </a:lnTo>
                <a:lnTo>
                  <a:pt x="5926156" y="4252017"/>
                </a:lnTo>
                <a:lnTo>
                  <a:pt x="0" y="42520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002032" y="3227355"/>
            <a:ext cx="4655943" cy="5739221"/>
          </a:xfrm>
          <a:custGeom>
            <a:avLst/>
            <a:gdLst/>
            <a:ahLst/>
            <a:cxnLst/>
            <a:rect r="r" b="b" t="t" l="l"/>
            <a:pathLst>
              <a:path h="5739221" w="4655943">
                <a:moveTo>
                  <a:pt x="0" y="0"/>
                </a:moveTo>
                <a:lnTo>
                  <a:pt x="4655943" y="0"/>
                </a:lnTo>
                <a:lnTo>
                  <a:pt x="4655943" y="5739221"/>
                </a:lnTo>
                <a:lnTo>
                  <a:pt x="0" y="57392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3067962" y="762000"/>
            <a:ext cx="9104076" cy="1766909"/>
            <a:chOff x="0" y="0"/>
            <a:chExt cx="12138768" cy="2355879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2165050" y="1461926"/>
              <a:ext cx="7808667" cy="8939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87"/>
                </a:lnSpc>
              </a:pPr>
              <a:r>
                <a:rPr lang="en-US" b="true" sz="4550">
                  <a:solidFill>
                    <a:srgbClr val="CF2038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Help America Vote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9050"/>
              <a:ext cx="12138768" cy="14270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72"/>
                </a:lnSpc>
              </a:pPr>
              <a:r>
                <a:rPr lang="en-US" b="true" sz="7155" spc="178">
                  <a:solidFill>
                    <a:srgbClr val="2CAFE4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Be Election Ready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83897" y="-797540"/>
            <a:ext cx="19209545" cy="11714627"/>
            <a:chOff x="0" y="0"/>
            <a:chExt cx="25612727" cy="15619503"/>
          </a:xfrm>
        </p:grpSpPr>
        <p:sp>
          <p:nvSpPr>
            <p:cNvPr name="Freeform 3" id="3"/>
            <p:cNvSpPr/>
            <p:nvPr/>
          </p:nvSpPr>
          <p:spPr>
            <a:xfrm flipH="false" flipV="true" rot="0">
              <a:off x="0" y="732105"/>
              <a:ext cx="25612727" cy="14887398"/>
            </a:xfrm>
            <a:custGeom>
              <a:avLst/>
              <a:gdLst/>
              <a:ahLst/>
              <a:cxnLst/>
              <a:rect r="r" b="b" t="t" l="l"/>
              <a:pathLst>
                <a:path h="14887398" w="25612727">
                  <a:moveTo>
                    <a:pt x="0" y="14887398"/>
                  </a:moveTo>
                  <a:lnTo>
                    <a:pt x="25612727" y="14887398"/>
                  </a:lnTo>
                  <a:lnTo>
                    <a:pt x="25612727" y="0"/>
                  </a:lnTo>
                  <a:lnTo>
                    <a:pt x="0" y="0"/>
                  </a:lnTo>
                  <a:lnTo>
                    <a:pt x="0" y="14887398"/>
                  </a:lnTo>
                  <a:close/>
                </a:path>
              </a:pathLst>
            </a:custGeom>
            <a:blipFill>
              <a:blip r:embed="rId2">
                <a:alphaModFix amt="54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41864" y="0"/>
              <a:ext cx="22137069" cy="12452101"/>
            </a:xfrm>
            <a:custGeom>
              <a:avLst/>
              <a:gdLst/>
              <a:ahLst/>
              <a:cxnLst/>
              <a:rect r="r" b="b" t="t" l="l"/>
              <a:pathLst>
                <a:path h="12452101" w="22137069">
                  <a:moveTo>
                    <a:pt x="0" y="0"/>
                  </a:moveTo>
                  <a:lnTo>
                    <a:pt x="22137069" y="0"/>
                  </a:lnTo>
                  <a:lnTo>
                    <a:pt x="22137069" y="12452101"/>
                  </a:lnTo>
                  <a:lnTo>
                    <a:pt x="0" y="12452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6000"/>
              </a:blip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3232939" y="6599667"/>
            <a:ext cx="1568911" cy="1568911"/>
          </a:xfrm>
          <a:custGeom>
            <a:avLst/>
            <a:gdLst/>
            <a:ahLst/>
            <a:cxnLst/>
            <a:rect r="r" b="b" t="t" l="l"/>
            <a:pathLst>
              <a:path h="1568911" w="1568911">
                <a:moveTo>
                  <a:pt x="0" y="0"/>
                </a:moveTo>
                <a:lnTo>
                  <a:pt x="1568911" y="0"/>
                </a:lnTo>
                <a:lnTo>
                  <a:pt x="1568911" y="1568911"/>
                </a:lnTo>
                <a:lnTo>
                  <a:pt x="0" y="15689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-27965"/>
            <a:ext cx="2379431" cy="1531399"/>
          </a:xfrm>
          <a:custGeom>
            <a:avLst/>
            <a:gdLst/>
            <a:ahLst/>
            <a:cxnLst/>
            <a:rect r="r" b="b" t="t" l="l"/>
            <a:pathLst>
              <a:path h="1531399" w="2379431">
                <a:moveTo>
                  <a:pt x="0" y="0"/>
                </a:moveTo>
                <a:lnTo>
                  <a:pt x="2379431" y="0"/>
                </a:lnTo>
                <a:lnTo>
                  <a:pt x="2379431" y="1531399"/>
                </a:lnTo>
                <a:lnTo>
                  <a:pt x="0" y="15313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656922" y="3208305"/>
            <a:ext cx="5926156" cy="4252017"/>
          </a:xfrm>
          <a:custGeom>
            <a:avLst/>
            <a:gdLst/>
            <a:ahLst/>
            <a:cxnLst/>
            <a:rect r="r" b="b" t="t" l="l"/>
            <a:pathLst>
              <a:path h="4252017" w="5926156">
                <a:moveTo>
                  <a:pt x="0" y="0"/>
                </a:moveTo>
                <a:lnTo>
                  <a:pt x="5926156" y="0"/>
                </a:lnTo>
                <a:lnTo>
                  <a:pt x="5926156" y="4252017"/>
                </a:lnTo>
                <a:lnTo>
                  <a:pt x="0" y="42520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002032" y="3224501"/>
            <a:ext cx="4655943" cy="5739221"/>
          </a:xfrm>
          <a:custGeom>
            <a:avLst/>
            <a:gdLst/>
            <a:ahLst/>
            <a:cxnLst/>
            <a:rect r="r" b="b" t="t" l="l"/>
            <a:pathLst>
              <a:path h="5739221" w="4655943">
                <a:moveTo>
                  <a:pt x="0" y="0"/>
                </a:moveTo>
                <a:lnTo>
                  <a:pt x="4655943" y="0"/>
                </a:lnTo>
                <a:lnTo>
                  <a:pt x="4655943" y="5739221"/>
                </a:lnTo>
                <a:lnTo>
                  <a:pt x="0" y="57392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3067962" y="762000"/>
            <a:ext cx="9104076" cy="1766909"/>
            <a:chOff x="0" y="0"/>
            <a:chExt cx="12138768" cy="2355879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2165050" y="1461926"/>
              <a:ext cx="7808667" cy="8939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87"/>
                </a:lnSpc>
              </a:pPr>
              <a:r>
                <a:rPr lang="en-US" b="true" sz="4550">
                  <a:solidFill>
                    <a:srgbClr val="CF2038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Help America Vote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9050"/>
              <a:ext cx="12138768" cy="14270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72"/>
                </a:lnSpc>
              </a:pPr>
              <a:r>
                <a:rPr lang="en-US" b="true" sz="7155" spc="178">
                  <a:solidFill>
                    <a:srgbClr val="2CAFE4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Be Election Ready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45173" y="-3191502"/>
            <a:ext cx="26411665" cy="21813504"/>
            <a:chOff x="0" y="0"/>
            <a:chExt cx="35215554" cy="2908467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071457"/>
              <a:ext cx="21960311" cy="12352675"/>
            </a:xfrm>
            <a:custGeom>
              <a:avLst/>
              <a:gdLst/>
              <a:ahLst/>
              <a:cxnLst/>
              <a:rect r="r" b="b" t="t" l="l"/>
              <a:pathLst>
                <a:path h="12352675" w="21960311">
                  <a:moveTo>
                    <a:pt x="0" y="0"/>
                  </a:moveTo>
                  <a:lnTo>
                    <a:pt x="21960311" y="0"/>
                  </a:lnTo>
                  <a:lnTo>
                    <a:pt x="21960311" y="12352675"/>
                  </a:lnTo>
                  <a:lnTo>
                    <a:pt x="0" y="12352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1250449">
              <a:off x="2501726" y="4732490"/>
              <a:ext cx="30212103" cy="19619693"/>
            </a:xfrm>
            <a:custGeom>
              <a:avLst/>
              <a:gdLst/>
              <a:ahLst/>
              <a:cxnLst/>
              <a:rect r="r" b="b" t="t" l="l"/>
              <a:pathLst>
                <a:path h="19619693" w="30212103">
                  <a:moveTo>
                    <a:pt x="0" y="0"/>
                  </a:moveTo>
                  <a:lnTo>
                    <a:pt x="30212102" y="0"/>
                  </a:lnTo>
                  <a:lnTo>
                    <a:pt x="30212102" y="19619693"/>
                  </a:lnTo>
                  <a:lnTo>
                    <a:pt x="0" y="19619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3620" r="-5859" b="-32682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3232939" y="6599667"/>
            <a:ext cx="1568911" cy="1568911"/>
          </a:xfrm>
          <a:custGeom>
            <a:avLst/>
            <a:gdLst/>
            <a:ahLst/>
            <a:cxnLst/>
            <a:rect r="r" b="b" t="t" l="l"/>
            <a:pathLst>
              <a:path h="1568911" w="1568911">
                <a:moveTo>
                  <a:pt x="0" y="0"/>
                </a:moveTo>
                <a:lnTo>
                  <a:pt x="1568911" y="0"/>
                </a:lnTo>
                <a:lnTo>
                  <a:pt x="1568911" y="1568911"/>
                </a:lnTo>
                <a:lnTo>
                  <a:pt x="0" y="15689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-27965"/>
            <a:ext cx="2379431" cy="1531399"/>
          </a:xfrm>
          <a:custGeom>
            <a:avLst/>
            <a:gdLst/>
            <a:ahLst/>
            <a:cxnLst/>
            <a:rect r="r" b="b" t="t" l="l"/>
            <a:pathLst>
              <a:path h="1531399" w="2379431">
                <a:moveTo>
                  <a:pt x="0" y="0"/>
                </a:moveTo>
                <a:lnTo>
                  <a:pt x="2379431" y="0"/>
                </a:lnTo>
                <a:lnTo>
                  <a:pt x="2379431" y="1531399"/>
                </a:lnTo>
                <a:lnTo>
                  <a:pt x="0" y="15313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992153" y="2729798"/>
            <a:ext cx="7255695" cy="5803492"/>
          </a:xfrm>
          <a:custGeom>
            <a:avLst/>
            <a:gdLst/>
            <a:ahLst/>
            <a:cxnLst/>
            <a:rect r="r" b="b" t="t" l="l"/>
            <a:pathLst>
              <a:path h="5803492" w="7255695">
                <a:moveTo>
                  <a:pt x="0" y="0"/>
                </a:moveTo>
                <a:lnTo>
                  <a:pt x="7255694" y="0"/>
                </a:lnTo>
                <a:lnTo>
                  <a:pt x="7255694" y="5803492"/>
                </a:lnTo>
                <a:lnTo>
                  <a:pt x="0" y="58034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5357489" y="3923691"/>
            <a:ext cx="3068391" cy="1625712"/>
            <a:chOff x="0" y="0"/>
            <a:chExt cx="4091187" cy="2167616"/>
          </a:xfrm>
        </p:grpSpPr>
        <p:sp>
          <p:nvSpPr>
            <p:cNvPr name="Freeform 9" id="9"/>
            <p:cNvSpPr/>
            <p:nvPr/>
          </p:nvSpPr>
          <p:spPr>
            <a:xfrm flipH="false" flipV="false" rot="-515139">
              <a:off x="1209527" y="79329"/>
              <a:ext cx="1133376" cy="940702"/>
            </a:xfrm>
            <a:custGeom>
              <a:avLst/>
              <a:gdLst/>
              <a:ahLst/>
              <a:cxnLst/>
              <a:rect r="r" b="b" t="t" l="l"/>
              <a:pathLst>
                <a:path h="940702" w="1133376">
                  <a:moveTo>
                    <a:pt x="0" y="0"/>
                  </a:moveTo>
                  <a:lnTo>
                    <a:pt x="1133376" y="0"/>
                  </a:lnTo>
                  <a:lnTo>
                    <a:pt x="1133376" y="940702"/>
                  </a:lnTo>
                  <a:lnTo>
                    <a:pt x="0" y="940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-452011">
              <a:off x="33282" y="1021624"/>
              <a:ext cx="4017131" cy="8864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96"/>
                </a:lnSpc>
                <a:spcBef>
                  <a:spcPct val="0"/>
                </a:spcBef>
              </a:pPr>
              <a:r>
                <a:rPr lang="en-US" sz="4119">
                  <a:solidFill>
                    <a:srgbClr val="CE1432"/>
                  </a:solidFill>
                  <a:latin typeface="Handyman"/>
                  <a:ea typeface="Handyman"/>
                  <a:cs typeface="Handyman"/>
                  <a:sym typeface="Handyman"/>
                </a:rPr>
                <a:t>Election Day!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3067962" y="762000"/>
            <a:ext cx="9104076" cy="1766909"/>
            <a:chOff x="0" y="0"/>
            <a:chExt cx="12138768" cy="2355879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2165050" y="1461926"/>
              <a:ext cx="7808667" cy="8939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87"/>
                </a:lnSpc>
              </a:pPr>
              <a:r>
                <a:rPr lang="en-US" b="true" sz="4550">
                  <a:solidFill>
                    <a:srgbClr val="CF2038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Help America Vote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19050"/>
              <a:ext cx="12138768" cy="14270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72"/>
                </a:lnSpc>
              </a:pPr>
              <a:r>
                <a:rPr lang="en-US" b="true" sz="7155" spc="178">
                  <a:solidFill>
                    <a:srgbClr val="2CAFE4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Be Election Ready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90423" y="-797540"/>
            <a:ext cx="18316036" cy="11183795"/>
            <a:chOff x="0" y="0"/>
            <a:chExt cx="24421381" cy="14911727"/>
          </a:xfrm>
        </p:grpSpPr>
        <p:sp>
          <p:nvSpPr>
            <p:cNvPr name="Freeform 3" id="3"/>
            <p:cNvSpPr/>
            <p:nvPr/>
          </p:nvSpPr>
          <p:spPr>
            <a:xfrm flipH="false" flipV="true" rot="0">
              <a:off x="0" y="1283610"/>
              <a:ext cx="24421381" cy="13628118"/>
            </a:xfrm>
            <a:custGeom>
              <a:avLst/>
              <a:gdLst/>
              <a:ahLst/>
              <a:cxnLst/>
              <a:rect r="r" b="b" t="t" l="l"/>
              <a:pathLst>
                <a:path h="13628118" w="24421381">
                  <a:moveTo>
                    <a:pt x="0" y="13628117"/>
                  </a:moveTo>
                  <a:lnTo>
                    <a:pt x="24421381" y="13628117"/>
                  </a:lnTo>
                  <a:lnTo>
                    <a:pt x="24421381" y="0"/>
                  </a:lnTo>
                  <a:lnTo>
                    <a:pt x="0" y="0"/>
                  </a:lnTo>
                  <a:lnTo>
                    <a:pt x="0" y="13628117"/>
                  </a:lnTo>
                  <a:close/>
                </a:path>
              </a:pathLst>
            </a:custGeom>
            <a:blipFill>
              <a:blip r:embed="rId2">
                <a:alphaModFix amt="54000"/>
              </a:blip>
              <a:stretch>
                <a:fillRect l="0" t="-2079" r="0" b="-2079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true" flipV="true" rot="0">
              <a:off x="283898" y="0"/>
              <a:ext cx="22137069" cy="12452101"/>
            </a:xfrm>
            <a:custGeom>
              <a:avLst/>
              <a:gdLst/>
              <a:ahLst/>
              <a:cxnLst/>
              <a:rect r="r" b="b" t="t" l="l"/>
              <a:pathLst>
                <a:path h="12452101" w="22137069">
                  <a:moveTo>
                    <a:pt x="22137069" y="12452101"/>
                  </a:moveTo>
                  <a:lnTo>
                    <a:pt x="0" y="12452101"/>
                  </a:lnTo>
                  <a:lnTo>
                    <a:pt x="0" y="0"/>
                  </a:lnTo>
                  <a:lnTo>
                    <a:pt x="22137069" y="0"/>
                  </a:lnTo>
                  <a:lnTo>
                    <a:pt x="22137069" y="12452101"/>
                  </a:lnTo>
                  <a:close/>
                </a:path>
              </a:pathLst>
            </a:custGeom>
            <a:blipFill>
              <a:blip r:embed="rId3">
                <a:alphaModFix amt="43000"/>
              </a:blip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420210" y="6637767"/>
            <a:ext cx="1568911" cy="1568911"/>
          </a:xfrm>
          <a:custGeom>
            <a:avLst/>
            <a:gdLst/>
            <a:ahLst/>
            <a:cxnLst/>
            <a:rect r="r" b="b" t="t" l="l"/>
            <a:pathLst>
              <a:path h="1568911" w="1568911">
                <a:moveTo>
                  <a:pt x="0" y="0"/>
                </a:moveTo>
                <a:lnTo>
                  <a:pt x="1568911" y="0"/>
                </a:lnTo>
                <a:lnTo>
                  <a:pt x="1568911" y="1568911"/>
                </a:lnTo>
                <a:lnTo>
                  <a:pt x="0" y="15689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-27965"/>
            <a:ext cx="2379431" cy="1531399"/>
          </a:xfrm>
          <a:custGeom>
            <a:avLst/>
            <a:gdLst/>
            <a:ahLst/>
            <a:cxnLst/>
            <a:rect r="r" b="b" t="t" l="l"/>
            <a:pathLst>
              <a:path h="1531399" w="2379431">
                <a:moveTo>
                  <a:pt x="0" y="0"/>
                </a:moveTo>
                <a:lnTo>
                  <a:pt x="2379431" y="0"/>
                </a:lnTo>
                <a:lnTo>
                  <a:pt x="2379431" y="1531399"/>
                </a:lnTo>
                <a:lnTo>
                  <a:pt x="0" y="15313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3316399" y="3974146"/>
            <a:ext cx="1869391" cy="5498209"/>
          </a:xfrm>
          <a:custGeom>
            <a:avLst/>
            <a:gdLst/>
            <a:ahLst/>
            <a:cxnLst/>
            <a:rect r="r" b="b" t="t" l="l"/>
            <a:pathLst>
              <a:path h="5498209" w="1869391">
                <a:moveTo>
                  <a:pt x="1869391" y="0"/>
                </a:moveTo>
                <a:lnTo>
                  <a:pt x="0" y="0"/>
                </a:lnTo>
                <a:lnTo>
                  <a:pt x="0" y="5498209"/>
                </a:lnTo>
                <a:lnTo>
                  <a:pt x="1869391" y="5498209"/>
                </a:lnTo>
                <a:lnTo>
                  <a:pt x="1869391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0947538" y="3900574"/>
            <a:ext cx="2231073" cy="5645354"/>
            <a:chOff x="0" y="0"/>
            <a:chExt cx="2974764" cy="7527139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409374" y="6964441"/>
              <a:ext cx="2565389" cy="562699"/>
              <a:chOff x="0" y="0"/>
              <a:chExt cx="1439857" cy="315822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439857" cy="315822"/>
              </a:xfrm>
              <a:custGeom>
                <a:avLst/>
                <a:gdLst/>
                <a:ahLst/>
                <a:cxnLst/>
                <a:rect r="r" b="b" t="t" l="l"/>
                <a:pathLst>
                  <a:path h="315822" w="1439857">
                    <a:moveTo>
                      <a:pt x="719929" y="0"/>
                    </a:moveTo>
                    <a:cubicBezTo>
                      <a:pt x="322323" y="0"/>
                      <a:pt x="0" y="70699"/>
                      <a:pt x="0" y="157911"/>
                    </a:cubicBezTo>
                    <a:cubicBezTo>
                      <a:pt x="0" y="245123"/>
                      <a:pt x="322323" y="315822"/>
                      <a:pt x="719929" y="315822"/>
                    </a:cubicBezTo>
                    <a:cubicBezTo>
                      <a:pt x="1117534" y="315822"/>
                      <a:pt x="1439857" y="245123"/>
                      <a:pt x="1439857" y="157911"/>
                    </a:cubicBezTo>
                    <a:cubicBezTo>
                      <a:pt x="1439857" y="70699"/>
                      <a:pt x="1117534" y="0"/>
                      <a:pt x="719929" y="0"/>
                    </a:cubicBezTo>
                    <a:close/>
                  </a:path>
                </a:pathLst>
              </a:custGeom>
              <a:solidFill>
                <a:srgbClr val="253567">
                  <a:alpha val="21961"/>
                </a:srgbClr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134987" y="-8492"/>
                <a:ext cx="1169884" cy="2947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30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907357" cy="7527139"/>
            </a:xfrm>
            <a:custGeom>
              <a:avLst/>
              <a:gdLst/>
              <a:ahLst/>
              <a:cxnLst/>
              <a:rect r="r" b="b" t="t" l="l"/>
              <a:pathLst>
                <a:path h="7527139" w="2907357">
                  <a:moveTo>
                    <a:pt x="0" y="0"/>
                  </a:moveTo>
                  <a:lnTo>
                    <a:pt x="2907357" y="0"/>
                  </a:lnTo>
                  <a:lnTo>
                    <a:pt x="2907357" y="7527139"/>
                  </a:lnTo>
                  <a:lnTo>
                    <a:pt x="0" y="75271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4268908" y="3164376"/>
            <a:ext cx="5281088" cy="5655784"/>
          </a:xfrm>
          <a:custGeom>
            <a:avLst/>
            <a:gdLst/>
            <a:ahLst/>
            <a:cxnLst/>
            <a:rect r="r" b="b" t="t" l="l"/>
            <a:pathLst>
              <a:path h="5655784" w="5281088">
                <a:moveTo>
                  <a:pt x="0" y="0"/>
                </a:moveTo>
                <a:lnTo>
                  <a:pt x="5281088" y="0"/>
                </a:lnTo>
                <a:lnTo>
                  <a:pt x="5281088" y="5655784"/>
                </a:lnTo>
                <a:lnTo>
                  <a:pt x="0" y="56557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7394304" y="4018783"/>
            <a:ext cx="2527483" cy="6187624"/>
            <a:chOff x="0" y="0"/>
            <a:chExt cx="3369977" cy="8250165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811121" y="7558301"/>
              <a:ext cx="2530017" cy="691864"/>
              <a:chOff x="0" y="0"/>
              <a:chExt cx="1276822" cy="349163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276822" cy="349163"/>
              </a:xfrm>
              <a:custGeom>
                <a:avLst/>
                <a:gdLst/>
                <a:ahLst/>
                <a:cxnLst/>
                <a:rect r="r" b="b" t="t" l="l"/>
                <a:pathLst>
                  <a:path h="349163" w="1276822">
                    <a:moveTo>
                      <a:pt x="638411" y="0"/>
                    </a:moveTo>
                    <a:cubicBezTo>
                      <a:pt x="285826" y="0"/>
                      <a:pt x="0" y="78163"/>
                      <a:pt x="0" y="174581"/>
                    </a:cubicBezTo>
                    <a:cubicBezTo>
                      <a:pt x="0" y="271000"/>
                      <a:pt x="285826" y="349163"/>
                      <a:pt x="638411" y="349163"/>
                    </a:cubicBezTo>
                    <a:cubicBezTo>
                      <a:pt x="990996" y="349163"/>
                      <a:pt x="1276822" y="271000"/>
                      <a:pt x="1276822" y="174581"/>
                    </a:cubicBezTo>
                    <a:cubicBezTo>
                      <a:pt x="1276822" y="78163"/>
                      <a:pt x="990996" y="0"/>
                      <a:pt x="638411" y="0"/>
                    </a:cubicBezTo>
                    <a:close/>
                  </a:path>
                </a:pathLst>
              </a:custGeom>
              <a:solidFill>
                <a:srgbClr val="253567">
                  <a:alpha val="21961"/>
                </a:srgbClr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119702" y="-5366"/>
                <a:ext cx="1037418" cy="321795"/>
              </a:xfrm>
              <a:prstGeom prst="rect">
                <a:avLst/>
              </a:prstGeom>
            </p:spPr>
            <p:txBody>
              <a:bodyPr anchor="ctr" rtlCol="false" tIns="64616" lIns="64616" bIns="64616" rIns="64616"/>
              <a:lstStyle/>
              <a:p>
                <a:pPr algn="ctr">
                  <a:lnSpc>
                    <a:spcPts val="2130"/>
                  </a:lnSpc>
                </a:pPr>
              </a:p>
            </p:txBody>
          </p:sp>
        </p:grp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369977" cy="8023754"/>
            </a:xfrm>
            <a:custGeom>
              <a:avLst/>
              <a:gdLst/>
              <a:ahLst/>
              <a:cxnLst/>
              <a:rect r="r" b="b" t="t" l="l"/>
              <a:pathLst>
                <a:path h="8023754" w="3369977">
                  <a:moveTo>
                    <a:pt x="0" y="0"/>
                  </a:moveTo>
                  <a:lnTo>
                    <a:pt x="3369977" y="0"/>
                  </a:lnTo>
                  <a:lnTo>
                    <a:pt x="3369977" y="8023754"/>
                  </a:lnTo>
                  <a:lnTo>
                    <a:pt x="0" y="8023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2027221" y="3919624"/>
            <a:ext cx="1968252" cy="7756657"/>
            <a:chOff x="0" y="0"/>
            <a:chExt cx="2624336" cy="10342210"/>
          </a:xfrm>
        </p:grpSpPr>
        <p:sp>
          <p:nvSpPr>
            <p:cNvPr name="Freeform 20" id="20"/>
            <p:cNvSpPr/>
            <p:nvPr/>
          </p:nvSpPr>
          <p:spPr>
            <a:xfrm flipH="true" flipV="false" rot="0">
              <a:off x="0" y="0"/>
              <a:ext cx="2624336" cy="10342210"/>
            </a:xfrm>
            <a:custGeom>
              <a:avLst/>
              <a:gdLst/>
              <a:ahLst/>
              <a:cxnLst/>
              <a:rect r="r" b="b" t="t" l="l"/>
              <a:pathLst>
                <a:path h="10342210" w="2624336">
                  <a:moveTo>
                    <a:pt x="2624336" y="0"/>
                  </a:moveTo>
                  <a:lnTo>
                    <a:pt x="0" y="0"/>
                  </a:lnTo>
                  <a:lnTo>
                    <a:pt x="0" y="10342210"/>
                  </a:lnTo>
                  <a:lnTo>
                    <a:pt x="2624336" y="10342210"/>
                  </a:lnTo>
                  <a:lnTo>
                    <a:pt x="2624336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483741" y="1757318"/>
              <a:ext cx="465473" cy="461372"/>
            </a:xfrm>
            <a:custGeom>
              <a:avLst/>
              <a:gdLst/>
              <a:ahLst/>
              <a:cxnLst/>
              <a:rect r="r" b="b" t="t" l="l"/>
              <a:pathLst>
                <a:path h="461372" w="465473">
                  <a:moveTo>
                    <a:pt x="0" y="0"/>
                  </a:moveTo>
                  <a:lnTo>
                    <a:pt x="465473" y="0"/>
                  </a:lnTo>
                  <a:lnTo>
                    <a:pt x="465473" y="461372"/>
                  </a:lnTo>
                  <a:lnTo>
                    <a:pt x="0" y="461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3067962" y="762000"/>
            <a:ext cx="9104076" cy="1766909"/>
            <a:chOff x="0" y="0"/>
            <a:chExt cx="12138768" cy="2355879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2165050" y="1461926"/>
              <a:ext cx="7808667" cy="8939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87"/>
                </a:lnSpc>
              </a:pPr>
              <a:r>
                <a:rPr lang="en-US" b="true" sz="4550">
                  <a:solidFill>
                    <a:srgbClr val="CF2038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Help America Vote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0" y="19050"/>
              <a:ext cx="12138768" cy="14270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72"/>
                </a:lnSpc>
              </a:pPr>
              <a:r>
                <a:rPr lang="en-US" b="true" sz="7155" spc="178">
                  <a:solidFill>
                    <a:srgbClr val="2CAFE4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Be Election Ready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452652" y="-4822929"/>
            <a:ext cx="26677712" cy="15038754"/>
            <a:chOff x="0" y="0"/>
            <a:chExt cx="35570283" cy="200516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609972" y="6246692"/>
              <a:ext cx="21960311" cy="12352675"/>
            </a:xfrm>
            <a:custGeom>
              <a:avLst/>
              <a:gdLst/>
              <a:ahLst/>
              <a:cxnLst/>
              <a:rect r="r" b="b" t="t" l="l"/>
              <a:pathLst>
                <a:path h="12352675" w="21960311">
                  <a:moveTo>
                    <a:pt x="0" y="0"/>
                  </a:moveTo>
                  <a:lnTo>
                    <a:pt x="21960311" y="0"/>
                  </a:lnTo>
                  <a:lnTo>
                    <a:pt x="21960311" y="12352675"/>
                  </a:lnTo>
                  <a:lnTo>
                    <a:pt x="0" y="12352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-5400000">
              <a:off x="10515895" y="-533046"/>
              <a:ext cx="10068823" cy="31100613"/>
            </a:xfrm>
            <a:custGeom>
              <a:avLst/>
              <a:gdLst/>
              <a:ahLst/>
              <a:cxnLst/>
              <a:rect r="r" b="b" t="t" l="l"/>
              <a:pathLst>
                <a:path h="31100613" w="10068823">
                  <a:moveTo>
                    <a:pt x="0" y="31100613"/>
                  </a:moveTo>
                  <a:lnTo>
                    <a:pt x="10068823" y="31100613"/>
                  </a:lnTo>
                  <a:lnTo>
                    <a:pt x="10068823" y="0"/>
                  </a:lnTo>
                  <a:lnTo>
                    <a:pt x="0" y="0"/>
                  </a:lnTo>
                  <a:lnTo>
                    <a:pt x="0" y="31100613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0128985" y="0"/>
              <a:ext cx="15103309" cy="9628360"/>
            </a:xfrm>
            <a:custGeom>
              <a:avLst/>
              <a:gdLst/>
              <a:ahLst/>
              <a:cxnLst/>
              <a:rect r="r" b="b" t="t" l="l"/>
              <a:pathLst>
                <a:path h="9628360" w="15103309">
                  <a:moveTo>
                    <a:pt x="0" y="0"/>
                  </a:moveTo>
                  <a:lnTo>
                    <a:pt x="15103309" y="0"/>
                  </a:lnTo>
                  <a:lnTo>
                    <a:pt x="15103309" y="9628360"/>
                  </a:lnTo>
                  <a:lnTo>
                    <a:pt x="0" y="9628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3232939" y="6599667"/>
            <a:ext cx="1568911" cy="1568911"/>
          </a:xfrm>
          <a:custGeom>
            <a:avLst/>
            <a:gdLst/>
            <a:ahLst/>
            <a:cxnLst/>
            <a:rect r="r" b="b" t="t" l="l"/>
            <a:pathLst>
              <a:path h="1568911" w="1568911">
                <a:moveTo>
                  <a:pt x="0" y="0"/>
                </a:moveTo>
                <a:lnTo>
                  <a:pt x="1568911" y="0"/>
                </a:lnTo>
                <a:lnTo>
                  <a:pt x="1568911" y="1568911"/>
                </a:lnTo>
                <a:lnTo>
                  <a:pt x="0" y="15689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-27965"/>
            <a:ext cx="2379431" cy="1531399"/>
          </a:xfrm>
          <a:custGeom>
            <a:avLst/>
            <a:gdLst/>
            <a:ahLst/>
            <a:cxnLst/>
            <a:rect r="r" b="b" t="t" l="l"/>
            <a:pathLst>
              <a:path h="1531399" w="2379431">
                <a:moveTo>
                  <a:pt x="0" y="0"/>
                </a:moveTo>
                <a:lnTo>
                  <a:pt x="2379431" y="0"/>
                </a:lnTo>
                <a:lnTo>
                  <a:pt x="2379431" y="1531399"/>
                </a:lnTo>
                <a:lnTo>
                  <a:pt x="0" y="15313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652081" y="4494343"/>
            <a:ext cx="2562649" cy="5297465"/>
          </a:xfrm>
          <a:custGeom>
            <a:avLst/>
            <a:gdLst/>
            <a:ahLst/>
            <a:cxnLst/>
            <a:rect r="r" b="b" t="t" l="l"/>
            <a:pathLst>
              <a:path h="5297465" w="2562649">
                <a:moveTo>
                  <a:pt x="0" y="0"/>
                </a:moveTo>
                <a:lnTo>
                  <a:pt x="2562649" y="0"/>
                </a:lnTo>
                <a:lnTo>
                  <a:pt x="2562649" y="5297466"/>
                </a:lnTo>
                <a:lnTo>
                  <a:pt x="0" y="529746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374238" y="2778508"/>
            <a:ext cx="3634756" cy="6390779"/>
          </a:xfrm>
          <a:custGeom>
            <a:avLst/>
            <a:gdLst/>
            <a:ahLst/>
            <a:cxnLst/>
            <a:rect r="r" b="b" t="t" l="l"/>
            <a:pathLst>
              <a:path h="6390779" w="3634756">
                <a:moveTo>
                  <a:pt x="0" y="0"/>
                </a:moveTo>
                <a:lnTo>
                  <a:pt x="3634756" y="0"/>
                </a:lnTo>
                <a:lnTo>
                  <a:pt x="3634756" y="6390779"/>
                </a:lnTo>
                <a:lnTo>
                  <a:pt x="0" y="639077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3067962" y="762000"/>
            <a:ext cx="9104076" cy="1766909"/>
            <a:chOff x="0" y="0"/>
            <a:chExt cx="12138768" cy="2355879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2165050" y="1461926"/>
              <a:ext cx="7808667" cy="8939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87"/>
                </a:lnSpc>
              </a:pPr>
              <a:r>
                <a:rPr lang="en-US" b="true" sz="4550">
                  <a:solidFill>
                    <a:srgbClr val="CF2038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Help America Vote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9050"/>
              <a:ext cx="12138768" cy="14270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72"/>
                </a:lnSpc>
              </a:pPr>
              <a:r>
                <a:rPr lang="en-US" b="true" sz="7155" spc="178">
                  <a:solidFill>
                    <a:srgbClr val="2CAFE4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Be Election Ready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452652" y="-4822929"/>
            <a:ext cx="26677712" cy="15038754"/>
            <a:chOff x="0" y="0"/>
            <a:chExt cx="35570283" cy="200516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609972" y="6246692"/>
              <a:ext cx="21960311" cy="12352675"/>
            </a:xfrm>
            <a:custGeom>
              <a:avLst/>
              <a:gdLst/>
              <a:ahLst/>
              <a:cxnLst/>
              <a:rect r="r" b="b" t="t" l="l"/>
              <a:pathLst>
                <a:path h="12352675" w="21960311">
                  <a:moveTo>
                    <a:pt x="0" y="0"/>
                  </a:moveTo>
                  <a:lnTo>
                    <a:pt x="21960311" y="0"/>
                  </a:lnTo>
                  <a:lnTo>
                    <a:pt x="21960311" y="12352675"/>
                  </a:lnTo>
                  <a:lnTo>
                    <a:pt x="0" y="12352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-5400000">
              <a:off x="10515895" y="-533046"/>
              <a:ext cx="10068823" cy="31100613"/>
            </a:xfrm>
            <a:custGeom>
              <a:avLst/>
              <a:gdLst/>
              <a:ahLst/>
              <a:cxnLst/>
              <a:rect r="r" b="b" t="t" l="l"/>
              <a:pathLst>
                <a:path h="31100613" w="10068823">
                  <a:moveTo>
                    <a:pt x="0" y="31100613"/>
                  </a:moveTo>
                  <a:lnTo>
                    <a:pt x="10068823" y="31100613"/>
                  </a:lnTo>
                  <a:lnTo>
                    <a:pt x="10068823" y="0"/>
                  </a:lnTo>
                  <a:lnTo>
                    <a:pt x="0" y="0"/>
                  </a:lnTo>
                  <a:lnTo>
                    <a:pt x="0" y="31100613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0128985" y="0"/>
              <a:ext cx="15103309" cy="9628360"/>
            </a:xfrm>
            <a:custGeom>
              <a:avLst/>
              <a:gdLst/>
              <a:ahLst/>
              <a:cxnLst/>
              <a:rect r="r" b="b" t="t" l="l"/>
              <a:pathLst>
                <a:path h="9628360" w="15103309">
                  <a:moveTo>
                    <a:pt x="0" y="0"/>
                  </a:moveTo>
                  <a:lnTo>
                    <a:pt x="15103309" y="0"/>
                  </a:lnTo>
                  <a:lnTo>
                    <a:pt x="15103309" y="9628360"/>
                  </a:lnTo>
                  <a:lnTo>
                    <a:pt x="0" y="9628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3232939" y="6599667"/>
            <a:ext cx="1568911" cy="1568911"/>
          </a:xfrm>
          <a:custGeom>
            <a:avLst/>
            <a:gdLst/>
            <a:ahLst/>
            <a:cxnLst/>
            <a:rect r="r" b="b" t="t" l="l"/>
            <a:pathLst>
              <a:path h="1568911" w="1568911">
                <a:moveTo>
                  <a:pt x="0" y="0"/>
                </a:moveTo>
                <a:lnTo>
                  <a:pt x="1568911" y="0"/>
                </a:lnTo>
                <a:lnTo>
                  <a:pt x="1568911" y="1568911"/>
                </a:lnTo>
                <a:lnTo>
                  <a:pt x="0" y="15689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-27965"/>
            <a:ext cx="2379431" cy="1531399"/>
          </a:xfrm>
          <a:custGeom>
            <a:avLst/>
            <a:gdLst/>
            <a:ahLst/>
            <a:cxnLst/>
            <a:rect r="r" b="b" t="t" l="l"/>
            <a:pathLst>
              <a:path h="1531399" w="2379431">
                <a:moveTo>
                  <a:pt x="0" y="0"/>
                </a:moveTo>
                <a:lnTo>
                  <a:pt x="2379431" y="0"/>
                </a:lnTo>
                <a:lnTo>
                  <a:pt x="2379431" y="1531399"/>
                </a:lnTo>
                <a:lnTo>
                  <a:pt x="0" y="15313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652081" y="4494343"/>
            <a:ext cx="2562649" cy="5297465"/>
          </a:xfrm>
          <a:custGeom>
            <a:avLst/>
            <a:gdLst/>
            <a:ahLst/>
            <a:cxnLst/>
            <a:rect r="r" b="b" t="t" l="l"/>
            <a:pathLst>
              <a:path h="5297465" w="2562649">
                <a:moveTo>
                  <a:pt x="0" y="0"/>
                </a:moveTo>
                <a:lnTo>
                  <a:pt x="2562649" y="0"/>
                </a:lnTo>
                <a:lnTo>
                  <a:pt x="2562649" y="5297466"/>
                </a:lnTo>
                <a:lnTo>
                  <a:pt x="0" y="529746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374238" y="2778508"/>
            <a:ext cx="3642744" cy="6390779"/>
          </a:xfrm>
          <a:custGeom>
            <a:avLst/>
            <a:gdLst/>
            <a:ahLst/>
            <a:cxnLst/>
            <a:rect r="r" b="b" t="t" l="l"/>
            <a:pathLst>
              <a:path h="6390779" w="3642744">
                <a:moveTo>
                  <a:pt x="0" y="0"/>
                </a:moveTo>
                <a:lnTo>
                  <a:pt x="3642744" y="0"/>
                </a:lnTo>
                <a:lnTo>
                  <a:pt x="3642744" y="6390779"/>
                </a:lnTo>
                <a:lnTo>
                  <a:pt x="0" y="639077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3067962" y="762000"/>
            <a:ext cx="9104076" cy="1766909"/>
            <a:chOff x="0" y="0"/>
            <a:chExt cx="12138768" cy="2355879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2165050" y="1461926"/>
              <a:ext cx="7808667" cy="8939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87"/>
                </a:lnSpc>
              </a:pPr>
              <a:r>
                <a:rPr lang="en-US" b="true" sz="4550">
                  <a:solidFill>
                    <a:srgbClr val="CF2038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Help America Vote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9050"/>
              <a:ext cx="12138768" cy="14270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72"/>
                </a:lnSpc>
              </a:pPr>
              <a:r>
                <a:rPr lang="en-US" b="true" sz="7155" spc="178">
                  <a:solidFill>
                    <a:srgbClr val="2CAFE4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Be Election Ready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45173" y="-137910"/>
            <a:ext cx="16470233" cy="9264506"/>
          </a:xfrm>
          <a:custGeom>
            <a:avLst/>
            <a:gdLst/>
            <a:ahLst/>
            <a:cxnLst/>
            <a:rect r="r" b="b" t="t" l="l"/>
            <a:pathLst>
              <a:path h="9264506" w="16470233">
                <a:moveTo>
                  <a:pt x="0" y="0"/>
                </a:moveTo>
                <a:lnTo>
                  <a:pt x="16470233" y="0"/>
                </a:lnTo>
                <a:lnTo>
                  <a:pt x="16470233" y="9264506"/>
                </a:lnTo>
                <a:lnTo>
                  <a:pt x="0" y="9264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5400000">
            <a:off x="1590526" y="-6585457"/>
            <a:ext cx="10409509" cy="32152924"/>
          </a:xfrm>
          <a:custGeom>
            <a:avLst/>
            <a:gdLst/>
            <a:ahLst/>
            <a:cxnLst/>
            <a:rect r="r" b="b" t="t" l="l"/>
            <a:pathLst>
              <a:path h="32152924" w="10409509">
                <a:moveTo>
                  <a:pt x="0" y="32152923"/>
                </a:moveTo>
                <a:lnTo>
                  <a:pt x="10409509" y="32152923"/>
                </a:lnTo>
                <a:lnTo>
                  <a:pt x="10409509" y="0"/>
                </a:lnTo>
                <a:lnTo>
                  <a:pt x="0" y="0"/>
                </a:lnTo>
                <a:lnTo>
                  <a:pt x="0" y="32152923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-27965"/>
            <a:ext cx="2379431" cy="1531399"/>
          </a:xfrm>
          <a:custGeom>
            <a:avLst/>
            <a:gdLst/>
            <a:ahLst/>
            <a:cxnLst/>
            <a:rect r="r" b="b" t="t" l="l"/>
            <a:pathLst>
              <a:path h="1531399" w="2379431">
                <a:moveTo>
                  <a:pt x="0" y="0"/>
                </a:moveTo>
                <a:lnTo>
                  <a:pt x="2379431" y="0"/>
                </a:lnTo>
                <a:lnTo>
                  <a:pt x="2379431" y="1531399"/>
                </a:lnTo>
                <a:lnTo>
                  <a:pt x="0" y="15313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232939" y="6599667"/>
            <a:ext cx="1568911" cy="1568911"/>
          </a:xfrm>
          <a:custGeom>
            <a:avLst/>
            <a:gdLst/>
            <a:ahLst/>
            <a:cxnLst/>
            <a:rect r="r" b="b" t="t" l="l"/>
            <a:pathLst>
              <a:path h="1568911" w="1568911">
                <a:moveTo>
                  <a:pt x="0" y="0"/>
                </a:moveTo>
                <a:lnTo>
                  <a:pt x="1568911" y="0"/>
                </a:lnTo>
                <a:lnTo>
                  <a:pt x="1568911" y="1568911"/>
                </a:lnTo>
                <a:lnTo>
                  <a:pt x="0" y="15689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04047" y="3101317"/>
            <a:ext cx="7562740" cy="9208816"/>
          </a:xfrm>
          <a:custGeom>
            <a:avLst/>
            <a:gdLst/>
            <a:ahLst/>
            <a:cxnLst/>
            <a:rect r="r" b="b" t="t" l="l"/>
            <a:pathLst>
              <a:path h="9208816" w="7562740">
                <a:moveTo>
                  <a:pt x="0" y="0"/>
                </a:moveTo>
                <a:lnTo>
                  <a:pt x="7562741" y="0"/>
                </a:lnTo>
                <a:lnTo>
                  <a:pt x="7562741" y="9208816"/>
                </a:lnTo>
                <a:lnTo>
                  <a:pt x="0" y="92088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195008" y="1973282"/>
            <a:ext cx="6252759" cy="13198435"/>
          </a:xfrm>
          <a:custGeom>
            <a:avLst/>
            <a:gdLst/>
            <a:ahLst/>
            <a:cxnLst/>
            <a:rect r="r" b="b" t="t" l="l"/>
            <a:pathLst>
              <a:path h="13198435" w="6252759">
                <a:moveTo>
                  <a:pt x="0" y="0"/>
                </a:moveTo>
                <a:lnTo>
                  <a:pt x="6252759" y="0"/>
                </a:lnTo>
                <a:lnTo>
                  <a:pt x="6252759" y="13198436"/>
                </a:lnTo>
                <a:lnTo>
                  <a:pt x="0" y="131984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100647" y="5006301"/>
            <a:ext cx="527029" cy="522385"/>
          </a:xfrm>
          <a:custGeom>
            <a:avLst/>
            <a:gdLst/>
            <a:ahLst/>
            <a:cxnLst/>
            <a:rect r="r" b="b" t="t" l="l"/>
            <a:pathLst>
              <a:path h="522385" w="527029">
                <a:moveTo>
                  <a:pt x="0" y="0"/>
                </a:moveTo>
                <a:lnTo>
                  <a:pt x="527029" y="0"/>
                </a:lnTo>
                <a:lnTo>
                  <a:pt x="527029" y="522386"/>
                </a:lnTo>
                <a:lnTo>
                  <a:pt x="0" y="5223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862700" y="3772661"/>
            <a:ext cx="5900981" cy="501636"/>
            <a:chOff x="0" y="0"/>
            <a:chExt cx="7867975" cy="66884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25400"/>
              <a:ext cx="618353" cy="577387"/>
            </a:xfrm>
            <a:custGeom>
              <a:avLst/>
              <a:gdLst/>
              <a:ahLst/>
              <a:cxnLst/>
              <a:rect r="r" b="b" t="t" l="l"/>
              <a:pathLst>
                <a:path h="577387" w="618353">
                  <a:moveTo>
                    <a:pt x="0" y="0"/>
                  </a:moveTo>
                  <a:lnTo>
                    <a:pt x="618353" y="0"/>
                  </a:lnTo>
                  <a:lnTo>
                    <a:pt x="618353" y="577387"/>
                  </a:lnTo>
                  <a:lnTo>
                    <a:pt x="0" y="577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918041" y="-47625"/>
              <a:ext cx="6949934" cy="7164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797"/>
                </a:lnSpc>
                <a:spcBef>
                  <a:spcPct val="0"/>
                </a:spcBef>
              </a:pPr>
              <a:r>
                <a:rPr lang="en-US" sz="3331">
                  <a:solidFill>
                    <a:srgbClr val="12255A"/>
                  </a:solidFill>
                  <a:latin typeface="Handyman"/>
                  <a:ea typeface="Handyman"/>
                  <a:cs typeface="Handyman"/>
                  <a:sym typeface="Handyman"/>
                </a:rPr>
                <a:t>Check</a:t>
              </a:r>
              <a:r>
                <a:rPr lang="en-US" sz="3331">
                  <a:solidFill>
                    <a:srgbClr val="12255A"/>
                  </a:solidFill>
                  <a:latin typeface="Handyman"/>
                  <a:ea typeface="Handyman"/>
                  <a:cs typeface="Handyman"/>
                  <a:sym typeface="Handyman"/>
                </a:rPr>
                <a:t> registration deadlines.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840059" y="5935907"/>
            <a:ext cx="5282260" cy="511349"/>
            <a:chOff x="0" y="0"/>
            <a:chExt cx="7043014" cy="681798"/>
          </a:xfrm>
        </p:grpSpPr>
        <p:sp>
          <p:nvSpPr>
            <p:cNvPr name="Freeform 13" id="13"/>
            <p:cNvSpPr/>
            <p:nvPr/>
          </p:nvSpPr>
          <p:spPr>
            <a:xfrm flipH="false" flipV="false" rot="455945">
              <a:off x="35462" y="38350"/>
              <a:ext cx="618353" cy="577387"/>
            </a:xfrm>
            <a:custGeom>
              <a:avLst/>
              <a:gdLst/>
              <a:ahLst/>
              <a:cxnLst/>
              <a:rect r="r" b="b" t="t" l="l"/>
              <a:pathLst>
                <a:path h="577387" w="618353">
                  <a:moveTo>
                    <a:pt x="0" y="0"/>
                  </a:moveTo>
                  <a:lnTo>
                    <a:pt x="618352" y="0"/>
                  </a:lnTo>
                  <a:lnTo>
                    <a:pt x="618352" y="577387"/>
                  </a:lnTo>
                  <a:lnTo>
                    <a:pt x="0" y="577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948230" y="-34675"/>
              <a:ext cx="6094784" cy="7164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797"/>
                </a:lnSpc>
                <a:spcBef>
                  <a:spcPct val="0"/>
                </a:spcBef>
              </a:pPr>
              <a:r>
                <a:rPr lang="en-US" sz="3331">
                  <a:solidFill>
                    <a:srgbClr val="12255A"/>
                  </a:solidFill>
                  <a:latin typeface="Handyman"/>
                  <a:ea typeface="Handyman"/>
                  <a:cs typeface="Handyman"/>
                  <a:sym typeface="Handyman"/>
                </a:rPr>
                <a:t>Find </a:t>
              </a:r>
              <a:r>
                <a:rPr lang="en-US" sz="3331">
                  <a:solidFill>
                    <a:srgbClr val="12255A"/>
                  </a:solidFill>
                  <a:latin typeface="Handyman"/>
                  <a:ea typeface="Handyman"/>
                  <a:cs typeface="Handyman"/>
                  <a:sym typeface="Handyman"/>
                </a:rPr>
                <a:t>your polling place.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852122" y="4614842"/>
            <a:ext cx="6042572" cy="980519"/>
            <a:chOff x="0" y="0"/>
            <a:chExt cx="8056763" cy="1307359"/>
          </a:xfrm>
        </p:grpSpPr>
        <p:sp>
          <p:nvSpPr>
            <p:cNvPr name="Freeform 16" id="16"/>
            <p:cNvSpPr/>
            <p:nvPr/>
          </p:nvSpPr>
          <p:spPr>
            <a:xfrm flipH="false" flipV="false" rot="-337460">
              <a:off x="26805" y="28911"/>
              <a:ext cx="618353" cy="577387"/>
            </a:xfrm>
            <a:custGeom>
              <a:avLst/>
              <a:gdLst/>
              <a:ahLst/>
              <a:cxnLst/>
              <a:rect r="r" b="b" t="t" l="l"/>
              <a:pathLst>
                <a:path h="577387" w="618353">
                  <a:moveTo>
                    <a:pt x="0" y="0"/>
                  </a:moveTo>
                  <a:lnTo>
                    <a:pt x="618353" y="0"/>
                  </a:lnTo>
                  <a:lnTo>
                    <a:pt x="618353" y="577387"/>
                  </a:lnTo>
                  <a:lnTo>
                    <a:pt x="0" y="577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932146" y="-44114"/>
              <a:ext cx="7124617" cy="13514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797"/>
                </a:lnSpc>
                <a:spcBef>
                  <a:spcPct val="0"/>
                </a:spcBef>
              </a:pPr>
              <a:r>
                <a:rPr lang="en-US" sz="3331">
                  <a:solidFill>
                    <a:srgbClr val="12255A"/>
                  </a:solidFill>
                  <a:latin typeface="Handyman"/>
                  <a:ea typeface="Handyman"/>
                  <a:cs typeface="Handyman"/>
                  <a:sym typeface="Handyman"/>
                </a:rPr>
                <a:t>Register or update your information.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840059" y="6857971"/>
            <a:ext cx="5282260" cy="501636"/>
            <a:chOff x="0" y="0"/>
            <a:chExt cx="7043014" cy="668848"/>
          </a:xfrm>
        </p:grpSpPr>
        <p:sp>
          <p:nvSpPr>
            <p:cNvPr name="Freeform 19" id="19"/>
            <p:cNvSpPr/>
            <p:nvPr/>
          </p:nvSpPr>
          <p:spPr>
            <a:xfrm flipH="false" flipV="false" rot="185172">
              <a:off x="15094" y="25400"/>
              <a:ext cx="618353" cy="577387"/>
            </a:xfrm>
            <a:custGeom>
              <a:avLst/>
              <a:gdLst/>
              <a:ahLst/>
              <a:cxnLst/>
              <a:rect r="r" b="b" t="t" l="l"/>
              <a:pathLst>
                <a:path h="577387" w="618353">
                  <a:moveTo>
                    <a:pt x="0" y="0"/>
                  </a:moveTo>
                  <a:lnTo>
                    <a:pt x="618353" y="0"/>
                  </a:lnTo>
                  <a:lnTo>
                    <a:pt x="618353" y="577387"/>
                  </a:lnTo>
                  <a:lnTo>
                    <a:pt x="0" y="577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948230" y="-47625"/>
              <a:ext cx="6094784" cy="7164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797"/>
                </a:lnSpc>
                <a:spcBef>
                  <a:spcPct val="0"/>
                </a:spcBef>
              </a:pPr>
              <a:r>
                <a:rPr lang="en-US" sz="3331">
                  <a:solidFill>
                    <a:srgbClr val="12255A"/>
                  </a:solidFill>
                  <a:latin typeface="Handyman"/>
                  <a:ea typeface="Handyman"/>
                  <a:cs typeface="Handyman"/>
                  <a:sym typeface="Handyman"/>
                </a:rPr>
                <a:t>Ch</a:t>
              </a:r>
              <a:r>
                <a:rPr lang="en-US" sz="3331">
                  <a:solidFill>
                    <a:srgbClr val="12255A"/>
                  </a:solidFill>
                  <a:latin typeface="Handyman"/>
                  <a:ea typeface="Handyman"/>
                  <a:cs typeface="Handyman"/>
                  <a:sym typeface="Handyman"/>
                </a:rPr>
                <a:t>eck mailing deadlines.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2025146" y="762000"/>
            <a:ext cx="9104076" cy="1766909"/>
            <a:chOff x="0" y="0"/>
            <a:chExt cx="12138768" cy="2355879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1461926"/>
              <a:ext cx="7808667" cy="8939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187"/>
                </a:lnSpc>
              </a:pPr>
              <a:r>
                <a:rPr lang="en-US" sz="4550" b="true">
                  <a:solidFill>
                    <a:srgbClr val="CF2038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Help America Vote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19050"/>
              <a:ext cx="12138768" cy="14270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8372"/>
                </a:lnSpc>
              </a:pPr>
              <a:r>
                <a:rPr lang="en-US" b="true" sz="7155" spc="178">
                  <a:solidFill>
                    <a:srgbClr val="2CAFE4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Be Election Ready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45173" y="-137910"/>
            <a:ext cx="16470233" cy="9264506"/>
          </a:xfrm>
          <a:custGeom>
            <a:avLst/>
            <a:gdLst/>
            <a:ahLst/>
            <a:cxnLst/>
            <a:rect r="r" b="b" t="t" l="l"/>
            <a:pathLst>
              <a:path h="9264506" w="16470233">
                <a:moveTo>
                  <a:pt x="0" y="0"/>
                </a:moveTo>
                <a:lnTo>
                  <a:pt x="16470233" y="0"/>
                </a:lnTo>
                <a:lnTo>
                  <a:pt x="16470233" y="9264506"/>
                </a:lnTo>
                <a:lnTo>
                  <a:pt x="0" y="9264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5400000">
            <a:off x="1590526" y="-6585457"/>
            <a:ext cx="10409509" cy="32152924"/>
          </a:xfrm>
          <a:custGeom>
            <a:avLst/>
            <a:gdLst/>
            <a:ahLst/>
            <a:cxnLst/>
            <a:rect r="r" b="b" t="t" l="l"/>
            <a:pathLst>
              <a:path h="32152924" w="10409509">
                <a:moveTo>
                  <a:pt x="0" y="32152923"/>
                </a:moveTo>
                <a:lnTo>
                  <a:pt x="10409509" y="32152923"/>
                </a:lnTo>
                <a:lnTo>
                  <a:pt x="10409509" y="0"/>
                </a:lnTo>
                <a:lnTo>
                  <a:pt x="0" y="0"/>
                </a:lnTo>
                <a:lnTo>
                  <a:pt x="0" y="32152923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232939" y="6599667"/>
            <a:ext cx="1568911" cy="1568911"/>
          </a:xfrm>
          <a:custGeom>
            <a:avLst/>
            <a:gdLst/>
            <a:ahLst/>
            <a:cxnLst/>
            <a:rect r="r" b="b" t="t" l="l"/>
            <a:pathLst>
              <a:path h="1568911" w="1568911">
                <a:moveTo>
                  <a:pt x="0" y="0"/>
                </a:moveTo>
                <a:lnTo>
                  <a:pt x="1568911" y="0"/>
                </a:lnTo>
                <a:lnTo>
                  <a:pt x="1568911" y="1568911"/>
                </a:lnTo>
                <a:lnTo>
                  <a:pt x="0" y="15689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-27965"/>
            <a:ext cx="2379431" cy="1531399"/>
          </a:xfrm>
          <a:custGeom>
            <a:avLst/>
            <a:gdLst/>
            <a:ahLst/>
            <a:cxnLst/>
            <a:rect r="r" b="b" t="t" l="l"/>
            <a:pathLst>
              <a:path h="1531399" w="2379431">
                <a:moveTo>
                  <a:pt x="0" y="0"/>
                </a:moveTo>
                <a:lnTo>
                  <a:pt x="2379431" y="0"/>
                </a:lnTo>
                <a:lnTo>
                  <a:pt x="2379431" y="1531399"/>
                </a:lnTo>
                <a:lnTo>
                  <a:pt x="0" y="15313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04047" y="3110842"/>
            <a:ext cx="7562740" cy="9208816"/>
          </a:xfrm>
          <a:custGeom>
            <a:avLst/>
            <a:gdLst/>
            <a:ahLst/>
            <a:cxnLst/>
            <a:rect r="r" b="b" t="t" l="l"/>
            <a:pathLst>
              <a:path h="9208816" w="7562740">
                <a:moveTo>
                  <a:pt x="0" y="0"/>
                </a:moveTo>
                <a:lnTo>
                  <a:pt x="7562741" y="0"/>
                </a:lnTo>
                <a:lnTo>
                  <a:pt x="7562741" y="9208816"/>
                </a:lnTo>
                <a:lnTo>
                  <a:pt x="0" y="92088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195008" y="1973282"/>
            <a:ext cx="6252759" cy="13198435"/>
            <a:chOff x="0" y="0"/>
            <a:chExt cx="8337012" cy="1759791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337012" cy="17597914"/>
            </a:xfrm>
            <a:custGeom>
              <a:avLst/>
              <a:gdLst/>
              <a:ahLst/>
              <a:cxnLst/>
              <a:rect r="r" b="b" t="t" l="l"/>
              <a:pathLst>
                <a:path h="17597914" w="8337012">
                  <a:moveTo>
                    <a:pt x="0" y="0"/>
                  </a:moveTo>
                  <a:lnTo>
                    <a:pt x="8337012" y="0"/>
                  </a:lnTo>
                  <a:lnTo>
                    <a:pt x="8337012" y="17597914"/>
                  </a:lnTo>
                  <a:lnTo>
                    <a:pt x="0" y="17597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5207519" y="4044025"/>
              <a:ext cx="702705" cy="696514"/>
            </a:xfrm>
            <a:custGeom>
              <a:avLst/>
              <a:gdLst/>
              <a:ahLst/>
              <a:cxnLst/>
              <a:rect r="r" b="b" t="t" l="l"/>
              <a:pathLst>
                <a:path h="696514" w="702705">
                  <a:moveTo>
                    <a:pt x="0" y="0"/>
                  </a:moveTo>
                  <a:lnTo>
                    <a:pt x="702705" y="0"/>
                  </a:lnTo>
                  <a:lnTo>
                    <a:pt x="702705" y="696514"/>
                  </a:lnTo>
                  <a:lnTo>
                    <a:pt x="0" y="696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2025146" y="762000"/>
            <a:ext cx="9104076" cy="1766909"/>
            <a:chOff x="0" y="0"/>
            <a:chExt cx="12138768" cy="2355879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1461926"/>
              <a:ext cx="7808667" cy="8939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187"/>
                </a:lnSpc>
              </a:pPr>
              <a:r>
                <a:rPr lang="en-US" sz="4550" b="true">
                  <a:solidFill>
                    <a:srgbClr val="CF2038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Help America Vote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9050"/>
              <a:ext cx="12138768" cy="14270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8372"/>
                </a:lnSpc>
              </a:pPr>
              <a:r>
                <a:rPr lang="en-US" b="true" sz="7155" spc="178">
                  <a:solidFill>
                    <a:srgbClr val="2CAFE4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Be Election Ready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262572" y="-13464717"/>
            <a:ext cx="34604240" cy="30226210"/>
            <a:chOff x="0" y="0"/>
            <a:chExt cx="46138987" cy="403016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4023199" y="17769076"/>
              <a:ext cx="21960311" cy="12352675"/>
            </a:xfrm>
            <a:custGeom>
              <a:avLst/>
              <a:gdLst/>
              <a:ahLst/>
              <a:cxnLst/>
              <a:rect r="r" b="b" t="t" l="l"/>
              <a:pathLst>
                <a:path h="12352675" w="21960311">
                  <a:moveTo>
                    <a:pt x="0" y="0"/>
                  </a:moveTo>
                  <a:lnTo>
                    <a:pt x="21960311" y="0"/>
                  </a:lnTo>
                  <a:lnTo>
                    <a:pt x="21960311" y="12352675"/>
                  </a:lnTo>
                  <a:lnTo>
                    <a:pt x="0" y="12352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-5400000">
              <a:off x="14495610" y="11926659"/>
              <a:ext cx="13879345" cy="42870565"/>
            </a:xfrm>
            <a:custGeom>
              <a:avLst/>
              <a:gdLst/>
              <a:ahLst/>
              <a:cxnLst/>
              <a:rect r="r" b="b" t="t" l="l"/>
              <a:pathLst>
                <a:path h="42870565" w="13879345">
                  <a:moveTo>
                    <a:pt x="0" y="42870564"/>
                  </a:moveTo>
                  <a:lnTo>
                    <a:pt x="13879345" y="42870564"/>
                  </a:lnTo>
                  <a:lnTo>
                    <a:pt x="13879345" y="0"/>
                  </a:lnTo>
                  <a:lnTo>
                    <a:pt x="0" y="0"/>
                  </a:lnTo>
                  <a:lnTo>
                    <a:pt x="0" y="42870564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2187016">
              <a:off x="8764116" y="8352535"/>
              <a:ext cx="34772046" cy="20211252"/>
            </a:xfrm>
            <a:custGeom>
              <a:avLst/>
              <a:gdLst/>
              <a:ahLst/>
              <a:cxnLst/>
              <a:rect r="r" b="b" t="t" l="l"/>
              <a:pathLst>
                <a:path h="20211252" w="34772046">
                  <a:moveTo>
                    <a:pt x="0" y="0"/>
                  </a:moveTo>
                  <a:lnTo>
                    <a:pt x="34772046" y="0"/>
                  </a:lnTo>
                  <a:lnTo>
                    <a:pt x="34772046" y="20211251"/>
                  </a:lnTo>
                  <a:lnTo>
                    <a:pt x="0" y="20211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4000"/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3232939" y="6599667"/>
            <a:ext cx="1568911" cy="1568911"/>
          </a:xfrm>
          <a:custGeom>
            <a:avLst/>
            <a:gdLst/>
            <a:ahLst/>
            <a:cxnLst/>
            <a:rect r="r" b="b" t="t" l="l"/>
            <a:pathLst>
              <a:path h="1568911" w="1568911">
                <a:moveTo>
                  <a:pt x="0" y="0"/>
                </a:moveTo>
                <a:lnTo>
                  <a:pt x="1568911" y="0"/>
                </a:lnTo>
                <a:lnTo>
                  <a:pt x="1568911" y="1568911"/>
                </a:lnTo>
                <a:lnTo>
                  <a:pt x="0" y="15689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-27965"/>
            <a:ext cx="2379431" cy="1531399"/>
          </a:xfrm>
          <a:custGeom>
            <a:avLst/>
            <a:gdLst/>
            <a:ahLst/>
            <a:cxnLst/>
            <a:rect r="r" b="b" t="t" l="l"/>
            <a:pathLst>
              <a:path h="1531399" w="2379431">
                <a:moveTo>
                  <a:pt x="0" y="0"/>
                </a:moveTo>
                <a:lnTo>
                  <a:pt x="2379431" y="0"/>
                </a:lnTo>
                <a:lnTo>
                  <a:pt x="2379431" y="1531399"/>
                </a:lnTo>
                <a:lnTo>
                  <a:pt x="0" y="15313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8759749" y="4070423"/>
            <a:ext cx="4662746" cy="3210739"/>
            <a:chOff x="0" y="0"/>
            <a:chExt cx="6216994" cy="4280986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1195532" y="3760235"/>
              <a:ext cx="1428430" cy="520751"/>
              <a:chOff x="0" y="0"/>
              <a:chExt cx="957760" cy="349163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957760" cy="349163"/>
              </a:xfrm>
              <a:custGeom>
                <a:avLst/>
                <a:gdLst/>
                <a:ahLst/>
                <a:cxnLst/>
                <a:rect r="r" b="b" t="t" l="l"/>
                <a:pathLst>
                  <a:path h="349163" w="957760">
                    <a:moveTo>
                      <a:pt x="478880" y="0"/>
                    </a:moveTo>
                    <a:cubicBezTo>
                      <a:pt x="214402" y="0"/>
                      <a:pt x="0" y="78163"/>
                      <a:pt x="0" y="174581"/>
                    </a:cubicBezTo>
                    <a:cubicBezTo>
                      <a:pt x="0" y="271000"/>
                      <a:pt x="214402" y="349163"/>
                      <a:pt x="478880" y="349163"/>
                    </a:cubicBezTo>
                    <a:cubicBezTo>
                      <a:pt x="743358" y="349163"/>
                      <a:pt x="957760" y="271000"/>
                      <a:pt x="957760" y="174581"/>
                    </a:cubicBezTo>
                    <a:cubicBezTo>
                      <a:pt x="957760" y="78163"/>
                      <a:pt x="743358" y="0"/>
                      <a:pt x="478880" y="0"/>
                    </a:cubicBezTo>
                    <a:close/>
                  </a:path>
                </a:pathLst>
              </a:custGeom>
              <a:solidFill>
                <a:srgbClr val="253567">
                  <a:alpha val="23922"/>
                </a:srgbClr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89790" y="-5366"/>
                <a:ext cx="778180" cy="32179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30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216994" cy="4243099"/>
            </a:xfrm>
            <a:custGeom>
              <a:avLst/>
              <a:gdLst/>
              <a:ahLst/>
              <a:cxnLst/>
              <a:rect r="r" b="b" t="t" l="l"/>
              <a:pathLst>
                <a:path h="4243099" w="6216994">
                  <a:moveTo>
                    <a:pt x="0" y="0"/>
                  </a:moveTo>
                  <a:lnTo>
                    <a:pt x="6216994" y="0"/>
                  </a:lnTo>
                  <a:lnTo>
                    <a:pt x="6216994" y="4243099"/>
                  </a:lnTo>
                  <a:lnTo>
                    <a:pt x="0" y="4243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1659593" y="4098998"/>
            <a:ext cx="1432075" cy="3334695"/>
            <a:chOff x="0" y="0"/>
            <a:chExt cx="1909434" cy="4446260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428097" y="3925509"/>
              <a:ext cx="1293307" cy="520751"/>
              <a:chOff x="0" y="0"/>
              <a:chExt cx="867160" cy="349163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67160" cy="349163"/>
              </a:xfrm>
              <a:custGeom>
                <a:avLst/>
                <a:gdLst/>
                <a:ahLst/>
                <a:cxnLst/>
                <a:rect r="r" b="b" t="t" l="l"/>
                <a:pathLst>
                  <a:path h="349163" w="867160">
                    <a:moveTo>
                      <a:pt x="433580" y="0"/>
                    </a:moveTo>
                    <a:cubicBezTo>
                      <a:pt x="194120" y="0"/>
                      <a:pt x="0" y="78163"/>
                      <a:pt x="0" y="174581"/>
                    </a:cubicBezTo>
                    <a:cubicBezTo>
                      <a:pt x="0" y="271000"/>
                      <a:pt x="194120" y="349163"/>
                      <a:pt x="433580" y="349163"/>
                    </a:cubicBezTo>
                    <a:cubicBezTo>
                      <a:pt x="673040" y="349163"/>
                      <a:pt x="867160" y="271000"/>
                      <a:pt x="867160" y="174581"/>
                    </a:cubicBezTo>
                    <a:cubicBezTo>
                      <a:pt x="867160" y="78163"/>
                      <a:pt x="673040" y="0"/>
                      <a:pt x="433580" y="0"/>
                    </a:cubicBezTo>
                    <a:close/>
                  </a:path>
                </a:pathLst>
              </a:custGeom>
              <a:solidFill>
                <a:srgbClr val="253567">
                  <a:alpha val="23922"/>
                </a:srgbClr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81296" y="-5366"/>
                <a:ext cx="704567" cy="32179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30"/>
                  </a:lnSpc>
                </a:pPr>
              </a:p>
            </p:txBody>
          </p:sp>
        </p:grp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909434" cy="4319822"/>
            </a:xfrm>
            <a:custGeom>
              <a:avLst/>
              <a:gdLst/>
              <a:ahLst/>
              <a:cxnLst/>
              <a:rect r="r" b="b" t="t" l="l"/>
              <a:pathLst>
                <a:path h="4319822" w="1909434">
                  <a:moveTo>
                    <a:pt x="0" y="0"/>
                  </a:moveTo>
                  <a:lnTo>
                    <a:pt x="1909434" y="0"/>
                  </a:lnTo>
                  <a:lnTo>
                    <a:pt x="1909434" y="4319822"/>
                  </a:lnTo>
                  <a:lnTo>
                    <a:pt x="0" y="43198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7137288" y="4286250"/>
            <a:ext cx="1348889" cy="3980438"/>
            <a:chOff x="0" y="0"/>
            <a:chExt cx="1798519" cy="5307251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297644" y="4786499"/>
              <a:ext cx="1387893" cy="520751"/>
              <a:chOff x="0" y="0"/>
              <a:chExt cx="930580" cy="349163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930580" cy="349163"/>
              </a:xfrm>
              <a:custGeom>
                <a:avLst/>
                <a:gdLst/>
                <a:ahLst/>
                <a:cxnLst/>
                <a:rect r="r" b="b" t="t" l="l"/>
                <a:pathLst>
                  <a:path h="349163" w="930580">
                    <a:moveTo>
                      <a:pt x="465290" y="0"/>
                    </a:moveTo>
                    <a:cubicBezTo>
                      <a:pt x="208317" y="0"/>
                      <a:pt x="0" y="78163"/>
                      <a:pt x="0" y="174581"/>
                    </a:cubicBezTo>
                    <a:cubicBezTo>
                      <a:pt x="0" y="271000"/>
                      <a:pt x="208317" y="349163"/>
                      <a:pt x="465290" y="349163"/>
                    </a:cubicBezTo>
                    <a:cubicBezTo>
                      <a:pt x="722262" y="349163"/>
                      <a:pt x="930580" y="271000"/>
                      <a:pt x="930580" y="174581"/>
                    </a:cubicBezTo>
                    <a:cubicBezTo>
                      <a:pt x="930580" y="78163"/>
                      <a:pt x="722262" y="0"/>
                      <a:pt x="465290" y="0"/>
                    </a:cubicBezTo>
                    <a:close/>
                  </a:path>
                </a:pathLst>
              </a:custGeom>
              <a:solidFill>
                <a:srgbClr val="253567">
                  <a:alpha val="23922"/>
                </a:srgbClr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87242" y="-5366"/>
                <a:ext cx="756096" cy="32179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30"/>
                  </a:lnSpc>
                </a:pPr>
              </a:p>
            </p:txBody>
          </p:sp>
        </p:grp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798519" cy="5214802"/>
            </a:xfrm>
            <a:custGeom>
              <a:avLst/>
              <a:gdLst/>
              <a:ahLst/>
              <a:cxnLst/>
              <a:rect r="r" b="b" t="t" l="l"/>
              <a:pathLst>
                <a:path h="5214802" w="1798519">
                  <a:moveTo>
                    <a:pt x="0" y="0"/>
                  </a:moveTo>
                  <a:lnTo>
                    <a:pt x="1798519" y="0"/>
                  </a:lnTo>
                  <a:lnTo>
                    <a:pt x="1798519" y="5214802"/>
                  </a:lnTo>
                  <a:lnTo>
                    <a:pt x="0" y="5214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5755896" y="4286250"/>
            <a:ext cx="1623676" cy="4077610"/>
            <a:chOff x="0" y="0"/>
            <a:chExt cx="2164901" cy="5436813"/>
          </a:xfrm>
        </p:grpSpPr>
        <p:grpSp>
          <p:nvGrpSpPr>
            <p:cNvPr name="Group 24" id="24"/>
            <p:cNvGrpSpPr/>
            <p:nvPr/>
          </p:nvGrpSpPr>
          <p:grpSpPr>
            <a:xfrm rot="0">
              <a:off x="258236" y="4916062"/>
              <a:ext cx="1752726" cy="520751"/>
              <a:chOff x="0" y="0"/>
              <a:chExt cx="1175199" cy="349163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1175199" cy="349163"/>
              </a:xfrm>
              <a:custGeom>
                <a:avLst/>
                <a:gdLst/>
                <a:ahLst/>
                <a:cxnLst/>
                <a:rect r="r" b="b" t="t" l="l"/>
                <a:pathLst>
                  <a:path h="349163" w="1175199">
                    <a:moveTo>
                      <a:pt x="587600" y="0"/>
                    </a:moveTo>
                    <a:cubicBezTo>
                      <a:pt x="263077" y="0"/>
                      <a:pt x="0" y="78163"/>
                      <a:pt x="0" y="174581"/>
                    </a:cubicBezTo>
                    <a:cubicBezTo>
                      <a:pt x="0" y="271000"/>
                      <a:pt x="263077" y="349163"/>
                      <a:pt x="587600" y="349163"/>
                    </a:cubicBezTo>
                    <a:cubicBezTo>
                      <a:pt x="912122" y="349163"/>
                      <a:pt x="1175199" y="271000"/>
                      <a:pt x="1175199" y="174581"/>
                    </a:cubicBezTo>
                    <a:cubicBezTo>
                      <a:pt x="1175199" y="78163"/>
                      <a:pt x="912122" y="0"/>
                      <a:pt x="587600" y="0"/>
                    </a:cubicBezTo>
                    <a:close/>
                  </a:path>
                </a:pathLst>
              </a:custGeom>
              <a:solidFill>
                <a:srgbClr val="253567">
                  <a:alpha val="23922"/>
                </a:srgbClr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110175" y="-5366"/>
                <a:ext cx="954850" cy="32179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30"/>
                  </a:lnSpc>
                </a:pPr>
              </a:p>
            </p:txBody>
          </p:sp>
        </p:grpSp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164901" cy="5319951"/>
            </a:xfrm>
            <a:custGeom>
              <a:avLst/>
              <a:gdLst/>
              <a:ahLst/>
              <a:cxnLst/>
              <a:rect r="r" b="b" t="t" l="l"/>
              <a:pathLst>
                <a:path h="5319951" w="2164901">
                  <a:moveTo>
                    <a:pt x="0" y="0"/>
                  </a:moveTo>
                  <a:lnTo>
                    <a:pt x="2164901" y="0"/>
                  </a:lnTo>
                  <a:lnTo>
                    <a:pt x="2164901" y="5319951"/>
                  </a:lnTo>
                  <a:lnTo>
                    <a:pt x="0" y="5319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4087533" y="3649058"/>
            <a:ext cx="1129548" cy="3341172"/>
            <a:chOff x="0" y="0"/>
            <a:chExt cx="1506064" cy="4454896"/>
          </a:xfrm>
        </p:grpSpPr>
        <p:grpSp>
          <p:nvGrpSpPr>
            <p:cNvPr name="Group 29" id="29"/>
            <p:cNvGrpSpPr/>
            <p:nvPr/>
          </p:nvGrpSpPr>
          <p:grpSpPr>
            <a:xfrm rot="0">
              <a:off x="63500" y="3934145"/>
              <a:ext cx="1212233" cy="520751"/>
              <a:chOff x="0" y="0"/>
              <a:chExt cx="812800" cy="349163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812800" cy="349163"/>
              </a:xfrm>
              <a:custGeom>
                <a:avLst/>
                <a:gdLst/>
                <a:ahLst/>
                <a:cxnLst/>
                <a:rect r="r" b="b" t="t" l="l"/>
                <a:pathLst>
                  <a:path h="349163" w="812800">
                    <a:moveTo>
                      <a:pt x="406400" y="0"/>
                    </a:moveTo>
                    <a:cubicBezTo>
                      <a:pt x="181951" y="0"/>
                      <a:pt x="0" y="78163"/>
                      <a:pt x="0" y="174581"/>
                    </a:cubicBezTo>
                    <a:cubicBezTo>
                      <a:pt x="0" y="271000"/>
                      <a:pt x="181951" y="349163"/>
                      <a:pt x="406400" y="349163"/>
                    </a:cubicBezTo>
                    <a:cubicBezTo>
                      <a:pt x="630849" y="349163"/>
                      <a:pt x="812800" y="271000"/>
                      <a:pt x="812800" y="174581"/>
                    </a:cubicBezTo>
                    <a:cubicBezTo>
                      <a:pt x="812800" y="78163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53567">
                  <a:alpha val="23922"/>
                </a:srgbClr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76200" y="-5366"/>
                <a:ext cx="660400" cy="32179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30"/>
                  </a:lnSpc>
                </a:pPr>
              </a:p>
            </p:txBody>
          </p:sp>
        </p:grpSp>
        <p:sp>
          <p:nvSpPr>
            <p:cNvPr name="Freeform 32" id="32"/>
            <p:cNvSpPr/>
            <p:nvPr/>
          </p:nvSpPr>
          <p:spPr>
            <a:xfrm flipH="true" flipV="false" rot="0">
              <a:off x="0" y="0"/>
              <a:ext cx="1506064" cy="4322054"/>
            </a:xfrm>
            <a:custGeom>
              <a:avLst/>
              <a:gdLst/>
              <a:ahLst/>
              <a:cxnLst/>
              <a:rect r="r" b="b" t="t" l="l"/>
              <a:pathLst>
                <a:path h="4322054" w="1506064">
                  <a:moveTo>
                    <a:pt x="1506064" y="0"/>
                  </a:moveTo>
                  <a:lnTo>
                    <a:pt x="0" y="0"/>
                  </a:lnTo>
                  <a:lnTo>
                    <a:pt x="0" y="4322054"/>
                  </a:lnTo>
                  <a:lnTo>
                    <a:pt x="1506064" y="4322054"/>
                  </a:lnTo>
                  <a:lnTo>
                    <a:pt x="1506064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204311" y="4513393"/>
            <a:ext cx="5298522" cy="3161282"/>
            <a:chOff x="0" y="0"/>
            <a:chExt cx="7064696" cy="4215043"/>
          </a:xfrm>
        </p:grpSpPr>
        <p:grpSp>
          <p:nvGrpSpPr>
            <p:cNvPr name="Group 34" id="34"/>
            <p:cNvGrpSpPr/>
            <p:nvPr/>
          </p:nvGrpSpPr>
          <p:grpSpPr>
            <a:xfrm rot="0">
              <a:off x="3021562" y="3213549"/>
              <a:ext cx="1239258" cy="520751"/>
              <a:chOff x="0" y="0"/>
              <a:chExt cx="830920" cy="349163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830920" cy="349163"/>
              </a:xfrm>
              <a:custGeom>
                <a:avLst/>
                <a:gdLst/>
                <a:ahLst/>
                <a:cxnLst/>
                <a:rect r="r" b="b" t="t" l="l"/>
                <a:pathLst>
                  <a:path h="349163" w="830920">
                    <a:moveTo>
                      <a:pt x="415460" y="0"/>
                    </a:moveTo>
                    <a:cubicBezTo>
                      <a:pt x="186008" y="0"/>
                      <a:pt x="0" y="78163"/>
                      <a:pt x="0" y="174581"/>
                    </a:cubicBezTo>
                    <a:cubicBezTo>
                      <a:pt x="0" y="271000"/>
                      <a:pt x="186008" y="349163"/>
                      <a:pt x="415460" y="349163"/>
                    </a:cubicBezTo>
                    <a:cubicBezTo>
                      <a:pt x="644912" y="349163"/>
                      <a:pt x="830920" y="271000"/>
                      <a:pt x="830920" y="174581"/>
                    </a:cubicBezTo>
                    <a:cubicBezTo>
                      <a:pt x="830920" y="78163"/>
                      <a:pt x="644912" y="0"/>
                      <a:pt x="415460" y="0"/>
                    </a:cubicBezTo>
                    <a:close/>
                  </a:path>
                </a:pathLst>
              </a:custGeom>
              <a:solidFill>
                <a:srgbClr val="253567">
                  <a:alpha val="23922"/>
                </a:srgbClr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77899" y="-5366"/>
                <a:ext cx="675122" cy="32179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30"/>
                  </a:lnSpc>
                </a:pPr>
              </a:p>
            </p:txBody>
          </p:sp>
        </p:grpSp>
        <p:sp>
          <p:nvSpPr>
            <p:cNvPr name="Freeform 37" id="37"/>
            <p:cNvSpPr/>
            <p:nvPr/>
          </p:nvSpPr>
          <p:spPr>
            <a:xfrm flipH="false" flipV="false" rot="0">
              <a:off x="0" y="797496"/>
              <a:ext cx="7064696" cy="3417547"/>
            </a:xfrm>
            <a:custGeom>
              <a:avLst/>
              <a:gdLst/>
              <a:ahLst/>
              <a:cxnLst/>
              <a:rect r="r" b="b" t="t" l="l"/>
              <a:pathLst>
                <a:path h="3417547" w="7064696">
                  <a:moveTo>
                    <a:pt x="0" y="0"/>
                  </a:moveTo>
                  <a:lnTo>
                    <a:pt x="7064696" y="0"/>
                  </a:lnTo>
                  <a:lnTo>
                    <a:pt x="7064696" y="3417547"/>
                  </a:lnTo>
                  <a:lnTo>
                    <a:pt x="0" y="3417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3476782" y="164500"/>
              <a:ext cx="1555555" cy="1265993"/>
            </a:xfrm>
            <a:custGeom>
              <a:avLst/>
              <a:gdLst/>
              <a:ahLst/>
              <a:cxnLst/>
              <a:rect r="r" b="b" t="t" l="l"/>
              <a:pathLst>
                <a:path h="1265993" w="1555555">
                  <a:moveTo>
                    <a:pt x="0" y="0"/>
                  </a:moveTo>
                  <a:lnTo>
                    <a:pt x="1555555" y="0"/>
                  </a:lnTo>
                  <a:lnTo>
                    <a:pt x="1555555" y="1265993"/>
                  </a:lnTo>
                  <a:lnTo>
                    <a:pt x="0" y="1265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1618292" y="0"/>
              <a:ext cx="2610330" cy="3818094"/>
            </a:xfrm>
            <a:custGeom>
              <a:avLst/>
              <a:gdLst/>
              <a:ahLst/>
              <a:cxnLst/>
              <a:rect r="r" b="b" t="t" l="l"/>
              <a:pathLst>
                <a:path h="3818094" w="2610330">
                  <a:moveTo>
                    <a:pt x="0" y="0"/>
                  </a:moveTo>
                  <a:lnTo>
                    <a:pt x="2610330" y="0"/>
                  </a:lnTo>
                  <a:lnTo>
                    <a:pt x="2610330" y="3818094"/>
                  </a:lnTo>
                  <a:lnTo>
                    <a:pt x="0" y="38180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0"/>
              </a:stretch>
            </a:blipFill>
          </p:spPr>
        </p:sp>
      </p:grpSp>
      <p:sp>
        <p:nvSpPr>
          <p:cNvPr name="Freeform 40" id="40"/>
          <p:cNvSpPr/>
          <p:nvPr/>
        </p:nvSpPr>
        <p:spPr>
          <a:xfrm flipH="false" flipV="false" rot="0">
            <a:off x="151748" y="5945179"/>
            <a:ext cx="1037968" cy="2234002"/>
          </a:xfrm>
          <a:custGeom>
            <a:avLst/>
            <a:gdLst/>
            <a:ahLst/>
            <a:cxnLst/>
            <a:rect r="r" b="b" t="t" l="l"/>
            <a:pathLst>
              <a:path h="2234002" w="1037968">
                <a:moveTo>
                  <a:pt x="0" y="0"/>
                </a:moveTo>
                <a:lnTo>
                  <a:pt x="1037968" y="0"/>
                </a:lnTo>
                <a:lnTo>
                  <a:pt x="1037968" y="2234001"/>
                </a:lnTo>
                <a:lnTo>
                  <a:pt x="0" y="223400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grpSp>
        <p:nvGrpSpPr>
          <p:cNvPr name="Group 41" id="41"/>
          <p:cNvGrpSpPr/>
          <p:nvPr/>
        </p:nvGrpSpPr>
        <p:grpSpPr>
          <a:xfrm rot="0">
            <a:off x="2025146" y="762000"/>
            <a:ext cx="9104076" cy="1766909"/>
            <a:chOff x="0" y="0"/>
            <a:chExt cx="12138768" cy="2355879"/>
          </a:xfrm>
        </p:grpSpPr>
        <p:sp>
          <p:nvSpPr>
            <p:cNvPr name="TextBox 42" id="42"/>
            <p:cNvSpPr txBox="true"/>
            <p:nvPr/>
          </p:nvSpPr>
          <p:spPr>
            <a:xfrm rot="0">
              <a:off x="0" y="1461926"/>
              <a:ext cx="7808667" cy="8939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187"/>
                </a:lnSpc>
              </a:pPr>
              <a:r>
                <a:rPr lang="en-US" sz="4550" b="true">
                  <a:solidFill>
                    <a:srgbClr val="CF2038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Help America Vote</a:t>
              </a:r>
            </a:p>
          </p:txBody>
        </p:sp>
        <p:sp>
          <p:nvSpPr>
            <p:cNvPr name="TextBox 43" id="43"/>
            <p:cNvSpPr txBox="true"/>
            <p:nvPr/>
          </p:nvSpPr>
          <p:spPr>
            <a:xfrm rot="0">
              <a:off x="0" y="19050"/>
              <a:ext cx="12138768" cy="14270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8372"/>
                </a:lnSpc>
              </a:pPr>
              <a:r>
                <a:rPr lang="en-US" b="true" sz="7155" spc="178">
                  <a:solidFill>
                    <a:srgbClr val="2CAFE4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Be Election Ready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555970" y="-13981530"/>
            <a:ext cx="33850435" cy="30705175"/>
            <a:chOff x="0" y="0"/>
            <a:chExt cx="45133913" cy="409402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2839763" y="18483560"/>
              <a:ext cx="21960311" cy="12352675"/>
            </a:xfrm>
            <a:custGeom>
              <a:avLst/>
              <a:gdLst/>
              <a:ahLst/>
              <a:cxnLst/>
              <a:rect r="r" b="b" t="t" l="l"/>
              <a:pathLst>
                <a:path h="12352675" w="21960311">
                  <a:moveTo>
                    <a:pt x="0" y="0"/>
                  </a:moveTo>
                  <a:lnTo>
                    <a:pt x="21960311" y="0"/>
                  </a:lnTo>
                  <a:lnTo>
                    <a:pt x="21960311" y="12352675"/>
                  </a:lnTo>
                  <a:lnTo>
                    <a:pt x="0" y="12352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-5400000">
              <a:off x="14495610" y="12565278"/>
              <a:ext cx="13879345" cy="42870565"/>
            </a:xfrm>
            <a:custGeom>
              <a:avLst/>
              <a:gdLst/>
              <a:ahLst/>
              <a:cxnLst/>
              <a:rect r="r" b="b" t="t" l="l"/>
              <a:pathLst>
                <a:path h="42870565" w="13879345">
                  <a:moveTo>
                    <a:pt x="0" y="42870564"/>
                  </a:moveTo>
                  <a:lnTo>
                    <a:pt x="13879345" y="42870564"/>
                  </a:lnTo>
                  <a:lnTo>
                    <a:pt x="13879345" y="0"/>
                  </a:lnTo>
                  <a:lnTo>
                    <a:pt x="0" y="0"/>
                  </a:lnTo>
                  <a:lnTo>
                    <a:pt x="0" y="42870564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2187016">
              <a:off x="7759043" y="8352535"/>
              <a:ext cx="34772046" cy="20211252"/>
            </a:xfrm>
            <a:custGeom>
              <a:avLst/>
              <a:gdLst/>
              <a:ahLst/>
              <a:cxnLst/>
              <a:rect r="r" b="b" t="t" l="l"/>
              <a:pathLst>
                <a:path h="20211252" w="34772046">
                  <a:moveTo>
                    <a:pt x="0" y="0"/>
                  </a:moveTo>
                  <a:lnTo>
                    <a:pt x="34772046" y="0"/>
                  </a:lnTo>
                  <a:lnTo>
                    <a:pt x="34772046" y="20211251"/>
                  </a:lnTo>
                  <a:lnTo>
                    <a:pt x="0" y="20211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4000"/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3232939" y="6599667"/>
            <a:ext cx="1568911" cy="1568911"/>
          </a:xfrm>
          <a:custGeom>
            <a:avLst/>
            <a:gdLst/>
            <a:ahLst/>
            <a:cxnLst/>
            <a:rect r="r" b="b" t="t" l="l"/>
            <a:pathLst>
              <a:path h="1568911" w="1568911">
                <a:moveTo>
                  <a:pt x="0" y="0"/>
                </a:moveTo>
                <a:lnTo>
                  <a:pt x="1568911" y="0"/>
                </a:lnTo>
                <a:lnTo>
                  <a:pt x="1568911" y="1568911"/>
                </a:lnTo>
                <a:lnTo>
                  <a:pt x="0" y="15689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-27965"/>
            <a:ext cx="2379431" cy="1531399"/>
          </a:xfrm>
          <a:custGeom>
            <a:avLst/>
            <a:gdLst/>
            <a:ahLst/>
            <a:cxnLst/>
            <a:rect r="r" b="b" t="t" l="l"/>
            <a:pathLst>
              <a:path h="1531399" w="2379431">
                <a:moveTo>
                  <a:pt x="0" y="0"/>
                </a:moveTo>
                <a:lnTo>
                  <a:pt x="2379431" y="0"/>
                </a:lnTo>
                <a:lnTo>
                  <a:pt x="2379431" y="1531399"/>
                </a:lnTo>
                <a:lnTo>
                  <a:pt x="0" y="15313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9198625" y="5061610"/>
            <a:ext cx="4094278" cy="3129194"/>
            <a:chOff x="0" y="0"/>
            <a:chExt cx="5459038" cy="4172259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2161502" y="3432299"/>
              <a:ext cx="1212233" cy="520751"/>
              <a:chOff x="0" y="0"/>
              <a:chExt cx="812800" cy="349163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349163"/>
              </a:xfrm>
              <a:custGeom>
                <a:avLst/>
                <a:gdLst/>
                <a:ahLst/>
                <a:cxnLst/>
                <a:rect r="r" b="b" t="t" l="l"/>
                <a:pathLst>
                  <a:path h="349163" w="812800">
                    <a:moveTo>
                      <a:pt x="406400" y="0"/>
                    </a:moveTo>
                    <a:cubicBezTo>
                      <a:pt x="181951" y="0"/>
                      <a:pt x="0" y="78163"/>
                      <a:pt x="0" y="174581"/>
                    </a:cubicBezTo>
                    <a:cubicBezTo>
                      <a:pt x="0" y="271000"/>
                      <a:pt x="181951" y="349163"/>
                      <a:pt x="406400" y="349163"/>
                    </a:cubicBezTo>
                    <a:cubicBezTo>
                      <a:pt x="630849" y="349163"/>
                      <a:pt x="812800" y="271000"/>
                      <a:pt x="812800" y="174581"/>
                    </a:cubicBezTo>
                    <a:cubicBezTo>
                      <a:pt x="812800" y="78163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53567">
                  <a:alpha val="23922"/>
                </a:srgbClr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-5366"/>
                <a:ext cx="660400" cy="321795"/>
              </a:xfrm>
              <a:prstGeom prst="rect">
                <a:avLst/>
              </a:prstGeom>
            </p:spPr>
            <p:txBody>
              <a:bodyPr anchor="ctr" rtlCol="false" tIns="47975" lIns="47975" bIns="47975" rIns="47975"/>
              <a:lstStyle/>
              <a:p>
                <a:pPr algn="ctr">
                  <a:lnSpc>
                    <a:spcPts val="2130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true" flipV="false" rot="0">
              <a:off x="0" y="803205"/>
              <a:ext cx="5459038" cy="3369054"/>
            </a:xfrm>
            <a:custGeom>
              <a:avLst/>
              <a:gdLst/>
              <a:ahLst/>
              <a:cxnLst/>
              <a:rect r="r" b="b" t="t" l="l"/>
              <a:pathLst>
                <a:path h="3369054" w="5459038">
                  <a:moveTo>
                    <a:pt x="5459038" y="0"/>
                  </a:moveTo>
                  <a:lnTo>
                    <a:pt x="0" y="0"/>
                  </a:lnTo>
                  <a:lnTo>
                    <a:pt x="0" y="3369054"/>
                  </a:lnTo>
                  <a:lnTo>
                    <a:pt x="5459038" y="3369054"/>
                  </a:lnTo>
                  <a:lnTo>
                    <a:pt x="5459038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true" flipV="false" rot="0">
              <a:off x="1128838" y="197895"/>
              <a:ext cx="1647161" cy="1340546"/>
            </a:xfrm>
            <a:custGeom>
              <a:avLst/>
              <a:gdLst/>
              <a:ahLst/>
              <a:cxnLst/>
              <a:rect r="r" b="b" t="t" l="l"/>
              <a:pathLst>
                <a:path h="1340546" w="1647161">
                  <a:moveTo>
                    <a:pt x="1647161" y="0"/>
                  </a:moveTo>
                  <a:lnTo>
                    <a:pt x="0" y="0"/>
                  </a:lnTo>
                  <a:lnTo>
                    <a:pt x="0" y="1340546"/>
                  </a:lnTo>
                  <a:lnTo>
                    <a:pt x="1647161" y="1340546"/>
                  </a:lnTo>
                  <a:lnTo>
                    <a:pt x="1647161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true" flipV="false" rot="0">
              <a:off x="2099812" y="0"/>
              <a:ext cx="3035743" cy="4159470"/>
            </a:xfrm>
            <a:custGeom>
              <a:avLst/>
              <a:gdLst/>
              <a:ahLst/>
              <a:cxnLst/>
              <a:rect r="r" b="b" t="t" l="l"/>
              <a:pathLst>
                <a:path h="4159470" w="3035743">
                  <a:moveTo>
                    <a:pt x="3035743" y="0"/>
                  </a:moveTo>
                  <a:lnTo>
                    <a:pt x="0" y="0"/>
                  </a:lnTo>
                  <a:lnTo>
                    <a:pt x="0" y="4159470"/>
                  </a:lnTo>
                  <a:lnTo>
                    <a:pt x="3035743" y="4159470"/>
                  </a:lnTo>
                  <a:lnTo>
                    <a:pt x="3035743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8616361" y="5883500"/>
            <a:ext cx="1335978" cy="2326355"/>
          </a:xfrm>
          <a:custGeom>
            <a:avLst/>
            <a:gdLst/>
            <a:ahLst/>
            <a:cxnLst/>
            <a:rect r="r" b="b" t="t" l="l"/>
            <a:pathLst>
              <a:path h="2326355" w="1335978">
                <a:moveTo>
                  <a:pt x="0" y="0"/>
                </a:moveTo>
                <a:lnTo>
                  <a:pt x="1335978" y="0"/>
                </a:lnTo>
                <a:lnTo>
                  <a:pt x="1335978" y="2326355"/>
                </a:lnTo>
                <a:lnTo>
                  <a:pt x="0" y="23263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6539084" y="4287873"/>
            <a:ext cx="2002477" cy="2758804"/>
            <a:chOff x="0" y="0"/>
            <a:chExt cx="2669969" cy="3678406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314788" y="3157655"/>
              <a:ext cx="1930329" cy="520751"/>
              <a:chOff x="0" y="0"/>
              <a:chExt cx="1294282" cy="349163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1294282" cy="349163"/>
              </a:xfrm>
              <a:custGeom>
                <a:avLst/>
                <a:gdLst/>
                <a:ahLst/>
                <a:cxnLst/>
                <a:rect r="r" b="b" t="t" l="l"/>
                <a:pathLst>
                  <a:path h="349163" w="1294282">
                    <a:moveTo>
                      <a:pt x="647141" y="0"/>
                    </a:moveTo>
                    <a:cubicBezTo>
                      <a:pt x="289735" y="0"/>
                      <a:pt x="0" y="78163"/>
                      <a:pt x="0" y="174581"/>
                    </a:cubicBezTo>
                    <a:cubicBezTo>
                      <a:pt x="0" y="271000"/>
                      <a:pt x="289735" y="349163"/>
                      <a:pt x="647141" y="349163"/>
                    </a:cubicBezTo>
                    <a:cubicBezTo>
                      <a:pt x="1004547" y="349163"/>
                      <a:pt x="1294282" y="271000"/>
                      <a:pt x="1294282" y="174581"/>
                    </a:cubicBezTo>
                    <a:cubicBezTo>
                      <a:pt x="1294282" y="78163"/>
                      <a:pt x="1004547" y="0"/>
                      <a:pt x="647141" y="0"/>
                    </a:cubicBezTo>
                    <a:close/>
                  </a:path>
                </a:pathLst>
              </a:custGeom>
              <a:solidFill>
                <a:srgbClr val="253567">
                  <a:alpha val="23922"/>
                </a:srgbClr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121339" y="-5366"/>
                <a:ext cx="1051604" cy="32179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30"/>
                  </a:lnSpc>
                </a:pPr>
              </a:p>
            </p:txBody>
          </p:sp>
        </p:grp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669969" cy="3626443"/>
            </a:xfrm>
            <a:custGeom>
              <a:avLst/>
              <a:gdLst/>
              <a:ahLst/>
              <a:cxnLst/>
              <a:rect r="r" b="b" t="t" l="l"/>
              <a:pathLst>
                <a:path h="3626443" w="2669969">
                  <a:moveTo>
                    <a:pt x="0" y="0"/>
                  </a:moveTo>
                  <a:lnTo>
                    <a:pt x="2669969" y="0"/>
                  </a:lnTo>
                  <a:lnTo>
                    <a:pt x="2669969" y="3626443"/>
                  </a:lnTo>
                  <a:lnTo>
                    <a:pt x="0" y="3626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5344711" y="3710543"/>
            <a:ext cx="1656688" cy="3336134"/>
            <a:chOff x="0" y="0"/>
            <a:chExt cx="2208917" cy="4448179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246666" y="3927427"/>
              <a:ext cx="1212233" cy="520751"/>
              <a:chOff x="0" y="0"/>
              <a:chExt cx="812800" cy="349163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349163"/>
              </a:xfrm>
              <a:custGeom>
                <a:avLst/>
                <a:gdLst/>
                <a:ahLst/>
                <a:cxnLst/>
                <a:rect r="r" b="b" t="t" l="l"/>
                <a:pathLst>
                  <a:path h="349163" w="812800">
                    <a:moveTo>
                      <a:pt x="406400" y="0"/>
                    </a:moveTo>
                    <a:cubicBezTo>
                      <a:pt x="181951" y="0"/>
                      <a:pt x="0" y="78163"/>
                      <a:pt x="0" y="174581"/>
                    </a:cubicBezTo>
                    <a:cubicBezTo>
                      <a:pt x="0" y="271000"/>
                      <a:pt x="181951" y="349163"/>
                      <a:pt x="406400" y="349163"/>
                    </a:cubicBezTo>
                    <a:cubicBezTo>
                      <a:pt x="630849" y="349163"/>
                      <a:pt x="812800" y="271000"/>
                      <a:pt x="812800" y="174581"/>
                    </a:cubicBezTo>
                    <a:cubicBezTo>
                      <a:pt x="812800" y="78163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53567">
                  <a:alpha val="23922"/>
                </a:srgbClr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-5366"/>
                <a:ext cx="660400" cy="32179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30"/>
                  </a:lnSpc>
                </a:pPr>
              </a:p>
            </p:txBody>
          </p:sp>
        </p:grpSp>
        <p:sp>
          <p:nvSpPr>
            <p:cNvPr name="Freeform 25" id="25"/>
            <p:cNvSpPr/>
            <p:nvPr/>
          </p:nvSpPr>
          <p:spPr>
            <a:xfrm flipH="true" flipV="false" rot="0">
              <a:off x="0" y="0"/>
              <a:ext cx="2208917" cy="4318126"/>
            </a:xfrm>
            <a:custGeom>
              <a:avLst/>
              <a:gdLst/>
              <a:ahLst/>
              <a:cxnLst/>
              <a:rect r="r" b="b" t="t" l="l"/>
              <a:pathLst>
                <a:path h="4318126" w="2208917">
                  <a:moveTo>
                    <a:pt x="2208917" y="0"/>
                  </a:moveTo>
                  <a:lnTo>
                    <a:pt x="0" y="0"/>
                  </a:lnTo>
                  <a:lnTo>
                    <a:pt x="0" y="4318126"/>
                  </a:lnTo>
                  <a:lnTo>
                    <a:pt x="2208917" y="4318126"/>
                  </a:lnTo>
                  <a:lnTo>
                    <a:pt x="2208917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3400566" y="3843893"/>
            <a:ext cx="1402119" cy="4154193"/>
            <a:chOff x="0" y="0"/>
            <a:chExt cx="1869493" cy="5538924"/>
          </a:xfrm>
        </p:grpSpPr>
        <p:sp>
          <p:nvSpPr>
            <p:cNvPr name="Freeform 27" id="27"/>
            <p:cNvSpPr/>
            <p:nvPr/>
          </p:nvSpPr>
          <p:spPr>
            <a:xfrm flipH="true" flipV="false" rot="0">
              <a:off x="0" y="0"/>
              <a:ext cx="1869493" cy="5365009"/>
            </a:xfrm>
            <a:custGeom>
              <a:avLst/>
              <a:gdLst/>
              <a:ahLst/>
              <a:cxnLst/>
              <a:rect r="r" b="b" t="t" l="l"/>
              <a:pathLst>
                <a:path h="5365009" w="1869493">
                  <a:moveTo>
                    <a:pt x="1869493" y="0"/>
                  </a:moveTo>
                  <a:lnTo>
                    <a:pt x="0" y="0"/>
                  </a:lnTo>
                  <a:lnTo>
                    <a:pt x="0" y="5365009"/>
                  </a:lnTo>
                  <a:lnTo>
                    <a:pt x="1869493" y="5365009"/>
                  </a:lnTo>
                  <a:lnTo>
                    <a:pt x="1869493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  <p:grpSp>
          <p:nvGrpSpPr>
            <p:cNvPr name="Group 28" id="28"/>
            <p:cNvGrpSpPr/>
            <p:nvPr/>
          </p:nvGrpSpPr>
          <p:grpSpPr>
            <a:xfrm rot="0">
              <a:off x="130601" y="5018173"/>
              <a:ext cx="1536535" cy="520751"/>
              <a:chOff x="0" y="0"/>
              <a:chExt cx="1030244" cy="349163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1030244" cy="349163"/>
              </a:xfrm>
              <a:custGeom>
                <a:avLst/>
                <a:gdLst/>
                <a:ahLst/>
                <a:cxnLst/>
                <a:rect r="r" b="b" t="t" l="l"/>
                <a:pathLst>
                  <a:path h="349163" w="1030244">
                    <a:moveTo>
                      <a:pt x="515122" y="0"/>
                    </a:moveTo>
                    <a:cubicBezTo>
                      <a:pt x="230628" y="0"/>
                      <a:pt x="0" y="78163"/>
                      <a:pt x="0" y="174581"/>
                    </a:cubicBezTo>
                    <a:cubicBezTo>
                      <a:pt x="0" y="271000"/>
                      <a:pt x="230628" y="349163"/>
                      <a:pt x="515122" y="349163"/>
                    </a:cubicBezTo>
                    <a:cubicBezTo>
                      <a:pt x="799616" y="349163"/>
                      <a:pt x="1030244" y="271000"/>
                      <a:pt x="1030244" y="174581"/>
                    </a:cubicBezTo>
                    <a:cubicBezTo>
                      <a:pt x="1030244" y="78163"/>
                      <a:pt x="799616" y="0"/>
                      <a:pt x="515122" y="0"/>
                    </a:cubicBezTo>
                    <a:close/>
                  </a:path>
                </a:pathLst>
              </a:custGeom>
              <a:solidFill>
                <a:srgbClr val="253567">
                  <a:alpha val="23922"/>
                </a:srgbClr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96585" y="-5366"/>
                <a:ext cx="837073" cy="32179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30"/>
                  </a:lnSpc>
                </a:pPr>
              </a:p>
            </p:txBody>
          </p:sp>
        </p:grpSp>
      </p:grpSp>
      <p:sp>
        <p:nvSpPr>
          <p:cNvPr name="Freeform 31" id="31"/>
          <p:cNvSpPr/>
          <p:nvPr/>
        </p:nvSpPr>
        <p:spPr>
          <a:xfrm flipH="false" flipV="false" rot="0">
            <a:off x="1685033" y="4508452"/>
            <a:ext cx="1686252" cy="3322664"/>
          </a:xfrm>
          <a:custGeom>
            <a:avLst/>
            <a:gdLst/>
            <a:ahLst/>
            <a:cxnLst/>
            <a:rect r="r" b="b" t="t" l="l"/>
            <a:pathLst>
              <a:path h="3322664" w="1686252">
                <a:moveTo>
                  <a:pt x="0" y="0"/>
                </a:moveTo>
                <a:lnTo>
                  <a:pt x="1686252" y="0"/>
                </a:lnTo>
                <a:lnTo>
                  <a:pt x="1686252" y="3322665"/>
                </a:lnTo>
                <a:lnTo>
                  <a:pt x="0" y="332266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grpSp>
        <p:nvGrpSpPr>
          <p:cNvPr name="Group 32" id="32"/>
          <p:cNvGrpSpPr/>
          <p:nvPr/>
        </p:nvGrpSpPr>
        <p:grpSpPr>
          <a:xfrm rot="0">
            <a:off x="185261" y="3953252"/>
            <a:ext cx="1789117" cy="4016259"/>
            <a:chOff x="0" y="0"/>
            <a:chExt cx="2385489" cy="5355012"/>
          </a:xfrm>
        </p:grpSpPr>
        <p:grpSp>
          <p:nvGrpSpPr>
            <p:cNvPr name="Group 33" id="33"/>
            <p:cNvGrpSpPr/>
            <p:nvPr/>
          </p:nvGrpSpPr>
          <p:grpSpPr>
            <a:xfrm rot="0">
              <a:off x="422884" y="4717521"/>
              <a:ext cx="1962605" cy="637491"/>
              <a:chOff x="0" y="0"/>
              <a:chExt cx="812800" cy="264013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812800" cy="264013"/>
              </a:xfrm>
              <a:custGeom>
                <a:avLst/>
                <a:gdLst/>
                <a:ahLst/>
                <a:cxnLst/>
                <a:rect r="r" b="b" t="t" l="l"/>
                <a:pathLst>
                  <a:path h="264013" w="812800">
                    <a:moveTo>
                      <a:pt x="406400" y="0"/>
                    </a:moveTo>
                    <a:cubicBezTo>
                      <a:pt x="181951" y="0"/>
                      <a:pt x="0" y="59101"/>
                      <a:pt x="0" y="132006"/>
                    </a:cubicBezTo>
                    <a:cubicBezTo>
                      <a:pt x="0" y="204911"/>
                      <a:pt x="181951" y="264013"/>
                      <a:pt x="406400" y="264013"/>
                    </a:cubicBezTo>
                    <a:cubicBezTo>
                      <a:pt x="630849" y="264013"/>
                      <a:pt x="812800" y="204911"/>
                      <a:pt x="812800" y="132006"/>
                    </a:cubicBezTo>
                    <a:cubicBezTo>
                      <a:pt x="812800" y="5910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53567">
                  <a:alpha val="23922"/>
                </a:srgbClr>
              </a:solidFill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76200" y="-13349"/>
                <a:ext cx="660400" cy="25261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30"/>
                  </a:lnSpc>
                </a:pPr>
              </a:p>
            </p:txBody>
          </p:sp>
        </p:grpSp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159601" cy="5189740"/>
            </a:xfrm>
            <a:custGeom>
              <a:avLst/>
              <a:gdLst/>
              <a:ahLst/>
              <a:cxnLst/>
              <a:rect r="r" b="b" t="t" l="l"/>
              <a:pathLst>
                <a:path h="5189740" w="2159601">
                  <a:moveTo>
                    <a:pt x="0" y="0"/>
                  </a:moveTo>
                  <a:lnTo>
                    <a:pt x="2159601" y="0"/>
                  </a:lnTo>
                  <a:lnTo>
                    <a:pt x="2159601" y="5189740"/>
                  </a:lnTo>
                  <a:lnTo>
                    <a:pt x="0" y="5189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0" b="0"/>
              </a:stretch>
            </a:blip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3067962" y="762000"/>
            <a:ext cx="9104076" cy="1766909"/>
            <a:chOff x="0" y="0"/>
            <a:chExt cx="12138768" cy="2355879"/>
          </a:xfrm>
        </p:grpSpPr>
        <p:sp>
          <p:nvSpPr>
            <p:cNvPr name="TextBox 38" id="38"/>
            <p:cNvSpPr txBox="true"/>
            <p:nvPr/>
          </p:nvSpPr>
          <p:spPr>
            <a:xfrm rot="0">
              <a:off x="2165050" y="1461926"/>
              <a:ext cx="7808667" cy="8939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87"/>
                </a:lnSpc>
              </a:pPr>
              <a:r>
                <a:rPr lang="en-US" b="true" sz="4550">
                  <a:solidFill>
                    <a:srgbClr val="CF2038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Help America Vote</a:t>
              </a:r>
            </a:p>
          </p:txBody>
        </p:sp>
        <p:sp>
          <p:nvSpPr>
            <p:cNvPr name="TextBox 39" id="39"/>
            <p:cNvSpPr txBox="true"/>
            <p:nvPr/>
          </p:nvSpPr>
          <p:spPr>
            <a:xfrm rot="0">
              <a:off x="0" y="19050"/>
              <a:ext cx="12138768" cy="14270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72"/>
                </a:lnSpc>
              </a:pPr>
              <a:r>
                <a:rPr lang="en-US" b="true" sz="7155" spc="178">
                  <a:solidFill>
                    <a:srgbClr val="2CAFE4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Be Election Ready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8259227" y="-137910"/>
            <a:ext cx="31150231" cy="17832870"/>
            <a:chOff x="0" y="0"/>
            <a:chExt cx="41533642" cy="237771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685405" y="0"/>
              <a:ext cx="21960311" cy="12352675"/>
            </a:xfrm>
            <a:custGeom>
              <a:avLst/>
              <a:gdLst/>
              <a:ahLst/>
              <a:cxnLst/>
              <a:rect r="r" b="b" t="t" l="l"/>
              <a:pathLst>
                <a:path h="12352675" w="21960311">
                  <a:moveTo>
                    <a:pt x="0" y="0"/>
                  </a:moveTo>
                  <a:lnTo>
                    <a:pt x="21960311" y="0"/>
                  </a:lnTo>
                  <a:lnTo>
                    <a:pt x="21960311" y="12352675"/>
                  </a:lnTo>
                  <a:lnTo>
                    <a:pt x="0" y="12352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-6299584">
              <a:off x="14361961" y="-7311009"/>
              <a:ext cx="12809720" cy="39566703"/>
            </a:xfrm>
            <a:custGeom>
              <a:avLst/>
              <a:gdLst/>
              <a:ahLst/>
              <a:cxnLst/>
              <a:rect r="r" b="b" t="t" l="l"/>
              <a:pathLst>
                <a:path h="39566703" w="12809720">
                  <a:moveTo>
                    <a:pt x="0" y="39566703"/>
                  </a:moveTo>
                  <a:lnTo>
                    <a:pt x="12809720" y="39566703"/>
                  </a:lnTo>
                  <a:lnTo>
                    <a:pt x="12809720" y="0"/>
                  </a:lnTo>
                  <a:lnTo>
                    <a:pt x="0" y="0"/>
                  </a:lnTo>
                  <a:lnTo>
                    <a:pt x="0" y="39566703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420210" y="6637767"/>
            <a:ext cx="1568911" cy="1568911"/>
          </a:xfrm>
          <a:custGeom>
            <a:avLst/>
            <a:gdLst/>
            <a:ahLst/>
            <a:cxnLst/>
            <a:rect r="r" b="b" t="t" l="l"/>
            <a:pathLst>
              <a:path h="1568911" w="1568911">
                <a:moveTo>
                  <a:pt x="0" y="0"/>
                </a:moveTo>
                <a:lnTo>
                  <a:pt x="1568911" y="0"/>
                </a:lnTo>
                <a:lnTo>
                  <a:pt x="1568911" y="1568911"/>
                </a:lnTo>
                <a:lnTo>
                  <a:pt x="0" y="15689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-27965"/>
            <a:ext cx="2379431" cy="1531399"/>
          </a:xfrm>
          <a:custGeom>
            <a:avLst/>
            <a:gdLst/>
            <a:ahLst/>
            <a:cxnLst/>
            <a:rect r="r" b="b" t="t" l="l"/>
            <a:pathLst>
              <a:path h="1531399" w="2379431">
                <a:moveTo>
                  <a:pt x="0" y="0"/>
                </a:moveTo>
                <a:lnTo>
                  <a:pt x="2379431" y="0"/>
                </a:lnTo>
                <a:lnTo>
                  <a:pt x="2379431" y="1531399"/>
                </a:lnTo>
                <a:lnTo>
                  <a:pt x="0" y="15313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2106198" y="1446284"/>
            <a:ext cx="2782593" cy="2768340"/>
            <a:chOff x="0" y="0"/>
            <a:chExt cx="3710124" cy="3691120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104360" y="85356"/>
              <a:ext cx="3605764" cy="3605764"/>
              <a:chOff x="0" y="0"/>
              <a:chExt cx="812800" cy="8128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53567">
                  <a:alpha val="40000"/>
                </a:srgbClr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39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0" y="0"/>
              <a:ext cx="3605764" cy="3605764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CAFE4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39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0" y="0"/>
              <a:ext cx="3605764" cy="3605764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19379" t="-17292" r="-19678" b="-21765"/>
                </a:stretch>
              </a:blipFill>
            </p:spPr>
          </p:sp>
        </p:grpSp>
      </p:grpSp>
      <p:grpSp>
        <p:nvGrpSpPr>
          <p:cNvPr name="Group 16" id="16"/>
          <p:cNvGrpSpPr/>
          <p:nvPr/>
        </p:nvGrpSpPr>
        <p:grpSpPr>
          <a:xfrm rot="0">
            <a:off x="2958587" y="5862514"/>
            <a:ext cx="2391789" cy="2404535"/>
            <a:chOff x="0" y="0"/>
            <a:chExt cx="3189052" cy="3206047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63500" y="80494"/>
              <a:ext cx="3125552" cy="3125552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53567">
                  <a:alpha val="40000"/>
                </a:srgbClr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39"/>
                  </a:lnSpc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0">
              <a:off x="0" y="0"/>
              <a:ext cx="3125552" cy="3125552"/>
              <a:chOff x="0" y="0"/>
              <a:chExt cx="812800" cy="812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CAFE4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39"/>
                  </a:lnSpc>
                </a:pPr>
              </a:p>
            </p:txBody>
          </p:sp>
        </p:grpSp>
        <p:grpSp>
          <p:nvGrpSpPr>
            <p:cNvPr name="Group 23" id="23"/>
            <p:cNvGrpSpPr/>
            <p:nvPr/>
          </p:nvGrpSpPr>
          <p:grpSpPr>
            <a:xfrm rot="0">
              <a:off x="0" y="0"/>
              <a:ext cx="3125552" cy="3125552"/>
              <a:chOff x="0" y="0"/>
              <a:chExt cx="812800" cy="81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21168" t="-16696" r="-19081" b="-23554"/>
                </a:stretch>
              </a:blipFill>
            </p:spPr>
          </p:sp>
        </p:grpSp>
      </p:grpSp>
      <p:grpSp>
        <p:nvGrpSpPr>
          <p:cNvPr name="Group 25" id="25"/>
          <p:cNvGrpSpPr/>
          <p:nvPr/>
        </p:nvGrpSpPr>
        <p:grpSpPr>
          <a:xfrm rot="0">
            <a:off x="8934450" y="2881512"/>
            <a:ext cx="2178617" cy="2173820"/>
            <a:chOff x="0" y="0"/>
            <a:chExt cx="2904823" cy="2898427"/>
          </a:xfrm>
        </p:grpSpPr>
        <p:grpSp>
          <p:nvGrpSpPr>
            <p:cNvPr name="Group 26" id="26"/>
            <p:cNvGrpSpPr/>
            <p:nvPr/>
          </p:nvGrpSpPr>
          <p:grpSpPr>
            <a:xfrm rot="0">
              <a:off x="92377" y="85981"/>
              <a:ext cx="2812445" cy="2812445"/>
              <a:chOff x="0" y="0"/>
              <a:chExt cx="812800" cy="81280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255A">
                  <a:alpha val="40000"/>
                </a:srgbClr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40"/>
                  </a:lnSpc>
                </a:pPr>
              </a:p>
            </p:txBody>
          </p:sp>
        </p:grpSp>
        <p:grpSp>
          <p:nvGrpSpPr>
            <p:cNvPr name="Group 29" id="29"/>
            <p:cNvGrpSpPr/>
            <p:nvPr/>
          </p:nvGrpSpPr>
          <p:grpSpPr>
            <a:xfrm rot="0">
              <a:off x="0" y="0"/>
              <a:ext cx="2812445" cy="2812445"/>
              <a:chOff x="0" y="0"/>
              <a:chExt cx="812800" cy="8128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CAFE4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40"/>
                  </a:lnSpc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0">
              <a:off x="0" y="0"/>
              <a:ext cx="2812445" cy="2812445"/>
              <a:chOff x="0" y="0"/>
              <a:chExt cx="812800" cy="8128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l="-18485" t="-13715" r="-20870" b="-25641"/>
                </a:stretch>
              </a:blipFill>
            </p:spPr>
          </p:sp>
        </p:grpSp>
      </p:grpSp>
      <p:grpSp>
        <p:nvGrpSpPr>
          <p:cNvPr name="Group 34" id="34"/>
          <p:cNvGrpSpPr/>
          <p:nvPr/>
        </p:nvGrpSpPr>
        <p:grpSpPr>
          <a:xfrm rot="0">
            <a:off x="5321801" y="4012417"/>
            <a:ext cx="2142980" cy="2152505"/>
            <a:chOff x="0" y="0"/>
            <a:chExt cx="2857307" cy="2870007"/>
          </a:xfrm>
        </p:grpSpPr>
        <p:grpSp>
          <p:nvGrpSpPr>
            <p:cNvPr name="Group 35" id="35"/>
            <p:cNvGrpSpPr/>
            <p:nvPr/>
          </p:nvGrpSpPr>
          <p:grpSpPr>
            <a:xfrm rot="0">
              <a:off x="76200" y="88900"/>
              <a:ext cx="2781107" cy="2781107"/>
              <a:chOff x="0" y="0"/>
              <a:chExt cx="812800" cy="8128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255A">
                  <a:alpha val="40000"/>
                </a:srgbClr>
              </a:soli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40"/>
                  </a:lnSpc>
                </a:pPr>
              </a:p>
            </p:txBody>
          </p:sp>
        </p:grpSp>
        <p:grpSp>
          <p:nvGrpSpPr>
            <p:cNvPr name="Group 38" id="38"/>
            <p:cNvGrpSpPr/>
            <p:nvPr/>
          </p:nvGrpSpPr>
          <p:grpSpPr>
            <a:xfrm rot="0">
              <a:off x="0" y="0"/>
              <a:ext cx="2781107" cy="2781107"/>
              <a:chOff x="0" y="0"/>
              <a:chExt cx="812800" cy="812800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CAFE4"/>
              </a:solidFill>
            </p:spPr>
          </p:sp>
          <p:sp>
            <p:nvSpPr>
              <p:cNvPr name="TextBox 40" id="40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40"/>
                  </a:lnSpc>
                </a:pPr>
              </a:p>
            </p:txBody>
          </p:sp>
        </p:grpSp>
        <p:grpSp>
          <p:nvGrpSpPr>
            <p:cNvPr name="Group 41" id="41"/>
            <p:cNvGrpSpPr/>
            <p:nvPr/>
          </p:nvGrpSpPr>
          <p:grpSpPr>
            <a:xfrm rot="0">
              <a:off x="0" y="0"/>
              <a:ext cx="2781107" cy="2781107"/>
              <a:chOff x="0" y="0"/>
              <a:chExt cx="812800" cy="812800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l="-21467" t="-16100" r="-21467" b="-26833"/>
                </a:stretch>
              </a:blipFill>
            </p:spPr>
          </p:sp>
        </p:grpSp>
      </p:grpSp>
      <p:grpSp>
        <p:nvGrpSpPr>
          <p:cNvPr name="Group 43" id="43"/>
          <p:cNvGrpSpPr/>
          <p:nvPr/>
        </p:nvGrpSpPr>
        <p:grpSpPr>
          <a:xfrm rot="0">
            <a:off x="11620608" y="4990846"/>
            <a:ext cx="2799140" cy="2779365"/>
            <a:chOff x="0" y="0"/>
            <a:chExt cx="3732187" cy="3705819"/>
          </a:xfrm>
        </p:grpSpPr>
        <p:grpSp>
          <p:nvGrpSpPr>
            <p:cNvPr name="Group 44" id="44"/>
            <p:cNvGrpSpPr/>
            <p:nvPr/>
          </p:nvGrpSpPr>
          <p:grpSpPr>
            <a:xfrm rot="0">
              <a:off x="112349" y="85981"/>
              <a:ext cx="3619838" cy="3619838"/>
              <a:chOff x="0" y="0"/>
              <a:chExt cx="812800" cy="812800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53567">
                  <a:alpha val="40000"/>
                </a:srgbClr>
              </a:solidFill>
            </p:spPr>
          </p:sp>
          <p:sp>
            <p:nvSpPr>
              <p:cNvPr name="TextBox 46" id="46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39"/>
                  </a:lnSpc>
                </a:pPr>
              </a:p>
            </p:txBody>
          </p:sp>
        </p:grpSp>
        <p:grpSp>
          <p:nvGrpSpPr>
            <p:cNvPr name="Group 47" id="47"/>
            <p:cNvGrpSpPr/>
            <p:nvPr/>
          </p:nvGrpSpPr>
          <p:grpSpPr>
            <a:xfrm rot="0">
              <a:off x="0" y="0"/>
              <a:ext cx="3619838" cy="3619838"/>
              <a:chOff x="0" y="0"/>
              <a:chExt cx="812800" cy="812800"/>
            </a:xfrm>
          </p:grpSpPr>
          <p:sp>
            <p:nvSpPr>
              <p:cNvPr name="Freeform 48" id="4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CAFE4"/>
              </a:solidFill>
            </p:spPr>
          </p:sp>
          <p:sp>
            <p:nvSpPr>
              <p:cNvPr name="TextBox 49" id="49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39"/>
                  </a:lnSpc>
                </a:pPr>
              </a:p>
            </p:txBody>
          </p:sp>
        </p:grpSp>
        <p:grpSp>
          <p:nvGrpSpPr>
            <p:cNvPr name="Group 50" id="50"/>
            <p:cNvGrpSpPr/>
            <p:nvPr/>
          </p:nvGrpSpPr>
          <p:grpSpPr>
            <a:xfrm rot="0">
              <a:off x="0" y="0"/>
              <a:ext cx="3619838" cy="3619838"/>
              <a:chOff x="0" y="0"/>
              <a:chExt cx="812800" cy="812800"/>
            </a:xfrm>
          </p:grpSpPr>
          <p:sp>
            <p:nvSpPr>
              <p:cNvPr name="Freeform 51" id="51"/>
              <p:cNvSpPr/>
              <p:nvPr/>
            </p:nvSpPr>
            <p:spPr>
              <a:xfrm flipH="false" flipV="false" rot="270000">
                <a:off x="-21" y="-21"/>
                <a:ext cx="812841" cy="812841"/>
              </a:xfrm>
              <a:custGeom>
                <a:avLst/>
                <a:gdLst/>
                <a:ahLst/>
                <a:cxnLst/>
                <a:rect r="r" b="b" t="t" l="l"/>
                <a:pathLst>
                  <a:path h="812841" w="812841">
                    <a:moveTo>
                      <a:pt x="374535" y="1274"/>
                    </a:moveTo>
                    <a:cubicBezTo>
                      <a:pt x="150779" y="18884"/>
                      <a:pt x="-16336" y="214550"/>
                      <a:pt x="1274" y="438307"/>
                    </a:cubicBezTo>
                    <a:cubicBezTo>
                      <a:pt x="18884" y="662063"/>
                      <a:pt x="214550" y="829178"/>
                      <a:pt x="438307" y="811568"/>
                    </a:cubicBezTo>
                    <a:cubicBezTo>
                      <a:pt x="662063" y="793958"/>
                      <a:pt x="829178" y="598292"/>
                      <a:pt x="811568" y="374535"/>
                    </a:cubicBezTo>
                    <a:cubicBezTo>
                      <a:pt x="793958" y="150779"/>
                      <a:pt x="598292" y="-16336"/>
                      <a:pt x="374535" y="1274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 l="-23868" t="-19908" r="-30387" b="-34348"/>
                </a:stretch>
              </a:blipFill>
            </p:spPr>
          </p:sp>
        </p:grpSp>
      </p:grpSp>
      <p:grpSp>
        <p:nvGrpSpPr>
          <p:cNvPr name="Group 52" id="52"/>
          <p:cNvGrpSpPr/>
          <p:nvPr/>
        </p:nvGrpSpPr>
        <p:grpSpPr>
          <a:xfrm rot="0">
            <a:off x="7620000" y="5599590"/>
            <a:ext cx="2641033" cy="2626138"/>
            <a:chOff x="0" y="0"/>
            <a:chExt cx="3521377" cy="3501517"/>
          </a:xfrm>
        </p:grpSpPr>
        <p:grpSp>
          <p:nvGrpSpPr>
            <p:cNvPr name="Group 53" id="53"/>
            <p:cNvGrpSpPr/>
            <p:nvPr/>
          </p:nvGrpSpPr>
          <p:grpSpPr>
            <a:xfrm rot="0">
              <a:off x="92377" y="72517"/>
              <a:ext cx="3429000" cy="3429000"/>
              <a:chOff x="0" y="0"/>
              <a:chExt cx="812800" cy="812800"/>
            </a:xfrm>
          </p:grpSpPr>
          <p:sp>
            <p:nvSpPr>
              <p:cNvPr name="Freeform 54" id="5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53567">
                  <a:alpha val="40000"/>
                </a:srgbClr>
              </a:solidFill>
            </p:spPr>
          </p:sp>
          <p:sp>
            <p:nvSpPr>
              <p:cNvPr name="TextBox 55" id="55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39"/>
                  </a:lnSpc>
                </a:pPr>
              </a:p>
            </p:txBody>
          </p:sp>
        </p:grpSp>
        <p:grpSp>
          <p:nvGrpSpPr>
            <p:cNvPr name="Group 56" id="56"/>
            <p:cNvGrpSpPr/>
            <p:nvPr/>
          </p:nvGrpSpPr>
          <p:grpSpPr>
            <a:xfrm rot="0">
              <a:off x="0" y="0"/>
              <a:ext cx="3429000" cy="3429000"/>
              <a:chOff x="0" y="0"/>
              <a:chExt cx="812800" cy="812800"/>
            </a:xfrm>
          </p:grpSpPr>
          <p:sp>
            <p:nvSpPr>
              <p:cNvPr name="Freeform 57" id="5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CAFE4"/>
              </a:solidFill>
            </p:spPr>
          </p:sp>
          <p:sp>
            <p:nvSpPr>
              <p:cNvPr name="TextBox 58" id="58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39"/>
                  </a:lnSpc>
                </a:pPr>
              </a:p>
            </p:txBody>
          </p:sp>
        </p:grpSp>
        <p:grpSp>
          <p:nvGrpSpPr>
            <p:cNvPr name="Group 59" id="59"/>
            <p:cNvGrpSpPr/>
            <p:nvPr/>
          </p:nvGrpSpPr>
          <p:grpSpPr>
            <a:xfrm rot="0">
              <a:off x="0" y="0"/>
              <a:ext cx="3429000" cy="3429000"/>
              <a:chOff x="0" y="0"/>
              <a:chExt cx="812800" cy="812800"/>
            </a:xfrm>
          </p:grpSpPr>
          <p:sp>
            <p:nvSpPr>
              <p:cNvPr name="Freeform 60" id="6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11"/>
                <a:stretch>
                  <a:fillRect l="-22361" t="-17591" r="-19678" b="-24448"/>
                </a:stretch>
              </a:blipFill>
            </p:spPr>
          </p:sp>
        </p:grpSp>
      </p:grpSp>
      <p:grpSp>
        <p:nvGrpSpPr>
          <p:cNvPr name="Group 61" id="61"/>
          <p:cNvGrpSpPr/>
          <p:nvPr/>
        </p:nvGrpSpPr>
        <p:grpSpPr>
          <a:xfrm rot="0">
            <a:off x="1358396" y="1143000"/>
            <a:ext cx="9104076" cy="1766909"/>
            <a:chOff x="0" y="0"/>
            <a:chExt cx="12138768" cy="2355879"/>
          </a:xfrm>
        </p:grpSpPr>
        <p:sp>
          <p:nvSpPr>
            <p:cNvPr name="TextBox 62" id="62"/>
            <p:cNvSpPr txBox="true"/>
            <p:nvPr/>
          </p:nvSpPr>
          <p:spPr>
            <a:xfrm rot="0">
              <a:off x="0" y="1461926"/>
              <a:ext cx="7808667" cy="8939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187"/>
                </a:lnSpc>
              </a:pPr>
              <a:r>
                <a:rPr lang="en-US" sz="4550" b="true">
                  <a:solidFill>
                    <a:srgbClr val="CF2038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Help America Vote</a:t>
              </a:r>
            </a:p>
          </p:txBody>
        </p:sp>
        <p:sp>
          <p:nvSpPr>
            <p:cNvPr name="TextBox 63" id="63"/>
            <p:cNvSpPr txBox="true"/>
            <p:nvPr/>
          </p:nvSpPr>
          <p:spPr>
            <a:xfrm rot="0">
              <a:off x="0" y="19050"/>
              <a:ext cx="12138768" cy="14270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8372"/>
                </a:lnSpc>
              </a:pPr>
              <a:r>
                <a:rPr lang="en-US" b="true" sz="7155" spc="178">
                  <a:solidFill>
                    <a:srgbClr val="2CAFE4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Be Election Ready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45173" y="-137910"/>
            <a:ext cx="24431078" cy="9699495"/>
            <a:chOff x="0" y="0"/>
            <a:chExt cx="32574770" cy="129326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960311" cy="12352675"/>
            </a:xfrm>
            <a:custGeom>
              <a:avLst/>
              <a:gdLst/>
              <a:ahLst/>
              <a:cxnLst/>
              <a:rect r="r" b="b" t="t" l="l"/>
              <a:pathLst>
                <a:path h="12352675" w="21960311">
                  <a:moveTo>
                    <a:pt x="0" y="0"/>
                  </a:moveTo>
                  <a:lnTo>
                    <a:pt x="21960311" y="0"/>
                  </a:lnTo>
                  <a:lnTo>
                    <a:pt x="21960311" y="12352675"/>
                  </a:lnTo>
                  <a:lnTo>
                    <a:pt x="0" y="12352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8319776" y="183880"/>
              <a:ext cx="24254994" cy="12748781"/>
            </a:xfrm>
            <a:custGeom>
              <a:avLst/>
              <a:gdLst/>
              <a:ahLst/>
              <a:cxnLst/>
              <a:rect r="r" b="b" t="t" l="l"/>
              <a:pathLst>
                <a:path h="12748781" w="24254994">
                  <a:moveTo>
                    <a:pt x="0" y="0"/>
                  </a:moveTo>
                  <a:lnTo>
                    <a:pt x="24254994" y="0"/>
                  </a:lnTo>
                  <a:lnTo>
                    <a:pt x="24254994" y="12748780"/>
                  </a:lnTo>
                  <a:lnTo>
                    <a:pt x="0" y="12748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40378" r="-5859" b="-40378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3232939" y="6599667"/>
            <a:ext cx="1568911" cy="1568911"/>
          </a:xfrm>
          <a:custGeom>
            <a:avLst/>
            <a:gdLst/>
            <a:ahLst/>
            <a:cxnLst/>
            <a:rect r="r" b="b" t="t" l="l"/>
            <a:pathLst>
              <a:path h="1568911" w="1568911">
                <a:moveTo>
                  <a:pt x="0" y="0"/>
                </a:moveTo>
                <a:lnTo>
                  <a:pt x="1568911" y="0"/>
                </a:lnTo>
                <a:lnTo>
                  <a:pt x="1568911" y="1568911"/>
                </a:lnTo>
                <a:lnTo>
                  <a:pt x="0" y="15689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-27965"/>
            <a:ext cx="2379431" cy="1531399"/>
          </a:xfrm>
          <a:custGeom>
            <a:avLst/>
            <a:gdLst/>
            <a:ahLst/>
            <a:cxnLst/>
            <a:rect r="r" b="b" t="t" l="l"/>
            <a:pathLst>
              <a:path h="1531399" w="2379431">
                <a:moveTo>
                  <a:pt x="0" y="0"/>
                </a:moveTo>
                <a:lnTo>
                  <a:pt x="2379431" y="0"/>
                </a:lnTo>
                <a:lnTo>
                  <a:pt x="2379431" y="1531399"/>
                </a:lnTo>
                <a:lnTo>
                  <a:pt x="0" y="15313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33523" y="3698127"/>
            <a:ext cx="3565845" cy="4528057"/>
          </a:xfrm>
          <a:custGeom>
            <a:avLst/>
            <a:gdLst/>
            <a:ahLst/>
            <a:cxnLst/>
            <a:rect r="r" b="b" t="t" l="l"/>
            <a:pathLst>
              <a:path h="4528057" w="3565845">
                <a:moveTo>
                  <a:pt x="0" y="0"/>
                </a:moveTo>
                <a:lnTo>
                  <a:pt x="3565845" y="0"/>
                </a:lnTo>
                <a:lnTo>
                  <a:pt x="3565845" y="4528058"/>
                </a:lnTo>
                <a:lnTo>
                  <a:pt x="0" y="45280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390771" y="3791890"/>
            <a:ext cx="5261251" cy="4340532"/>
          </a:xfrm>
          <a:custGeom>
            <a:avLst/>
            <a:gdLst/>
            <a:ahLst/>
            <a:cxnLst/>
            <a:rect r="r" b="b" t="t" l="l"/>
            <a:pathLst>
              <a:path h="4340532" w="5261251">
                <a:moveTo>
                  <a:pt x="0" y="0"/>
                </a:moveTo>
                <a:lnTo>
                  <a:pt x="5261251" y="0"/>
                </a:lnTo>
                <a:lnTo>
                  <a:pt x="5261251" y="4340532"/>
                </a:lnTo>
                <a:lnTo>
                  <a:pt x="0" y="43405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1066878" y="1801247"/>
            <a:ext cx="3544472" cy="3221039"/>
            <a:chOff x="0" y="0"/>
            <a:chExt cx="4725963" cy="429471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725963" cy="4294718"/>
            </a:xfrm>
            <a:custGeom>
              <a:avLst/>
              <a:gdLst/>
              <a:ahLst/>
              <a:cxnLst/>
              <a:rect r="r" b="b" t="t" l="l"/>
              <a:pathLst>
                <a:path h="4294718" w="4725963">
                  <a:moveTo>
                    <a:pt x="0" y="0"/>
                  </a:moveTo>
                  <a:lnTo>
                    <a:pt x="4725963" y="0"/>
                  </a:lnTo>
                  <a:lnTo>
                    <a:pt x="4725963" y="4294718"/>
                  </a:lnTo>
                  <a:lnTo>
                    <a:pt x="0" y="42947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198619" y="1120623"/>
              <a:ext cx="4058954" cy="14892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3683">
                  <a:solidFill>
                    <a:srgbClr val="12255A"/>
                  </a:solidFill>
                  <a:latin typeface="Handyman"/>
                  <a:ea typeface="Handyman"/>
                  <a:cs typeface="Handyman"/>
                  <a:sym typeface="Handyman"/>
                </a:rPr>
                <a:t>Poll Worker</a:t>
              </a:r>
            </a:p>
            <a:p>
              <a:pPr algn="ctr">
                <a:lnSpc>
                  <a:spcPts val="4199"/>
                </a:lnSpc>
                <a:spcBef>
                  <a:spcPct val="0"/>
                </a:spcBef>
              </a:pPr>
              <a:r>
                <a:rPr lang="en-US" sz="3683">
                  <a:solidFill>
                    <a:srgbClr val="12255A"/>
                  </a:solidFill>
                  <a:latin typeface="Handyman"/>
                  <a:ea typeface="Handyman"/>
                  <a:cs typeface="Handyman"/>
                  <a:sym typeface="Handyman"/>
                </a:rPr>
                <a:t>Training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506432" y="3056136"/>
            <a:ext cx="1999553" cy="4659114"/>
            <a:chOff x="0" y="0"/>
            <a:chExt cx="2666070" cy="6212152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5770649"/>
              <a:ext cx="1627561" cy="441504"/>
              <a:chOff x="0" y="0"/>
              <a:chExt cx="385792" cy="10465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385792" cy="104653"/>
              </a:xfrm>
              <a:custGeom>
                <a:avLst/>
                <a:gdLst/>
                <a:ahLst/>
                <a:cxnLst/>
                <a:rect r="r" b="b" t="t" l="l"/>
                <a:pathLst>
                  <a:path h="104653" w="385792">
                    <a:moveTo>
                      <a:pt x="192896" y="0"/>
                    </a:moveTo>
                    <a:cubicBezTo>
                      <a:pt x="86363" y="0"/>
                      <a:pt x="0" y="23427"/>
                      <a:pt x="0" y="52326"/>
                    </a:cubicBezTo>
                    <a:cubicBezTo>
                      <a:pt x="0" y="81225"/>
                      <a:pt x="86363" y="104653"/>
                      <a:pt x="192896" y="104653"/>
                    </a:cubicBezTo>
                    <a:cubicBezTo>
                      <a:pt x="299430" y="104653"/>
                      <a:pt x="385792" y="81225"/>
                      <a:pt x="385792" y="52326"/>
                    </a:cubicBezTo>
                    <a:cubicBezTo>
                      <a:pt x="385792" y="23427"/>
                      <a:pt x="299430" y="0"/>
                      <a:pt x="192896" y="0"/>
                    </a:cubicBezTo>
                    <a:close/>
                  </a:path>
                </a:pathLst>
              </a:custGeom>
              <a:solidFill>
                <a:srgbClr val="12255A">
                  <a:alpha val="28627"/>
                </a:srgbClr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36168" y="-28289"/>
                <a:ext cx="313456" cy="12313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30"/>
                  </a:lnSpc>
                </a:pPr>
              </a:p>
            </p:txBody>
          </p:sp>
        </p:grp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666070" cy="6200163"/>
            </a:xfrm>
            <a:custGeom>
              <a:avLst/>
              <a:gdLst/>
              <a:ahLst/>
              <a:cxnLst/>
              <a:rect r="r" b="b" t="t" l="l"/>
              <a:pathLst>
                <a:path h="6200163" w="2666070">
                  <a:moveTo>
                    <a:pt x="0" y="0"/>
                  </a:moveTo>
                  <a:lnTo>
                    <a:pt x="2666070" y="0"/>
                  </a:lnTo>
                  <a:lnTo>
                    <a:pt x="2666070" y="6200163"/>
                  </a:lnTo>
                  <a:lnTo>
                    <a:pt x="0" y="6200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998113" y="1144800"/>
              <a:ext cx="309522" cy="306795"/>
            </a:xfrm>
            <a:custGeom>
              <a:avLst/>
              <a:gdLst/>
              <a:ahLst/>
              <a:cxnLst/>
              <a:rect r="r" b="b" t="t" l="l"/>
              <a:pathLst>
                <a:path h="306795" w="309522">
                  <a:moveTo>
                    <a:pt x="0" y="0"/>
                  </a:moveTo>
                  <a:lnTo>
                    <a:pt x="309522" y="0"/>
                  </a:lnTo>
                  <a:lnTo>
                    <a:pt x="309522" y="306795"/>
                  </a:lnTo>
                  <a:lnTo>
                    <a:pt x="0" y="3067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377446" y="1155877"/>
            <a:ext cx="9104076" cy="1766909"/>
            <a:chOff x="0" y="0"/>
            <a:chExt cx="12138768" cy="2355879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1461926"/>
              <a:ext cx="7808667" cy="8939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187"/>
                </a:lnSpc>
              </a:pP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19050"/>
              <a:ext cx="12138768" cy="14270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8372"/>
                </a:lnSpc>
              </a:pPr>
              <a:r>
                <a:rPr lang="en-US" b="true" sz="7155" spc="178">
                  <a:solidFill>
                    <a:srgbClr val="2CAFE4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Help America Vote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45173" y="-3191502"/>
            <a:ext cx="26411665" cy="21813504"/>
            <a:chOff x="0" y="0"/>
            <a:chExt cx="35215554" cy="2908467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4071457"/>
              <a:ext cx="21960311" cy="12352675"/>
            </a:xfrm>
            <a:custGeom>
              <a:avLst/>
              <a:gdLst/>
              <a:ahLst/>
              <a:cxnLst/>
              <a:rect r="r" b="b" t="t" l="l"/>
              <a:pathLst>
                <a:path h="12352675" w="21960311">
                  <a:moveTo>
                    <a:pt x="0" y="0"/>
                  </a:moveTo>
                  <a:lnTo>
                    <a:pt x="21960311" y="0"/>
                  </a:lnTo>
                  <a:lnTo>
                    <a:pt x="21960311" y="12352675"/>
                  </a:lnTo>
                  <a:lnTo>
                    <a:pt x="0" y="12352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1250449">
              <a:off x="2501726" y="4732490"/>
              <a:ext cx="30212103" cy="19619693"/>
            </a:xfrm>
            <a:custGeom>
              <a:avLst/>
              <a:gdLst/>
              <a:ahLst/>
              <a:cxnLst/>
              <a:rect r="r" b="b" t="t" l="l"/>
              <a:pathLst>
                <a:path h="19619693" w="30212103">
                  <a:moveTo>
                    <a:pt x="0" y="0"/>
                  </a:moveTo>
                  <a:lnTo>
                    <a:pt x="30212102" y="0"/>
                  </a:lnTo>
                  <a:lnTo>
                    <a:pt x="30212102" y="19619693"/>
                  </a:lnTo>
                  <a:lnTo>
                    <a:pt x="0" y="19619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3620" r="-5859" b="-32682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3232939" y="6599667"/>
            <a:ext cx="1568911" cy="1568911"/>
          </a:xfrm>
          <a:custGeom>
            <a:avLst/>
            <a:gdLst/>
            <a:ahLst/>
            <a:cxnLst/>
            <a:rect r="r" b="b" t="t" l="l"/>
            <a:pathLst>
              <a:path h="1568911" w="1568911">
                <a:moveTo>
                  <a:pt x="0" y="0"/>
                </a:moveTo>
                <a:lnTo>
                  <a:pt x="1568911" y="0"/>
                </a:lnTo>
                <a:lnTo>
                  <a:pt x="1568911" y="1568911"/>
                </a:lnTo>
                <a:lnTo>
                  <a:pt x="0" y="15689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-27965"/>
            <a:ext cx="2379431" cy="1531399"/>
          </a:xfrm>
          <a:custGeom>
            <a:avLst/>
            <a:gdLst/>
            <a:ahLst/>
            <a:cxnLst/>
            <a:rect r="r" b="b" t="t" l="l"/>
            <a:pathLst>
              <a:path h="1531399" w="2379431">
                <a:moveTo>
                  <a:pt x="0" y="0"/>
                </a:moveTo>
                <a:lnTo>
                  <a:pt x="2379431" y="0"/>
                </a:lnTo>
                <a:lnTo>
                  <a:pt x="2379431" y="1531399"/>
                </a:lnTo>
                <a:lnTo>
                  <a:pt x="0" y="15313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3998919" y="2803824"/>
            <a:ext cx="9214969" cy="4719930"/>
            <a:chOff x="0" y="0"/>
            <a:chExt cx="12286626" cy="629323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173629"/>
              <a:ext cx="7709539" cy="5945982"/>
            </a:xfrm>
            <a:custGeom>
              <a:avLst/>
              <a:gdLst/>
              <a:ahLst/>
              <a:cxnLst/>
              <a:rect r="r" b="b" t="t" l="l"/>
              <a:pathLst>
                <a:path h="5945982" w="7709539">
                  <a:moveTo>
                    <a:pt x="0" y="0"/>
                  </a:moveTo>
                  <a:lnTo>
                    <a:pt x="7709539" y="0"/>
                  </a:lnTo>
                  <a:lnTo>
                    <a:pt x="7709539" y="5945982"/>
                  </a:lnTo>
                  <a:lnTo>
                    <a:pt x="0" y="59459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5993386" y="0"/>
              <a:ext cx="6293239" cy="6293239"/>
            </a:xfrm>
            <a:custGeom>
              <a:avLst/>
              <a:gdLst/>
              <a:ahLst/>
              <a:cxnLst/>
              <a:rect r="r" b="b" t="t" l="l"/>
              <a:pathLst>
                <a:path h="6293239" w="6293239">
                  <a:moveTo>
                    <a:pt x="0" y="0"/>
                  </a:moveTo>
                  <a:lnTo>
                    <a:pt x="6293240" y="0"/>
                  </a:lnTo>
                  <a:lnTo>
                    <a:pt x="6293240" y="6293239"/>
                  </a:lnTo>
                  <a:lnTo>
                    <a:pt x="0" y="6293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51666" y="2675631"/>
            <a:ext cx="2947976" cy="9070695"/>
            <a:chOff x="0" y="0"/>
            <a:chExt cx="3930634" cy="12094259"/>
          </a:xfrm>
        </p:grpSpPr>
        <p:sp>
          <p:nvSpPr>
            <p:cNvPr name="Freeform 11" id="11"/>
            <p:cNvSpPr/>
            <p:nvPr/>
          </p:nvSpPr>
          <p:spPr>
            <a:xfrm flipH="true" flipV="false" rot="0">
              <a:off x="0" y="0"/>
              <a:ext cx="3930634" cy="12094259"/>
            </a:xfrm>
            <a:custGeom>
              <a:avLst/>
              <a:gdLst/>
              <a:ahLst/>
              <a:cxnLst/>
              <a:rect r="r" b="b" t="t" l="l"/>
              <a:pathLst>
                <a:path h="12094259" w="3930634">
                  <a:moveTo>
                    <a:pt x="3930634" y="0"/>
                  </a:moveTo>
                  <a:lnTo>
                    <a:pt x="0" y="0"/>
                  </a:lnTo>
                  <a:lnTo>
                    <a:pt x="0" y="12094259"/>
                  </a:lnTo>
                  <a:lnTo>
                    <a:pt x="3930634" y="12094259"/>
                  </a:lnTo>
                  <a:lnTo>
                    <a:pt x="3930634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332217" y="2269016"/>
              <a:ext cx="465473" cy="461372"/>
            </a:xfrm>
            <a:custGeom>
              <a:avLst/>
              <a:gdLst/>
              <a:ahLst/>
              <a:cxnLst/>
              <a:rect r="r" b="b" t="t" l="l"/>
              <a:pathLst>
                <a:path h="461372" w="465473">
                  <a:moveTo>
                    <a:pt x="0" y="0"/>
                  </a:moveTo>
                  <a:lnTo>
                    <a:pt x="465474" y="0"/>
                  </a:lnTo>
                  <a:lnTo>
                    <a:pt x="465474" y="461373"/>
                  </a:lnTo>
                  <a:lnTo>
                    <a:pt x="0" y="461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3067962" y="781050"/>
            <a:ext cx="9104076" cy="10654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72"/>
              </a:lnSpc>
            </a:pPr>
            <a:r>
              <a:rPr lang="en-US" b="true" sz="7155" spc="178">
                <a:solidFill>
                  <a:srgbClr val="2CAFE4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Help America Vote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8085460" y="-4677420"/>
            <a:ext cx="24657625" cy="15554446"/>
            <a:chOff x="0" y="0"/>
            <a:chExt cx="32876833" cy="2073926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453716" y="6052681"/>
              <a:ext cx="21960311" cy="12352675"/>
            </a:xfrm>
            <a:custGeom>
              <a:avLst/>
              <a:gdLst/>
              <a:ahLst/>
              <a:cxnLst/>
              <a:rect r="r" b="b" t="t" l="l"/>
              <a:pathLst>
                <a:path h="12352675" w="21960311">
                  <a:moveTo>
                    <a:pt x="0" y="0"/>
                  </a:moveTo>
                  <a:lnTo>
                    <a:pt x="21960311" y="0"/>
                  </a:lnTo>
                  <a:lnTo>
                    <a:pt x="21960311" y="12352675"/>
                  </a:lnTo>
                  <a:lnTo>
                    <a:pt x="0" y="12352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-5400000">
              <a:off x="10515895" y="154542"/>
              <a:ext cx="10068823" cy="31100613"/>
            </a:xfrm>
            <a:custGeom>
              <a:avLst/>
              <a:gdLst/>
              <a:ahLst/>
              <a:cxnLst/>
              <a:rect r="r" b="b" t="t" l="l"/>
              <a:pathLst>
                <a:path h="31100613" w="10068823">
                  <a:moveTo>
                    <a:pt x="0" y="31100613"/>
                  </a:moveTo>
                  <a:lnTo>
                    <a:pt x="10068823" y="31100613"/>
                  </a:lnTo>
                  <a:lnTo>
                    <a:pt x="10068823" y="0"/>
                  </a:lnTo>
                  <a:lnTo>
                    <a:pt x="0" y="0"/>
                  </a:lnTo>
                  <a:lnTo>
                    <a:pt x="0" y="31100613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7773523" y="0"/>
              <a:ext cx="15103309" cy="9628360"/>
            </a:xfrm>
            <a:custGeom>
              <a:avLst/>
              <a:gdLst/>
              <a:ahLst/>
              <a:cxnLst/>
              <a:rect r="r" b="b" t="t" l="l"/>
              <a:pathLst>
                <a:path h="9628360" w="15103309">
                  <a:moveTo>
                    <a:pt x="0" y="0"/>
                  </a:moveTo>
                  <a:lnTo>
                    <a:pt x="15103310" y="0"/>
                  </a:lnTo>
                  <a:lnTo>
                    <a:pt x="15103310" y="9628360"/>
                  </a:lnTo>
                  <a:lnTo>
                    <a:pt x="0" y="9628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14785" y="6588361"/>
            <a:ext cx="1568911" cy="1568911"/>
          </a:xfrm>
          <a:custGeom>
            <a:avLst/>
            <a:gdLst/>
            <a:ahLst/>
            <a:cxnLst/>
            <a:rect r="r" b="b" t="t" l="l"/>
            <a:pathLst>
              <a:path h="1568911" w="1568911">
                <a:moveTo>
                  <a:pt x="0" y="0"/>
                </a:moveTo>
                <a:lnTo>
                  <a:pt x="1568911" y="0"/>
                </a:lnTo>
                <a:lnTo>
                  <a:pt x="1568911" y="1568911"/>
                </a:lnTo>
                <a:lnTo>
                  <a:pt x="0" y="15689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-27965"/>
            <a:ext cx="2379431" cy="1531399"/>
          </a:xfrm>
          <a:custGeom>
            <a:avLst/>
            <a:gdLst/>
            <a:ahLst/>
            <a:cxnLst/>
            <a:rect r="r" b="b" t="t" l="l"/>
            <a:pathLst>
              <a:path h="1531399" w="2379431">
                <a:moveTo>
                  <a:pt x="0" y="0"/>
                </a:moveTo>
                <a:lnTo>
                  <a:pt x="2379431" y="0"/>
                </a:lnTo>
                <a:lnTo>
                  <a:pt x="2379431" y="1531399"/>
                </a:lnTo>
                <a:lnTo>
                  <a:pt x="0" y="15313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4243995" y="2955057"/>
            <a:ext cx="1952055" cy="5392515"/>
            <a:chOff x="0" y="0"/>
            <a:chExt cx="2602740" cy="7190020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6669269"/>
              <a:ext cx="2602740" cy="520751"/>
              <a:chOff x="0" y="0"/>
              <a:chExt cx="1745132" cy="349163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745132" cy="349163"/>
              </a:xfrm>
              <a:custGeom>
                <a:avLst/>
                <a:gdLst/>
                <a:ahLst/>
                <a:cxnLst/>
                <a:rect r="r" b="b" t="t" l="l"/>
                <a:pathLst>
                  <a:path h="349163" w="1745132">
                    <a:moveTo>
                      <a:pt x="872566" y="0"/>
                    </a:moveTo>
                    <a:cubicBezTo>
                      <a:pt x="390661" y="0"/>
                      <a:pt x="0" y="78163"/>
                      <a:pt x="0" y="174581"/>
                    </a:cubicBezTo>
                    <a:cubicBezTo>
                      <a:pt x="0" y="271000"/>
                      <a:pt x="390661" y="349163"/>
                      <a:pt x="872566" y="349163"/>
                    </a:cubicBezTo>
                    <a:cubicBezTo>
                      <a:pt x="1354471" y="349163"/>
                      <a:pt x="1745132" y="271000"/>
                      <a:pt x="1745132" y="174581"/>
                    </a:cubicBezTo>
                    <a:cubicBezTo>
                      <a:pt x="1745132" y="78163"/>
                      <a:pt x="1354471" y="0"/>
                      <a:pt x="872566" y="0"/>
                    </a:cubicBezTo>
                    <a:close/>
                  </a:path>
                </a:pathLst>
              </a:custGeom>
              <a:solidFill>
                <a:srgbClr val="253567">
                  <a:alpha val="21961"/>
                </a:srgbClr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163606" y="-5366"/>
                <a:ext cx="1417920" cy="32179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30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97093" y="0"/>
              <a:ext cx="2304397" cy="7063287"/>
            </a:xfrm>
            <a:custGeom>
              <a:avLst/>
              <a:gdLst/>
              <a:ahLst/>
              <a:cxnLst/>
              <a:rect r="r" b="b" t="t" l="l"/>
              <a:pathLst>
                <a:path h="7063287" w="2304397">
                  <a:moveTo>
                    <a:pt x="0" y="0"/>
                  </a:moveTo>
                  <a:lnTo>
                    <a:pt x="2304398" y="0"/>
                  </a:lnTo>
                  <a:lnTo>
                    <a:pt x="2304398" y="7063287"/>
                  </a:lnTo>
                  <a:lnTo>
                    <a:pt x="0" y="7063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1618527" y="4449033"/>
            <a:ext cx="2922916" cy="3898539"/>
            <a:chOff x="0" y="0"/>
            <a:chExt cx="3897222" cy="5198052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89786" y="4601101"/>
              <a:ext cx="3807435" cy="520751"/>
              <a:chOff x="0" y="0"/>
              <a:chExt cx="2552878" cy="349163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2552878" cy="349163"/>
              </a:xfrm>
              <a:custGeom>
                <a:avLst/>
                <a:gdLst/>
                <a:ahLst/>
                <a:cxnLst/>
                <a:rect r="r" b="b" t="t" l="l"/>
                <a:pathLst>
                  <a:path h="349163" w="2552878">
                    <a:moveTo>
                      <a:pt x="1276439" y="0"/>
                    </a:moveTo>
                    <a:cubicBezTo>
                      <a:pt x="571481" y="0"/>
                      <a:pt x="0" y="78163"/>
                      <a:pt x="0" y="174581"/>
                    </a:cubicBezTo>
                    <a:cubicBezTo>
                      <a:pt x="0" y="271000"/>
                      <a:pt x="571481" y="349163"/>
                      <a:pt x="1276439" y="349163"/>
                    </a:cubicBezTo>
                    <a:cubicBezTo>
                      <a:pt x="1981397" y="349163"/>
                      <a:pt x="2552878" y="271000"/>
                      <a:pt x="2552878" y="174581"/>
                    </a:cubicBezTo>
                    <a:cubicBezTo>
                      <a:pt x="2552878" y="78163"/>
                      <a:pt x="1981397" y="0"/>
                      <a:pt x="1276439" y="0"/>
                    </a:cubicBezTo>
                    <a:close/>
                  </a:path>
                </a:pathLst>
              </a:custGeom>
              <a:solidFill>
                <a:srgbClr val="253567">
                  <a:alpha val="24706"/>
                </a:srgbClr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239332" y="-5366"/>
                <a:ext cx="2074213" cy="32179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30"/>
                  </a:lnSpc>
                </a:pPr>
              </a:p>
            </p:txBody>
          </p:sp>
        </p:grp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872549" cy="5198052"/>
            </a:xfrm>
            <a:custGeom>
              <a:avLst/>
              <a:gdLst/>
              <a:ahLst/>
              <a:cxnLst/>
              <a:rect r="r" b="b" t="t" l="l"/>
              <a:pathLst>
                <a:path h="5198052" w="3872549">
                  <a:moveTo>
                    <a:pt x="0" y="0"/>
                  </a:moveTo>
                  <a:lnTo>
                    <a:pt x="3872549" y="0"/>
                  </a:lnTo>
                  <a:lnTo>
                    <a:pt x="3872549" y="5198052"/>
                  </a:lnTo>
                  <a:lnTo>
                    <a:pt x="0" y="5198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993504" y="1179500"/>
              <a:ext cx="249850" cy="247649"/>
            </a:xfrm>
            <a:custGeom>
              <a:avLst/>
              <a:gdLst/>
              <a:ahLst/>
              <a:cxnLst/>
              <a:rect r="r" b="b" t="t" l="l"/>
              <a:pathLst>
                <a:path h="247649" w="249850">
                  <a:moveTo>
                    <a:pt x="0" y="0"/>
                  </a:moveTo>
                  <a:lnTo>
                    <a:pt x="249850" y="0"/>
                  </a:lnTo>
                  <a:lnTo>
                    <a:pt x="249850" y="247648"/>
                  </a:lnTo>
                  <a:lnTo>
                    <a:pt x="0" y="247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2073991" y="2983532"/>
            <a:ext cx="1893779" cy="5345190"/>
            <a:chOff x="0" y="0"/>
            <a:chExt cx="2525039" cy="7126920"/>
          </a:xfrm>
        </p:grpSpPr>
        <p:sp>
          <p:nvSpPr>
            <p:cNvPr name="Freeform 20" id="20"/>
            <p:cNvSpPr/>
            <p:nvPr/>
          </p:nvSpPr>
          <p:spPr>
            <a:xfrm flipH="true" flipV="false" rot="0">
              <a:off x="61718" y="0"/>
              <a:ext cx="2463321" cy="7063287"/>
            </a:xfrm>
            <a:custGeom>
              <a:avLst/>
              <a:gdLst/>
              <a:ahLst/>
              <a:cxnLst/>
              <a:rect r="r" b="b" t="t" l="l"/>
              <a:pathLst>
                <a:path h="7063287" w="2463321">
                  <a:moveTo>
                    <a:pt x="2463321" y="0"/>
                  </a:moveTo>
                  <a:lnTo>
                    <a:pt x="0" y="0"/>
                  </a:lnTo>
                  <a:lnTo>
                    <a:pt x="0" y="7063287"/>
                  </a:lnTo>
                  <a:lnTo>
                    <a:pt x="2463321" y="7063287"/>
                  </a:lnTo>
                  <a:lnTo>
                    <a:pt x="2463321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grpSp>
          <p:nvGrpSpPr>
            <p:cNvPr name="Group 21" id="21"/>
            <p:cNvGrpSpPr/>
            <p:nvPr/>
          </p:nvGrpSpPr>
          <p:grpSpPr>
            <a:xfrm rot="0">
              <a:off x="0" y="6606169"/>
              <a:ext cx="2187975" cy="520751"/>
              <a:chOff x="0" y="0"/>
              <a:chExt cx="1467033" cy="349163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1467033" cy="349163"/>
              </a:xfrm>
              <a:custGeom>
                <a:avLst/>
                <a:gdLst/>
                <a:ahLst/>
                <a:cxnLst/>
                <a:rect r="r" b="b" t="t" l="l"/>
                <a:pathLst>
                  <a:path h="349163" w="1467033">
                    <a:moveTo>
                      <a:pt x="733517" y="0"/>
                    </a:moveTo>
                    <a:cubicBezTo>
                      <a:pt x="328407" y="0"/>
                      <a:pt x="0" y="78163"/>
                      <a:pt x="0" y="174581"/>
                    </a:cubicBezTo>
                    <a:cubicBezTo>
                      <a:pt x="0" y="271000"/>
                      <a:pt x="328407" y="349163"/>
                      <a:pt x="733517" y="349163"/>
                    </a:cubicBezTo>
                    <a:cubicBezTo>
                      <a:pt x="1138627" y="349163"/>
                      <a:pt x="1467033" y="271000"/>
                      <a:pt x="1467033" y="174581"/>
                    </a:cubicBezTo>
                    <a:cubicBezTo>
                      <a:pt x="1467033" y="78163"/>
                      <a:pt x="1138627" y="0"/>
                      <a:pt x="733517" y="0"/>
                    </a:cubicBezTo>
                    <a:close/>
                  </a:path>
                </a:pathLst>
              </a:custGeom>
              <a:solidFill>
                <a:srgbClr val="253567">
                  <a:alpha val="23922"/>
                </a:srgbClr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137534" y="-5366"/>
                <a:ext cx="1191965" cy="32179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30"/>
                  </a:lnSpc>
                </a:pPr>
              </a:p>
            </p:txBody>
          </p:sp>
        </p:grpSp>
      </p:grpSp>
      <p:sp>
        <p:nvSpPr>
          <p:cNvPr name="Freeform 24" id="24"/>
          <p:cNvSpPr/>
          <p:nvPr/>
        </p:nvSpPr>
        <p:spPr>
          <a:xfrm flipH="false" flipV="false" rot="0">
            <a:off x="9226318" y="4113850"/>
            <a:ext cx="2121054" cy="4179417"/>
          </a:xfrm>
          <a:custGeom>
            <a:avLst/>
            <a:gdLst/>
            <a:ahLst/>
            <a:cxnLst/>
            <a:rect r="r" b="b" t="t" l="l"/>
            <a:pathLst>
              <a:path h="4179417" w="2121054">
                <a:moveTo>
                  <a:pt x="0" y="0"/>
                </a:moveTo>
                <a:lnTo>
                  <a:pt x="2121055" y="0"/>
                </a:lnTo>
                <a:lnTo>
                  <a:pt x="2121055" y="4179418"/>
                </a:lnTo>
                <a:lnTo>
                  <a:pt x="0" y="417941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6731437" y="3002582"/>
            <a:ext cx="1344232" cy="5297465"/>
            <a:chOff x="0" y="0"/>
            <a:chExt cx="1792309" cy="7063287"/>
          </a:xfrm>
        </p:grpSpPr>
        <p:grpSp>
          <p:nvGrpSpPr>
            <p:cNvPr name="Group 26" id="26"/>
            <p:cNvGrpSpPr/>
            <p:nvPr/>
          </p:nvGrpSpPr>
          <p:grpSpPr>
            <a:xfrm rot="0">
              <a:off x="185904" y="6542536"/>
              <a:ext cx="1212233" cy="520751"/>
              <a:chOff x="0" y="0"/>
              <a:chExt cx="812800" cy="349163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812800" cy="349163"/>
              </a:xfrm>
              <a:custGeom>
                <a:avLst/>
                <a:gdLst/>
                <a:ahLst/>
                <a:cxnLst/>
                <a:rect r="r" b="b" t="t" l="l"/>
                <a:pathLst>
                  <a:path h="349163" w="812800">
                    <a:moveTo>
                      <a:pt x="406400" y="0"/>
                    </a:moveTo>
                    <a:cubicBezTo>
                      <a:pt x="181951" y="0"/>
                      <a:pt x="0" y="78163"/>
                      <a:pt x="0" y="174581"/>
                    </a:cubicBezTo>
                    <a:cubicBezTo>
                      <a:pt x="0" y="271000"/>
                      <a:pt x="181951" y="349163"/>
                      <a:pt x="406400" y="349163"/>
                    </a:cubicBezTo>
                    <a:cubicBezTo>
                      <a:pt x="630849" y="349163"/>
                      <a:pt x="812800" y="271000"/>
                      <a:pt x="812800" y="174581"/>
                    </a:cubicBezTo>
                    <a:cubicBezTo>
                      <a:pt x="812800" y="78163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53567">
                  <a:alpha val="23922"/>
                </a:srgbClr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76200" y="-5366"/>
                <a:ext cx="660400" cy="32179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30"/>
                  </a:lnSpc>
                </a:pPr>
              </a:p>
            </p:txBody>
          </p:sp>
        </p:grpSp>
        <p:sp>
          <p:nvSpPr>
            <p:cNvPr name="Freeform 29" id="29"/>
            <p:cNvSpPr/>
            <p:nvPr/>
          </p:nvSpPr>
          <p:spPr>
            <a:xfrm flipH="true" flipV="false" rot="0">
              <a:off x="0" y="0"/>
              <a:ext cx="1792309" cy="7063287"/>
            </a:xfrm>
            <a:custGeom>
              <a:avLst/>
              <a:gdLst/>
              <a:ahLst/>
              <a:cxnLst/>
              <a:rect r="r" b="b" t="t" l="l"/>
              <a:pathLst>
                <a:path h="7063287" w="1792309">
                  <a:moveTo>
                    <a:pt x="1792309" y="0"/>
                  </a:moveTo>
                  <a:lnTo>
                    <a:pt x="0" y="0"/>
                  </a:lnTo>
                  <a:lnTo>
                    <a:pt x="0" y="7063287"/>
                  </a:lnTo>
                  <a:lnTo>
                    <a:pt x="1792309" y="7063287"/>
                  </a:lnTo>
                  <a:lnTo>
                    <a:pt x="1792309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3067962" y="762000"/>
            <a:ext cx="9104076" cy="1766909"/>
            <a:chOff x="0" y="0"/>
            <a:chExt cx="12138768" cy="2355879"/>
          </a:xfrm>
        </p:grpSpPr>
        <p:sp>
          <p:nvSpPr>
            <p:cNvPr name="TextBox 31" id="31"/>
            <p:cNvSpPr txBox="true"/>
            <p:nvPr/>
          </p:nvSpPr>
          <p:spPr>
            <a:xfrm rot="0">
              <a:off x="2165050" y="1461926"/>
              <a:ext cx="7808667" cy="8939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87"/>
                </a:lnSpc>
              </a:pPr>
              <a:r>
                <a:rPr lang="en-US" b="true" sz="4550">
                  <a:solidFill>
                    <a:srgbClr val="CF2038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Help America Vote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0" y="19050"/>
              <a:ext cx="12138768" cy="14270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72"/>
                </a:lnSpc>
              </a:pPr>
              <a:r>
                <a:rPr lang="en-US" b="true" sz="7155" spc="178">
                  <a:solidFill>
                    <a:srgbClr val="2CAFE4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Be Election Ready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D09BA83AD9AC4BBA56FE756E5219E6" ma:contentTypeVersion="21" ma:contentTypeDescription="Create a new document." ma:contentTypeScope="" ma:versionID="35dd5a475f5d10ebb7e6d3f26e215766">
  <xsd:schema xmlns:xsd="http://www.w3.org/2001/XMLSchema" xmlns:xs="http://www.w3.org/2001/XMLSchema" xmlns:p="http://schemas.microsoft.com/office/2006/metadata/properties" xmlns:ns1="http://schemas.microsoft.com/sharepoint/v3" xmlns:ns2="36e49053-1961-46de-9bb2-e98cd2155f11" xmlns:ns3="0d6fa9a0-74d4-42c4-8398-69cb66e7b544" targetNamespace="http://schemas.microsoft.com/office/2006/metadata/properties" ma:root="true" ma:fieldsID="cb295aea449e22a3f34b2089b08780c8" ns1:_="" ns2:_="" ns3:_="">
    <xsd:import namespace="http://schemas.microsoft.com/sharepoint/v3"/>
    <xsd:import namespace="36e49053-1961-46de-9bb2-e98cd2155f11"/>
    <xsd:import namespace="0d6fa9a0-74d4-42c4-8398-69cb66e7b5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49053-1961-46de-9bb2-e98cd2155f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131c7ec-96db-4efb-b6b7-556cf404c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6fa9a0-74d4-42c4-8398-69cb66e7b54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2dce5d-e85a-44b4-a83c-dbb5d4db6b02}" ma:internalName="TaxCatchAll" ma:showField="CatchAllData" ma:web="0d6fa9a0-74d4-42c4-8398-69cb66e7b5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36e49053-1961-46de-9bb2-e98cd2155f11">
      <Terms xmlns="http://schemas.microsoft.com/office/infopath/2007/PartnerControls"/>
    </lcf76f155ced4ddcb4097134ff3c332f>
    <TaxCatchAll xmlns="0d6fa9a0-74d4-42c4-8398-69cb66e7b544" xsi:nil="true"/>
  </documentManagement>
</p:properties>
</file>

<file path=customXml/itemProps1.xml><?xml version="1.0" encoding="utf-8"?>
<ds:datastoreItem xmlns:ds="http://schemas.openxmlformats.org/officeDocument/2006/customXml" ds:itemID="{EE10F54A-A6B8-42A8-A4A3-0846D2B50DC0}"/>
</file>

<file path=customXml/itemProps2.xml><?xml version="1.0" encoding="utf-8"?>
<ds:datastoreItem xmlns:ds="http://schemas.openxmlformats.org/officeDocument/2006/customXml" ds:itemID="{B5A39D9D-2950-42F3-8BBD-6ED9577D5C8B}"/>
</file>

<file path=customXml/itemProps3.xml><?xml version="1.0" encoding="utf-8"?>
<ds:datastoreItem xmlns:ds="http://schemas.openxmlformats.org/officeDocument/2006/customXml" ds:itemID="{E62BB3CA-3BBA-4D80-9931-E6C70D6124B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EAC HAVD2026 Social Media Templates Horizontal 1600 x 900px</dc:title>
  <cp:revision>1</cp:revision>
  <dcterms:created xsi:type="dcterms:W3CDTF">2006-08-16T00:00:00Z</dcterms:created>
  <dcterms:modified xsi:type="dcterms:W3CDTF">2011-08-01T06:04:30Z</dcterms:modified>
  <dc:identifier>DAG98m9AzsI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0x010100EFD09BA83AD9AC4BBA56FE756E5219E6</vt:lpwstr>
  </property>
</Properties>
</file>