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44"/>
  </p:notesMasterIdLst>
  <p:sldIdLst>
    <p:sldId id="275" r:id="rId5"/>
    <p:sldId id="276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7" r:id="rId16"/>
    <p:sldId id="265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6" r:id="rId35"/>
    <p:sldId id="288" r:id="rId36"/>
    <p:sldId id="290" r:id="rId37"/>
    <p:sldId id="292" r:id="rId38"/>
    <p:sldId id="293" r:id="rId39"/>
    <p:sldId id="294" r:id="rId40"/>
    <p:sldId id="298" r:id="rId41"/>
    <p:sldId id="297" r:id="rId42"/>
    <p:sldId id="295" r:id="rId43"/>
  </p:sldIdLst>
  <p:sldSz cx="13716000" cy="17145000"/>
  <p:notesSz cx="6858000" cy="9144000"/>
  <p:embeddedFontLs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port Instruction" id="{29AEE35B-5F7B-D646-86EB-E49CD3F7F1AE}">
          <p14:sldIdLst>
            <p14:sldId id="275"/>
            <p14:sldId id="276"/>
          </p14:sldIdLst>
        </p14:section>
        <p14:section name="Preset Slides" id="{A87F0617-B156-5541-B7F4-A8A2A4D7216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7"/>
            <p14:sldId id="265"/>
          </p14:sldIdLst>
        </p14:section>
        <p14:section name="Sample Slides" id="{B392DB1E-FB5C-F64C-A1E1-4CC2A133EB00}">
          <p14:sldIdLst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Backgrounds" id="{8787A04C-B7D3-4C45-B4B6-C7EBCE7CD977}">
          <p14:sldIdLst>
            <p14:sldId id="279"/>
            <p14:sldId id="281"/>
            <p14:sldId id="282"/>
            <p14:sldId id="283"/>
            <p14:sldId id="284"/>
          </p14:sldIdLst>
        </p14:section>
        <p14:section name="Untitled Section" id="{08A631B4-462C-B343-B9A5-4802658B3628}">
          <p14:sldIdLst>
            <p14:sldId id="285"/>
            <p14:sldId id="286"/>
            <p14:sldId id="287"/>
            <p14:sldId id="296"/>
            <p14:sldId id="288"/>
            <p14:sldId id="290"/>
            <p14:sldId id="292"/>
            <p14:sldId id="293"/>
            <p14:sldId id="294"/>
            <p14:sldId id="298"/>
            <p14:sldId id="297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063"/>
    <a:srgbClr val="0E7AA6"/>
    <a:srgbClr val="577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A3390-F909-41F3-B0E1-9642B0A2EE45}" v="1" dt="2025-07-30T15:01:02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4"/>
  </p:normalViewPr>
  <p:slideViewPr>
    <p:cSldViewPr snapToGrid="0">
      <p:cViewPr varScale="1">
        <p:scale>
          <a:sx n="39" d="100"/>
          <a:sy n="39" d="100"/>
        </p:scale>
        <p:origin x="313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88EAD-1BE7-8044-9D5B-595820A5E7B3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3925" y="1143000"/>
            <a:ext cx="2470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E246E-4A49-D84E-BEC0-93675DECD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E246E-4A49-D84E-BEC0-93675DECDF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3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2E98-8941-6C60-1797-60EDDEEB1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E7190-5B7E-2D84-CB14-8BCFE4AD0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72D1E-2833-DDCA-5E86-4B571F6C1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5B313-FC65-4E8D-7831-4BD709729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E246E-4A49-D84E-BEC0-93675DECDF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9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5907"/>
            <a:ext cx="11658600" cy="59690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9005095"/>
            <a:ext cx="10287000" cy="413940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912812"/>
            <a:ext cx="2957513" cy="14529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912812"/>
            <a:ext cx="8701088" cy="14529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4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4274349"/>
            <a:ext cx="11830050" cy="7131843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1473661"/>
            <a:ext cx="11830050" cy="375046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4564062"/>
            <a:ext cx="5829300" cy="10878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4564062"/>
            <a:ext cx="5829300" cy="10878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5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912816"/>
            <a:ext cx="11830050" cy="33139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4202908"/>
            <a:ext cx="5802510" cy="205978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6262688"/>
            <a:ext cx="5802510" cy="9211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4202908"/>
            <a:ext cx="5831087" cy="205978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6262688"/>
            <a:ext cx="5831087" cy="9211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2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000"/>
            <a:ext cx="4423767" cy="40005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2468566"/>
            <a:ext cx="6943725" cy="12184063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500"/>
            <a:ext cx="4423767" cy="9528970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0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000"/>
            <a:ext cx="4423767" cy="40005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2468566"/>
            <a:ext cx="6943725" cy="12184063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500"/>
            <a:ext cx="4423767" cy="9528970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2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816"/>
            <a:ext cx="11830050" cy="331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062"/>
            <a:ext cx="11830050" cy="10878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0879"/>
            <a:ext cx="3086100" cy="912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5199BF-7244-3549-B73F-F874AA385F6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0879"/>
            <a:ext cx="4629150" cy="912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0879"/>
            <a:ext cx="3086100" cy="912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481472-242D-F346-8466-E1E1B5512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4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5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23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8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emf"/><Relationship Id="rId7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emf"/><Relationship Id="rId7" Type="http://schemas.openxmlformats.org/officeDocument/2006/relationships/image" Target="../media/image4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0.png"/><Relationship Id="rId4" Type="http://schemas.openxmlformats.org/officeDocument/2006/relationships/image" Target="../media/image75.pn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8.png"/><Relationship Id="rId7" Type="http://schemas.openxmlformats.org/officeDocument/2006/relationships/image" Target="../media/image10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87.png"/><Relationship Id="rId4" Type="http://schemas.openxmlformats.org/officeDocument/2006/relationships/image" Target="../media/image65.png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9.png"/><Relationship Id="rId18" Type="http://schemas.openxmlformats.org/officeDocument/2006/relationships/image" Target="../media/image28.png"/><Relationship Id="rId3" Type="http://schemas.openxmlformats.org/officeDocument/2006/relationships/image" Target="../media/image121.png"/><Relationship Id="rId21" Type="http://schemas.openxmlformats.org/officeDocument/2006/relationships/image" Target="../media/image51.png"/><Relationship Id="rId7" Type="http://schemas.openxmlformats.org/officeDocument/2006/relationships/image" Target="../media/image125.png"/><Relationship Id="rId12" Type="http://schemas.openxmlformats.org/officeDocument/2006/relationships/image" Target="../media/image13.png"/><Relationship Id="rId17" Type="http://schemas.openxmlformats.org/officeDocument/2006/relationships/image" Target="../media/image14.png"/><Relationship Id="rId2" Type="http://schemas.openxmlformats.org/officeDocument/2006/relationships/image" Target="../media/image16.png"/><Relationship Id="rId16" Type="http://schemas.openxmlformats.org/officeDocument/2006/relationships/image" Target="../media/image45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5.png"/><Relationship Id="rId5" Type="http://schemas.openxmlformats.org/officeDocument/2006/relationships/image" Target="../media/image123.png"/><Relationship Id="rId15" Type="http://schemas.openxmlformats.org/officeDocument/2006/relationships/image" Target="../media/image128.png"/><Relationship Id="rId23" Type="http://schemas.openxmlformats.org/officeDocument/2006/relationships/image" Target="../media/image130.png"/><Relationship Id="rId10" Type="http://schemas.openxmlformats.org/officeDocument/2006/relationships/image" Target="../media/image30.png"/><Relationship Id="rId19" Type="http://schemas.openxmlformats.org/officeDocument/2006/relationships/image" Target="../media/image29.png"/><Relationship Id="rId4" Type="http://schemas.openxmlformats.org/officeDocument/2006/relationships/image" Target="../media/image122.png"/><Relationship Id="rId9" Type="http://schemas.openxmlformats.org/officeDocument/2006/relationships/image" Target="../media/image18.png"/><Relationship Id="rId14" Type="http://schemas.openxmlformats.org/officeDocument/2006/relationships/image" Target="../media/image127.png"/><Relationship Id="rId22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emf"/><Relationship Id="rId7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8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emf"/><Relationship Id="rId7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emf"/><Relationship Id="rId7" Type="http://schemas.openxmlformats.org/officeDocument/2006/relationships/image" Target="../media/image4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03F59-A65B-5748-AD2D-356E8537B4E4}"/>
              </a:ext>
            </a:extLst>
          </p:cNvPr>
          <p:cNvSpPr txBox="1">
            <a:spLocks/>
          </p:cNvSpPr>
          <p:nvPr/>
        </p:nvSpPr>
        <p:spPr>
          <a:xfrm>
            <a:off x="1075622" y="800571"/>
            <a:ext cx="11469632" cy="29332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Mac Users: Best Practices: Step-by-Step Guide To Customizable 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4389D-8679-128E-B5B8-593A86775113}"/>
              </a:ext>
            </a:extLst>
          </p:cNvPr>
          <p:cNvSpPr txBox="1"/>
          <p:nvPr/>
        </p:nvSpPr>
        <p:spPr>
          <a:xfrm>
            <a:off x="1075622" y="4115889"/>
            <a:ext cx="10938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Edit/Customize the graphic to best serve your constituency. There are two versions of each graphic, one that is ready to publish and one that is customizable – allowing for you to insert a specific logo and any copy you’d like.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2B3EB-E495-C1D3-99DB-D661D782B415}"/>
              </a:ext>
            </a:extLst>
          </p:cNvPr>
          <p:cNvSpPr txBox="1"/>
          <p:nvPr/>
        </p:nvSpPr>
        <p:spPr>
          <a:xfrm>
            <a:off x="1075622" y="6474923"/>
            <a:ext cx="11268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94">
              <a:spcAft>
                <a:spcPts val="597"/>
              </a:spcAft>
            </a:pPr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you’ve designed a graphic, please follow the following steps: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1: Click File, then Export 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 Select .JPG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Save Your New Graphic 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4: Don’t Forget to Use the Hashtag #</a:t>
            </a:r>
            <a:r>
              <a:rPr lang="en-U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HelpAmericaVote</a:t>
            </a: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84C77-3E44-1847-106B-427E5A592183}"/>
              </a:ext>
            </a:extLst>
          </p:cNvPr>
          <p:cNvGrpSpPr/>
          <p:nvPr/>
        </p:nvGrpSpPr>
        <p:grpSpPr>
          <a:xfrm>
            <a:off x="1075622" y="9151032"/>
            <a:ext cx="11929180" cy="7193397"/>
            <a:chOff x="-5477234" y="9376882"/>
            <a:chExt cx="7199642" cy="43414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98322F-3F95-A210-6478-C76374E6FCF3}"/>
                </a:ext>
              </a:extLst>
            </p:cNvPr>
            <p:cNvGrpSpPr/>
            <p:nvPr/>
          </p:nvGrpSpPr>
          <p:grpSpPr>
            <a:xfrm>
              <a:off x="-4141587" y="9376882"/>
              <a:ext cx="5863995" cy="3332530"/>
              <a:chOff x="7582629" y="3124138"/>
              <a:chExt cx="5890877" cy="334780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4CF557-60F5-E814-BC1F-D8406D099B34}"/>
                  </a:ext>
                </a:extLst>
              </p:cNvPr>
              <p:cNvSpPr txBox="1"/>
              <p:nvPr/>
            </p:nvSpPr>
            <p:spPr>
              <a:xfrm>
                <a:off x="7582629" y="3124138"/>
                <a:ext cx="517244" cy="223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92" dirty="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D665D6-0A9C-D25E-3A8B-A49E5F6411E2}"/>
                  </a:ext>
                </a:extLst>
              </p:cNvPr>
              <p:cNvSpPr txBox="1"/>
              <p:nvPr/>
            </p:nvSpPr>
            <p:spPr>
              <a:xfrm>
                <a:off x="11446436" y="3124138"/>
                <a:ext cx="517244" cy="223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92" dirty="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2</a:t>
                </a:r>
              </a:p>
            </p:txBody>
          </p:sp>
          <p:pic>
            <p:nvPicPr>
              <p:cNvPr id="8" name="Picture 7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026A1886-D5C9-6E6D-C0EF-50152010E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36613" y="3695487"/>
                <a:ext cx="3536893" cy="277645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9D2FFD-1DFE-6A18-B749-E2CEF281613E}"/>
                </a:ext>
              </a:extLst>
            </p:cNvPr>
            <p:cNvGrpSpPr/>
            <p:nvPr/>
          </p:nvGrpSpPr>
          <p:grpSpPr>
            <a:xfrm>
              <a:off x="-5477234" y="9945624"/>
              <a:ext cx="3187056" cy="3772704"/>
              <a:chOff x="6867166" y="3121513"/>
              <a:chExt cx="3187056" cy="3772704"/>
            </a:xfrm>
          </p:grpSpPr>
          <p:pic>
            <p:nvPicPr>
              <p:cNvPr id="10" name="Picture 9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1B2AA104-B8F9-FBC3-C06D-6E37DCD51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149" r="52514" b="10893"/>
              <a:stretch>
                <a:fillRect/>
              </a:stretch>
            </p:blipFill>
            <p:spPr>
              <a:xfrm>
                <a:off x="6867166" y="3121513"/>
                <a:ext cx="3187056" cy="3772704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F01919F-DEDE-9065-9BED-6DFD52694A91}"/>
                  </a:ext>
                </a:extLst>
              </p:cNvPr>
              <p:cNvSpPr/>
              <p:nvPr/>
            </p:nvSpPr>
            <p:spPr>
              <a:xfrm>
                <a:off x="7515036" y="4045159"/>
                <a:ext cx="1283793" cy="169558"/>
              </a:xfrm>
              <a:prstGeom prst="rect">
                <a:avLst/>
              </a:prstGeom>
              <a:noFill/>
              <a:ln w="28575">
                <a:solidFill>
                  <a:srgbClr val="CA11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36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D489-96B3-8E48-4788-C5FA2A5A1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FAC7FD8-229C-8438-922D-025444ADA45B}"/>
              </a:ext>
            </a:extLst>
          </p:cNvPr>
          <p:cNvGrpSpPr/>
          <p:nvPr/>
        </p:nvGrpSpPr>
        <p:grpSpPr>
          <a:xfrm>
            <a:off x="0" y="3173"/>
            <a:ext cx="13716000" cy="17141827"/>
            <a:chOff x="0" y="1585"/>
            <a:chExt cx="13716000" cy="17141827"/>
          </a:xfrm>
        </p:grpSpPr>
        <p:pic>
          <p:nvPicPr>
            <p:cNvPr id="20" name="Picture 19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A9C046A9-93DE-5282-EB4E-A75CF4A35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A5512C-A001-352C-E29D-54D9E22E1A25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6CAD7A-DFD1-FA1B-9951-D364D55110D7}"/>
              </a:ext>
            </a:extLst>
          </p:cNvPr>
          <p:cNvSpPr txBox="1"/>
          <p:nvPr/>
        </p:nvSpPr>
        <p:spPr>
          <a:xfrm>
            <a:off x="1546459" y="3343796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E7AA6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E3AD2-551E-64AD-33B1-C66285F9EBFC}"/>
              </a:ext>
            </a:extLst>
          </p:cNvPr>
          <p:cNvSpPr txBox="1"/>
          <p:nvPr/>
        </p:nvSpPr>
        <p:spPr>
          <a:xfrm>
            <a:off x="1546459" y="5890590"/>
            <a:ext cx="8558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820EEBC-4FC0-1247-9D2E-1E12792E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640639-EF5E-382B-9B6E-C5C39E81F363}"/>
              </a:ext>
            </a:extLst>
          </p:cNvPr>
          <p:cNvGrpSpPr/>
          <p:nvPr/>
        </p:nvGrpSpPr>
        <p:grpSpPr>
          <a:xfrm>
            <a:off x="3313456" y="9360951"/>
            <a:ext cx="6600068" cy="7694437"/>
            <a:chOff x="11258423" y="5875982"/>
            <a:chExt cx="3363835" cy="3921599"/>
          </a:xfrm>
        </p:grpSpPr>
        <p:pic>
          <p:nvPicPr>
            <p:cNvPr id="5" name="Picture 4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9C282741-DBB9-0647-223E-9753E26A8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48650D-AC12-4900-D293-4B2B128E34F9}"/>
                </a:ext>
              </a:extLst>
            </p:cNvPr>
            <p:cNvSpPr txBox="1"/>
            <p:nvPr/>
          </p:nvSpPr>
          <p:spPr>
            <a:xfrm>
              <a:off x="12440651" y="6760431"/>
              <a:ext cx="1009809" cy="51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WELCOME,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PLEASE INSERT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YOUR BALLOT.</a:t>
              </a:r>
            </a:p>
          </p:txBody>
        </p:sp>
      </p:grpSp>
      <p:pic>
        <p:nvPicPr>
          <p:cNvPr id="8" name="Picture 7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B2C62FE3-6CF7-F13B-EC62-A5987338EE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417"/>
          <a:stretch>
            <a:fillRect/>
          </a:stretch>
        </p:blipFill>
        <p:spPr>
          <a:xfrm>
            <a:off x="-184693" y="7107584"/>
            <a:ext cx="6517685" cy="10037415"/>
          </a:xfrm>
          <a:prstGeom prst="rect">
            <a:avLst/>
          </a:prstGeom>
        </p:spPr>
      </p:pic>
      <p:pic>
        <p:nvPicPr>
          <p:cNvPr id="9" name="Picture 8" descr="A person holding a paper&#10;&#10;AI-generated content may be incorrect.">
            <a:extLst>
              <a:ext uri="{FF2B5EF4-FFF2-40B4-BE49-F238E27FC236}">
                <a16:creationId xmlns:a16="http://schemas.microsoft.com/office/drawing/2014/main" id="{07F58312-3BC6-E151-D5D2-87DA721A8C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8748"/>
          <a:stretch>
            <a:fillRect/>
          </a:stretch>
        </p:blipFill>
        <p:spPr>
          <a:xfrm>
            <a:off x="6148298" y="5715000"/>
            <a:ext cx="7567702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1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D549-0040-1630-298E-AE69DEE8C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and red background with stars&#10;&#10;AI-generated content may be incorrect.">
            <a:extLst>
              <a:ext uri="{FF2B5EF4-FFF2-40B4-BE49-F238E27FC236}">
                <a16:creationId xmlns:a16="http://schemas.microsoft.com/office/drawing/2014/main" id="{34E8C148-91D9-AE32-8275-C59D4C79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"/>
            <a:ext cx="13716000" cy="171418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6C9ABA-EBF1-E3D9-53A9-B2D6D1E040C0}"/>
              </a:ext>
            </a:extLst>
          </p:cNvPr>
          <p:cNvCxnSpPr>
            <a:cxnSpLocks/>
          </p:cNvCxnSpPr>
          <p:nvPr/>
        </p:nvCxnSpPr>
        <p:spPr>
          <a:xfrm>
            <a:off x="312095" y="13526954"/>
            <a:ext cx="13091810" cy="0"/>
          </a:xfrm>
          <a:prstGeom prst="line">
            <a:avLst/>
          </a:prstGeom>
          <a:ln w="38100">
            <a:solidFill>
              <a:srgbClr val="2322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C409BD-29A1-27AE-29F6-BA7FE2EA8366}"/>
              </a:ext>
            </a:extLst>
          </p:cNvPr>
          <p:cNvSpPr txBox="1"/>
          <p:nvPr/>
        </p:nvSpPr>
        <p:spPr>
          <a:xfrm>
            <a:off x="2966248" y="2813132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434D3B-5D24-9B23-5977-4B2EDA65FD90}"/>
              </a:ext>
            </a:extLst>
          </p:cNvPr>
          <p:cNvSpPr txBox="1"/>
          <p:nvPr/>
        </p:nvSpPr>
        <p:spPr>
          <a:xfrm>
            <a:off x="2966248" y="5359926"/>
            <a:ext cx="890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1C699F-05BE-595F-7EFB-F6B674F43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789" y="339308"/>
            <a:ext cx="2156079" cy="2156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B783EA-406E-0657-BE4E-2FED061C35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8796220" y="8630103"/>
            <a:ext cx="4151039" cy="5357835"/>
          </a:xfrm>
          <a:prstGeom prst="rect">
            <a:avLst/>
          </a:prstGeom>
        </p:spPr>
      </p:pic>
      <p:pic>
        <p:nvPicPr>
          <p:cNvPr id="3" name="Picture 2" descr="A person in a red jacket and brown skirt holding a phone&#10;&#10;AI-generated content may be incorrect.">
            <a:extLst>
              <a:ext uri="{FF2B5EF4-FFF2-40B4-BE49-F238E27FC236}">
                <a16:creationId xmlns:a16="http://schemas.microsoft.com/office/drawing/2014/main" id="{6C0ED83A-AE97-1FE5-83E8-D6F8270DF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42" y="7264358"/>
            <a:ext cx="3335379" cy="7175716"/>
          </a:xfrm>
          <a:prstGeom prst="rect">
            <a:avLst/>
          </a:prstGeom>
        </p:spPr>
      </p:pic>
      <p:pic>
        <p:nvPicPr>
          <p:cNvPr id="4" name="Picture 3" descr="A person holding a tablet&#10;&#10;AI-generated content may be incorrect.">
            <a:extLst>
              <a:ext uri="{FF2B5EF4-FFF2-40B4-BE49-F238E27FC236}">
                <a16:creationId xmlns:a16="http://schemas.microsoft.com/office/drawing/2014/main" id="{DD369F80-3910-E691-07A5-8AAE38DD3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91" y="7350788"/>
            <a:ext cx="3611186" cy="7052587"/>
          </a:xfrm>
          <a:prstGeom prst="rect">
            <a:avLst/>
          </a:prstGeom>
        </p:spPr>
      </p:pic>
      <p:pic>
        <p:nvPicPr>
          <p:cNvPr id="5" name="Picture 4" descr="A person holding a clipboard&#10;&#10;AI-generated content may be incorrect.">
            <a:extLst>
              <a:ext uri="{FF2B5EF4-FFF2-40B4-BE49-F238E27FC236}">
                <a16:creationId xmlns:a16="http://schemas.microsoft.com/office/drawing/2014/main" id="{CFDE11EB-BF85-0CD3-D72B-9228FB7B1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384" y="6812221"/>
            <a:ext cx="4391805" cy="71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C6D2B-7F57-DFC1-B304-BC2330646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9DB9888-B3E4-0E3A-506A-1E9095B7AF17}"/>
              </a:ext>
            </a:extLst>
          </p:cNvPr>
          <p:cNvGrpSpPr/>
          <p:nvPr/>
        </p:nvGrpSpPr>
        <p:grpSpPr>
          <a:xfrm>
            <a:off x="0" y="1585"/>
            <a:ext cx="13716000" cy="17141827"/>
            <a:chOff x="0" y="1585"/>
            <a:chExt cx="13716000" cy="17141827"/>
          </a:xfrm>
        </p:grpSpPr>
        <p:pic>
          <p:nvPicPr>
            <p:cNvPr id="20" name="Picture 19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699B6FDF-ABCE-CB92-62D7-9E7CECD99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FCEFF6-C6D2-C798-E3FA-49B9B6A1BAE7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9867D3A-AFD3-2375-3F35-7A2315500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1BDBBD-1983-F503-FF1F-246136D9E429}"/>
              </a:ext>
            </a:extLst>
          </p:cNvPr>
          <p:cNvSpPr txBox="1"/>
          <p:nvPr/>
        </p:nvSpPr>
        <p:spPr>
          <a:xfrm>
            <a:off x="3649557" y="11590152"/>
            <a:ext cx="6416885" cy="4381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968" b="1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  <a:p>
            <a:pPr algn="ctr"/>
            <a:r>
              <a:rPr lang="en-US" sz="6968">
                <a:solidFill>
                  <a:srgbClr val="0B2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  <a:p>
            <a:pPr algn="ctr"/>
            <a:r>
              <a:rPr lang="en-US" sz="6968">
                <a:solidFill>
                  <a:srgbClr val="0B2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  <a:p>
            <a:pPr algn="ctr"/>
            <a:r>
              <a:rPr lang="en-US" sz="6968">
                <a:solidFill>
                  <a:srgbClr val="0B2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</p:txBody>
      </p:sp>
      <p:pic>
        <p:nvPicPr>
          <p:cNvPr id="3" name="Picture 2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F14C5F55-CFDC-C282-200A-D1827A4A2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765" y="507999"/>
            <a:ext cx="11374467" cy="121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6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54DEE-437D-6A76-37B0-BCF22CDAC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8C961E-2083-57CC-D8C4-BA35E01C4E5C}"/>
              </a:ext>
            </a:extLst>
          </p:cNvPr>
          <p:cNvGrpSpPr/>
          <p:nvPr/>
        </p:nvGrpSpPr>
        <p:grpSpPr>
          <a:xfrm>
            <a:off x="0" y="1585"/>
            <a:ext cx="13716000" cy="17141827"/>
            <a:chOff x="0" y="1585"/>
            <a:chExt cx="13716000" cy="17141827"/>
          </a:xfrm>
        </p:grpSpPr>
        <p:pic>
          <p:nvPicPr>
            <p:cNvPr id="7" name="Picture 6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DEA29F6C-05AD-256D-F033-EE1F6A445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AFFF86-EEF5-F9F1-754F-71C1E8CC05B7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F6638E-9F33-4FAF-F4BE-B348DD7DA249}"/>
              </a:ext>
            </a:extLst>
          </p:cNvPr>
          <p:cNvSpPr txBox="1"/>
          <p:nvPr/>
        </p:nvSpPr>
        <p:spPr>
          <a:xfrm>
            <a:off x="3241407" y="3671072"/>
            <a:ext cx="82488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E7AA6"/>
                </a:solidFill>
                <a:latin typeface="Open Sans" panose="020B0606030504020204" pitchFamily="34" charset="0"/>
              </a:rPr>
              <a:t>YOUR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86E28-0BD6-3D98-0B55-DE719F7FBDE4}"/>
              </a:ext>
            </a:extLst>
          </p:cNvPr>
          <p:cNvSpPr txBox="1"/>
          <p:nvPr/>
        </p:nvSpPr>
        <p:spPr>
          <a:xfrm>
            <a:off x="3241407" y="6217866"/>
            <a:ext cx="756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YOUR TEXT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FD95C1-1FC6-403F-5EF9-6A6C3580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1D4FEE7-BDE7-96C3-DE9E-0C2EDC0A616C}"/>
              </a:ext>
            </a:extLst>
          </p:cNvPr>
          <p:cNvSpPr/>
          <p:nvPr/>
        </p:nvSpPr>
        <p:spPr>
          <a:xfrm>
            <a:off x="2961699" y="681487"/>
            <a:ext cx="2156079" cy="21560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Logo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CE4A25-FDA7-24D1-6864-C947C37432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67" r="10567"/>
          <a:stretch/>
        </p:blipFill>
        <p:spPr>
          <a:xfrm>
            <a:off x="2505056" y="6881815"/>
            <a:ext cx="7825509" cy="10602400"/>
          </a:xfrm>
          <a:prstGeom prst="rect">
            <a:avLst/>
          </a:prstGeom>
        </p:spPr>
      </p:pic>
      <p:pic>
        <p:nvPicPr>
          <p:cNvPr id="15" name="Picture 14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19611053-288A-92EF-A2DB-6AD280EE2C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417"/>
          <a:stretch>
            <a:fillRect/>
          </a:stretch>
        </p:blipFill>
        <p:spPr>
          <a:xfrm>
            <a:off x="-620213" y="6112515"/>
            <a:ext cx="7163823" cy="11032485"/>
          </a:xfrm>
          <a:prstGeom prst="rect">
            <a:avLst/>
          </a:prstGeom>
        </p:spPr>
      </p:pic>
      <p:pic>
        <p:nvPicPr>
          <p:cNvPr id="16" name="Picture 15" descr="A person in a wheelchair&#10;&#10;AI-generated content may be incorrect.">
            <a:extLst>
              <a:ext uri="{FF2B5EF4-FFF2-40B4-BE49-F238E27FC236}">
                <a16:creationId xmlns:a16="http://schemas.microsoft.com/office/drawing/2014/main" id="{0E537373-84BF-564F-A668-57502BEB51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131"/>
          <a:stretch>
            <a:fillRect/>
          </a:stretch>
        </p:blipFill>
        <p:spPr>
          <a:xfrm>
            <a:off x="6417810" y="8431934"/>
            <a:ext cx="7607300" cy="87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1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4F74B-D946-AD6B-305A-E5FF1C8EA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3986610-FD06-BA26-E77F-34BCAFC9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717270" cy="17143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FEB7A9-97E0-639A-4A90-9F9E8DBF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1F7F4F-C392-A6DD-C4E4-6BA346C8F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530" y="6342828"/>
            <a:ext cx="7958629" cy="44855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F67A2B-9B9E-B58C-D64A-26B6A5BBFED9}"/>
              </a:ext>
            </a:extLst>
          </p:cNvPr>
          <p:cNvSpPr/>
          <p:nvPr/>
        </p:nvSpPr>
        <p:spPr>
          <a:xfrm>
            <a:off x="5558222" y="7315304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8E6BCC-4EB8-0AC1-234B-E301DE6BC957}"/>
              </a:ext>
            </a:extLst>
          </p:cNvPr>
          <p:cNvSpPr/>
          <p:nvPr/>
        </p:nvSpPr>
        <p:spPr>
          <a:xfrm>
            <a:off x="10161451" y="7323698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DFF3C9-DAD8-F352-1DE1-4C4968B09B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0503" y="7912420"/>
            <a:ext cx="3432755" cy="854950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8923B49-2F61-0681-E503-73E39C6A9A8C}"/>
              </a:ext>
            </a:extLst>
          </p:cNvPr>
          <p:cNvSpPr/>
          <p:nvPr/>
        </p:nvSpPr>
        <p:spPr>
          <a:xfrm>
            <a:off x="7836636" y="7315304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erson sitting on a chair with a prosthetic leg&#10;&#10;AI-generated content may be incorrect.">
            <a:extLst>
              <a:ext uri="{FF2B5EF4-FFF2-40B4-BE49-F238E27FC236}">
                <a16:creationId xmlns:a16="http://schemas.microsoft.com/office/drawing/2014/main" id="{56A99126-A200-6E59-F5CE-A90B6ED10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996" y="9098432"/>
            <a:ext cx="4506729" cy="7363491"/>
          </a:xfrm>
          <a:prstGeom prst="rect">
            <a:avLst/>
          </a:prstGeom>
        </p:spPr>
      </p:pic>
      <p:pic>
        <p:nvPicPr>
          <p:cNvPr id="29" name="Picture 28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7D793254-B12D-DB3D-61C2-08970BE13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800" y="9524230"/>
            <a:ext cx="4033671" cy="6590567"/>
          </a:xfrm>
          <a:prstGeom prst="rect">
            <a:avLst/>
          </a:prstGeom>
        </p:spPr>
      </p:pic>
      <p:pic>
        <p:nvPicPr>
          <p:cNvPr id="31" name="Picture 30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F9B71974-BD2F-3695-4E9E-B3A32A8BF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939" y="7315304"/>
            <a:ext cx="1583805" cy="1846418"/>
          </a:xfrm>
          <a:prstGeom prst="rect">
            <a:avLst/>
          </a:prstGeom>
        </p:spPr>
      </p:pic>
      <p:pic>
        <p:nvPicPr>
          <p:cNvPr id="32" name="Picture 31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DAEA8B41-4932-DE43-11D1-917EA43DC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5849" y="7213352"/>
            <a:ext cx="1671885" cy="1949104"/>
          </a:xfrm>
          <a:prstGeom prst="rect">
            <a:avLst/>
          </a:prstGeom>
        </p:spPr>
      </p:pic>
      <p:pic>
        <p:nvPicPr>
          <p:cNvPr id="33" name="Picture 32" descr="A white electronic device with a screen&#10;&#10;AI-generated content may be incorrect.">
            <a:extLst>
              <a:ext uri="{FF2B5EF4-FFF2-40B4-BE49-F238E27FC236}">
                <a16:creationId xmlns:a16="http://schemas.microsoft.com/office/drawing/2014/main" id="{6D251F73-3A67-26D3-0DEA-80F53FFE2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742" y="7453426"/>
            <a:ext cx="1260027" cy="1468955"/>
          </a:xfrm>
          <a:prstGeom prst="rect">
            <a:avLst/>
          </a:prstGeom>
        </p:spPr>
      </p:pic>
      <p:pic>
        <p:nvPicPr>
          <p:cNvPr id="34" name="Picture 33" descr="A podium with microphones&#10;&#10;AI-generated content may be incorrect.">
            <a:extLst>
              <a:ext uri="{FF2B5EF4-FFF2-40B4-BE49-F238E27FC236}">
                <a16:creationId xmlns:a16="http://schemas.microsoft.com/office/drawing/2014/main" id="{ED32F0BC-93CF-2970-62A4-4DFCAA8B7F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4514" y="10263466"/>
            <a:ext cx="3799167" cy="5707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4B059-8C04-D9A1-B11E-A4F0448F19E7}"/>
              </a:ext>
            </a:extLst>
          </p:cNvPr>
          <p:cNvSpPr txBox="1"/>
          <p:nvPr/>
        </p:nvSpPr>
        <p:spPr>
          <a:xfrm>
            <a:off x="2071622" y="3281005"/>
            <a:ext cx="10430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079A6"/>
                </a:solidFill>
                <a:latin typeface=""/>
              </a:rPr>
              <a:t>SIGN UP TO BE </a:t>
            </a:r>
            <a:br>
              <a:rPr lang="en-US" sz="8000" b="1" dirty="0">
                <a:solidFill>
                  <a:srgbClr val="1079A6"/>
                </a:solidFill>
                <a:latin typeface=""/>
              </a:rPr>
            </a:br>
            <a:r>
              <a:rPr lang="en-US" sz="8000" b="1" dirty="0">
                <a:solidFill>
                  <a:srgbClr val="1F3064"/>
                </a:solidFill>
                <a:latin typeface=""/>
              </a:rPr>
              <a:t>A POLL WORKER!</a:t>
            </a:r>
            <a:endParaRPr lang="en-US" sz="8000" dirty="0">
              <a:solidFill>
                <a:srgbClr val="1F3064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770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CE1B-7936-0CA9-0D2E-4B44C545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background with white stars&#10;&#10;AI-generated content may be incorrect.">
            <a:extLst>
              <a:ext uri="{FF2B5EF4-FFF2-40B4-BE49-F238E27FC236}">
                <a16:creationId xmlns:a16="http://schemas.microsoft.com/office/drawing/2014/main" id="{662798A8-203E-E71C-38B4-4703AA94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717270" cy="171434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AE6232-E22B-6841-DAC5-B3852B87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789" y="339308"/>
            <a:ext cx="2156079" cy="2156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2BC5F-286C-222D-9F48-B2B57D139668}"/>
              </a:ext>
            </a:extLst>
          </p:cNvPr>
          <p:cNvSpPr txBox="1"/>
          <p:nvPr/>
        </p:nvSpPr>
        <p:spPr>
          <a:xfrm>
            <a:off x="1765302" y="3174918"/>
            <a:ext cx="120085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NATIONAL </a:t>
            </a:r>
            <a:b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</a:br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POLL WORKER RECRUITMENT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13CE4-44DF-EECF-BE78-EA30C971D831}"/>
              </a:ext>
            </a:extLst>
          </p:cNvPr>
          <p:cNvSpPr txBox="1"/>
          <p:nvPr/>
        </p:nvSpPr>
        <p:spPr>
          <a:xfrm>
            <a:off x="1765302" y="7116275"/>
            <a:ext cx="10622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Poll workers assist with everything from signing in voters to explaining how voting machines work and more!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F6256-9055-9973-5BE0-712B851FDCA9}"/>
              </a:ext>
            </a:extLst>
          </p:cNvPr>
          <p:cNvGrpSpPr/>
          <p:nvPr/>
        </p:nvGrpSpPr>
        <p:grpSpPr>
          <a:xfrm>
            <a:off x="484755" y="8133036"/>
            <a:ext cx="12087637" cy="7217148"/>
            <a:chOff x="1422668" y="2518141"/>
            <a:chExt cx="13274286" cy="79256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BCCA8E-52B7-C3DB-0A98-6D659AA9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422668" y="2518141"/>
              <a:ext cx="11458559" cy="7925659"/>
            </a:xfrm>
            <a:prstGeom prst="rect">
              <a:avLst/>
            </a:prstGeom>
          </p:spPr>
        </p:pic>
        <p:pic>
          <p:nvPicPr>
            <p:cNvPr id="16" name="Picture 15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BB4269C0-AA1C-996F-C4AD-C30423CC0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22F74F-05C5-DB43-8709-23E4630A953A}"/>
                </a:ext>
              </a:extLst>
            </p:cNvPr>
            <p:cNvCxnSpPr>
              <a:cxnSpLocks/>
            </p:cNvCxnSpPr>
            <p:nvPr/>
          </p:nvCxnSpPr>
          <p:spPr>
            <a:xfrm>
              <a:off x="1940361" y="9563768"/>
              <a:ext cx="127565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21EEDA-A3FA-F518-6E7F-82BC09014CFD}"/>
              </a:ext>
            </a:extLst>
          </p:cNvPr>
          <p:cNvSpPr txBox="1"/>
          <p:nvPr/>
        </p:nvSpPr>
        <p:spPr>
          <a:xfrm>
            <a:off x="10517789" y="11996088"/>
            <a:ext cx="1224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WELCOME,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PLEASE INSERT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YOUR BALLOT.</a:t>
            </a:r>
          </a:p>
        </p:txBody>
      </p:sp>
      <p:pic>
        <p:nvPicPr>
          <p:cNvPr id="20" name="Picture 19" descr="A cartoon of a person&#10;&#10;AI-generated content may be incorrect.">
            <a:extLst>
              <a:ext uri="{FF2B5EF4-FFF2-40B4-BE49-F238E27FC236}">
                <a16:creationId xmlns:a16="http://schemas.microsoft.com/office/drawing/2014/main" id="{806A1DB0-37E6-3927-BAE2-089661CE3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06" y="9208187"/>
            <a:ext cx="2935440" cy="5732865"/>
          </a:xfrm>
          <a:prstGeom prst="rect">
            <a:avLst/>
          </a:prstGeom>
        </p:spPr>
      </p:pic>
      <p:pic>
        <p:nvPicPr>
          <p:cNvPr id="21" name="Picture 20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CE7E20A6-41D1-D742-7A27-8AB161FBC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19524" y="9278911"/>
            <a:ext cx="2278749" cy="5696873"/>
          </a:xfrm>
          <a:prstGeom prst="rect">
            <a:avLst/>
          </a:prstGeom>
        </p:spPr>
      </p:pic>
      <p:pic>
        <p:nvPicPr>
          <p:cNvPr id="22" name="Picture 21" descr="A person with a walker&#10;&#10;AI-generated content may be incorrect.">
            <a:extLst>
              <a:ext uri="{FF2B5EF4-FFF2-40B4-BE49-F238E27FC236}">
                <a16:creationId xmlns:a16="http://schemas.microsoft.com/office/drawing/2014/main" id="{64AFC00C-872F-4853-1BB4-D19D45C86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986" y="9676563"/>
            <a:ext cx="2371150" cy="5927875"/>
          </a:xfrm>
          <a:prstGeom prst="rect">
            <a:avLst/>
          </a:prstGeom>
        </p:spPr>
      </p:pic>
      <p:pic>
        <p:nvPicPr>
          <p:cNvPr id="23" name="Picture 22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2D1069C2-25CE-9D36-6F94-41BA8A098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4156" y="9334361"/>
            <a:ext cx="2824825" cy="6077312"/>
          </a:xfrm>
          <a:prstGeom prst="rect">
            <a:avLst/>
          </a:prstGeom>
        </p:spPr>
      </p:pic>
      <p:pic>
        <p:nvPicPr>
          <p:cNvPr id="24" name="Picture 23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26DFE2A5-EB70-3E0D-08F9-EDE6F758B9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9425" y="9138064"/>
            <a:ext cx="2543771" cy="63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40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56F9B-653D-8D2B-CF43-C92338295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94081972-C1F1-824C-DB9C-55EF90DC0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077EA9-6193-D19D-20F5-C2AEBFF1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11" name="Picture 10" descr="A yellow and blue building&#10;&#10;AI-generated content may be incorrect.">
            <a:extLst>
              <a:ext uri="{FF2B5EF4-FFF2-40B4-BE49-F238E27FC236}">
                <a16:creationId xmlns:a16="http://schemas.microsoft.com/office/drawing/2014/main" id="{F37B870D-744E-A4FB-B269-94138BE052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61" t="36960" r="57545"/>
          <a:stretch>
            <a:fillRect/>
          </a:stretch>
        </p:blipFill>
        <p:spPr>
          <a:xfrm>
            <a:off x="0" y="7151208"/>
            <a:ext cx="13951944" cy="11047570"/>
          </a:xfrm>
          <a:prstGeom prst="rect">
            <a:avLst/>
          </a:prstGeom>
        </p:spPr>
      </p:pic>
      <p:pic>
        <p:nvPicPr>
          <p:cNvPr id="13" name="Picture 12" descr="A blue car with a couple of people in the window&#10;&#10;AI-generated content may be incorrect.">
            <a:extLst>
              <a:ext uri="{FF2B5EF4-FFF2-40B4-BE49-F238E27FC236}">
                <a16:creationId xmlns:a16="http://schemas.microsoft.com/office/drawing/2014/main" id="{683C59D2-FDCA-AC81-D24C-1B3B454E6A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429"/>
          <a:stretch>
            <a:fillRect/>
          </a:stretch>
        </p:blipFill>
        <p:spPr>
          <a:xfrm>
            <a:off x="0" y="11726893"/>
            <a:ext cx="7031242" cy="57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5330F4-19C8-D03F-5FA9-4D78E31AA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31242" y="12118919"/>
            <a:ext cx="3662426" cy="4262413"/>
          </a:xfrm>
          <a:prstGeom prst="rect">
            <a:avLst/>
          </a:prstGeom>
        </p:spPr>
      </p:pic>
      <p:pic>
        <p:nvPicPr>
          <p:cNvPr id="17" name="Picture 16" descr="A person with his thumb up&#10;&#10;AI-generated content may be incorrect.">
            <a:extLst>
              <a:ext uri="{FF2B5EF4-FFF2-40B4-BE49-F238E27FC236}">
                <a16:creationId xmlns:a16="http://schemas.microsoft.com/office/drawing/2014/main" id="{B333C120-D790-DDF8-8D06-FBB96CC51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8007" y="11179719"/>
            <a:ext cx="3003031" cy="5282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44FE4-B046-E88E-B88A-04E2DB20542E}"/>
              </a:ext>
            </a:extLst>
          </p:cNvPr>
          <p:cNvSpPr txBox="1"/>
          <p:nvPr/>
        </p:nvSpPr>
        <p:spPr>
          <a:xfrm>
            <a:off x="1140569" y="3682855"/>
            <a:ext cx="11807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3"/>
                </a:solidFill>
                <a:latin typeface="Open Sans" panose="020B0606030504020204" pitchFamily="34" charset="0"/>
              </a:rPr>
              <a:t>HELP AMERICA VOTE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2BCEB-195A-7EB9-5A5E-DDF0F30FC32F}"/>
              </a:ext>
            </a:extLst>
          </p:cNvPr>
          <p:cNvSpPr txBox="1"/>
          <p:nvPr/>
        </p:nvSpPr>
        <p:spPr>
          <a:xfrm>
            <a:off x="1140569" y="5007725"/>
            <a:ext cx="11434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Whether you choose to drop off your ballot or vote at your local polling place, poll workers are here to help!</a:t>
            </a:r>
          </a:p>
        </p:txBody>
      </p:sp>
    </p:spTree>
    <p:extLst>
      <p:ext uri="{BB962C8B-B14F-4D97-AF65-F5344CB8AC3E}">
        <p14:creationId xmlns:p14="http://schemas.microsoft.com/office/powerpoint/2010/main" val="2249378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889D-8ABA-1A87-D032-4765E4C46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red background with stars&#10;&#10;AI-generated content may be incorrect.">
            <a:extLst>
              <a:ext uri="{FF2B5EF4-FFF2-40B4-BE49-F238E27FC236}">
                <a16:creationId xmlns:a16="http://schemas.microsoft.com/office/drawing/2014/main" id="{0F712E93-63AC-4003-4698-EF8BACC8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"/>
            <a:ext cx="13716000" cy="171434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4F3AB7-064B-715F-FCE8-0CD4CBB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789" y="339308"/>
            <a:ext cx="2156079" cy="2156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76770F-D80F-D026-9560-818DDD92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5405" y="8576704"/>
            <a:ext cx="4227865" cy="4920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CB26A-AE77-AC4F-CE61-7441BE2378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5476" y="8768703"/>
            <a:ext cx="4438162" cy="4510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4A0A5-142A-0583-4C90-CD3F3024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7415" y="9627099"/>
            <a:ext cx="2468464" cy="4022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BA6ED-95F6-D5B4-2DF4-E7A5D6BCB7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93527" y="10089373"/>
            <a:ext cx="4058119" cy="4124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C1E8F-ECD0-74F1-3632-F476EB27CD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75557" y="10921443"/>
            <a:ext cx="2886785" cy="2938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F7785E-5187-C9D0-4C01-A22CC8F56A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760600" y="9345783"/>
            <a:ext cx="2256733" cy="4195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BF9CAE-C1F5-555F-2BF3-16443C4E2A7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848848" y="9378754"/>
            <a:ext cx="1799334" cy="4481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F33F62-6766-66DB-A253-F1B123BD215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662618" y="10685271"/>
            <a:ext cx="5427975" cy="3077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FC5367-9938-903F-6ABA-58CE223FC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076130" y="8924821"/>
            <a:ext cx="1399817" cy="12518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1FC6B4-9AD0-BFD4-47AC-9C2CC25BB9F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484" r="12484"/>
          <a:stretch/>
        </p:blipFill>
        <p:spPr>
          <a:xfrm>
            <a:off x="7265694" y="10319395"/>
            <a:ext cx="1626295" cy="32220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02CE11-152A-B1A1-CDD2-DC3167A71C6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375151" y="9929951"/>
            <a:ext cx="1635339" cy="40729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6BD9D8-4E7F-6B9E-E2F9-C8D40D1F327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566589" y="9785221"/>
            <a:ext cx="3034546" cy="4320279"/>
          </a:xfrm>
          <a:prstGeom prst="rect">
            <a:avLst/>
          </a:prstGeom>
        </p:spPr>
      </p:pic>
      <p:pic>
        <p:nvPicPr>
          <p:cNvPr id="33" name="Picture 32" descr="A plant in a pot&#10;&#10;AI-generated content may be incorrect.">
            <a:extLst>
              <a:ext uri="{FF2B5EF4-FFF2-40B4-BE49-F238E27FC236}">
                <a16:creationId xmlns:a16="http://schemas.microsoft.com/office/drawing/2014/main" id="{D4A523C5-B6DD-B5C7-5340-90A90EDB86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491" y="11628082"/>
            <a:ext cx="1734156" cy="202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A063A-0FFB-F195-0F56-75584BB97DBD}"/>
              </a:ext>
            </a:extLst>
          </p:cNvPr>
          <p:cNvSpPr txBox="1"/>
          <p:nvPr/>
        </p:nvSpPr>
        <p:spPr>
          <a:xfrm>
            <a:off x="2095897" y="3125837"/>
            <a:ext cx="99810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1F3064"/>
                </a:solidFill>
                <a:latin typeface=""/>
              </a:rPr>
              <a:t>NATIONAL </a:t>
            </a:r>
          </a:p>
          <a:p>
            <a:r>
              <a:rPr lang="en-US" sz="8000" b="1">
                <a:solidFill>
                  <a:srgbClr val="1F3064"/>
                </a:solidFill>
                <a:latin typeface=""/>
              </a:rPr>
              <a:t>POLL WORKER RECRUITMENT DAY</a:t>
            </a:r>
            <a:endParaRPr lang="en-US" sz="8000">
              <a:solidFill>
                <a:srgbClr val="1F3064"/>
              </a:solidFill>
              <a:latin typeface="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43367-C33B-36AA-B43E-F6848F08729C}"/>
              </a:ext>
            </a:extLst>
          </p:cNvPr>
          <p:cNvSpPr txBox="1"/>
          <p:nvPr/>
        </p:nvSpPr>
        <p:spPr>
          <a:xfrm>
            <a:off x="2095897" y="7099958"/>
            <a:ext cx="1064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Poll workers help to make voting accessible for everyone!</a:t>
            </a:r>
          </a:p>
        </p:txBody>
      </p:sp>
    </p:spTree>
    <p:extLst>
      <p:ext uri="{BB962C8B-B14F-4D97-AF65-F5344CB8AC3E}">
        <p14:creationId xmlns:p14="http://schemas.microsoft.com/office/powerpoint/2010/main" val="3305759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3B88-CA5A-376E-03FA-32C27CD68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and red background with stars&#10;&#10;AI-generated content may be incorrect.">
            <a:extLst>
              <a:ext uri="{FF2B5EF4-FFF2-40B4-BE49-F238E27FC236}">
                <a16:creationId xmlns:a16="http://schemas.microsoft.com/office/drawing/2014/main" id="{C851FF09-EB7F-D44C-CF41-E682996EF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"/>
            <a:ext cx="13716000" cy="171418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EDCCA9-C6E8-A5EC-3FA3-33275C4785AF}"/>
              </a:ext>
            </a:extLst>
          </p:cNvPr>
          <p:cNvCxnSpPr>
            <a:cxnSpLocks/>
          </p:cNvCxnSpPr>
          <p:nvPr/>
        </p:nvCxnSpPr>
        <p:spPr>
          <a:xfrm>
            <a:off x="312095" y="13526954"/>
            <a:ext cx="13091810" cy="0"/>
          </a:xfrm>
          <a:prstGeom prst="line">
            <a:avLst/>
          </a:prstGeom>
          <a:ln w="38100">
            <a:solidFill>
              <a:srgbClr val="2322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F5613AF-DD50-CD04-65DE-E5C91E16F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8796220" y="8630103"/>
            <a:ext cx="4151039" cy="5357835"/>
          </a:xfrm>
          <a:prstGeom prst="rect">
            <a:avLst/>
          </a:prstGeom>
        </p:spPr>
      </p:pic>
      <p:pic>
        <p:nvPicPr>
          <p:cNvPr id="3" name="Picture 2" descr="A person in a red jacket and brown skirt holding a phone&#10;&#10;AI-generated content may be incorrect.">
            <a:extLst>
              <a:ext uri="{FF2B5EF4-FFF2-40B4-BE49-F238E27FC236}">
                <a16:creationId xmlns:a16="http://schemas.microsoft.com/office/drawing/2014/main" id="{BDA9FBFB-85F0-EEA9-1303-05201C66F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42" y="7264358"/>
            <a:ext cx="3335379" cy="7175716"/>
          </a:xfrm>
          <a:prstGeom prst="rect">
            <a:avLst/>
          </a:prstGeom>
        </p:spPr>
      </p:pic>
      <p:pic>
        <p:nvPicPr>
          <p:cNvPr id="4" name="Picture 3" descr="A person holding a tablet&#10;&#10;AI-generated content may be incorrect.">
            <a:extLst>
              <a:ext uri="{FF2B5EF4-FFF2-40B4-BE49-F238E27FC236}">
                <a16:creationId xmlns:a16="http://schemas.microsoft.com/office/drawing/2014/main" id="{4077DE8A-21B4-6DD5-4DDB-F4466F26E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91" y="7350788"/>
            <a:ext cx="3611186" cy="7052587"/>
          </a:xfrm>
          <a:prstGeom prst="rect">
            <a:avLst/>
          </a:prstGeom>
        </p:spPr>
      </p:pic>
      <p:pic>
        <p:nvPicPr>
          <p:cNvPr id="5" name="Picture 4" descr="A person holding a clipboard&#10;&#10;AI-generated content may be incorrect.">
            <a:extLst>
              <a:ext uri="{FF2B5EF4-FFF2-40B4-BE49-F238E27FC236}">
                <a16:creationId xmlns:a16="http://schemas.microsoft.com/office/drawing/2014/main" id="{0BAF23F7-EE10-72B0-6228-AAA00AE2A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384" y="6812221"/>
            <a:ext cx="4391805" cy="717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C48BF-A19C-EA8A-A218-0A5DAA3F1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60" y="1409844"/>
            <a:ext cx="2156079" cy="21560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88D7FC-57E3-95FE-3AF6-EBCC06D08F21}"/>
              </a:ext>
            </a:extLst>
          </p:cNvPr>
          <p:cNvGrpSpPr/>
          <p:nvPr/>
        </p:nvGrpSpPr>
        <p:grpSpPr>
          <a:xfrm>
            <a:off x="1997190" y="3896783"/>
            <a:ext cx="9721621" cy="4078040"/>
            <a:chOff x="2024543" y="3805997"/>
            <a:chExt cx="9721621" cy="40780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68E3CD-27CE-6C47-6152-4BD4689AE4D0}"/>
                </a:ext>
              </a:extLst>
            </p:cNvPr>
            <p:cNvSpPr txBox="1"/>
            <p:nvPr/>
          </p:nvSpPr>
          <p:spPr>
            <a:xfrm>
              <a:off x="2024543" y="3805997"/>
              <a:ext cx="97216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solidFill>
                    <a:srgbClr val="1F3064"/>
                  </a:solidFill>
                  <a:latin typeface=""/>
                </a:rPr>
                <a:t>HELP AMERICA</a:t>
              </a:r>
              <a:endParaRPr lang="en-US" sz="8000">
                <a:solidFill>
                  <a:srgbClr val="1F3064"/>
                </a:solidFill>
                <a:latin typeface="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9012C1-C155-D4D5-0A7E-830D5A4F0340}"/>
                </a:ext>
              </a:extLst>
            </p:cNvPr>
            <p:cNvSpPr txBox="1"/>
            <p:nvPr/>
          </p:nvSpPr>
          <p:spPr>
            <a:xfrm>
              <a:off x="2537528" y="4467717"/>
              <a:ext cx="8695653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600" b="1">
                  <a:solidFill>
                    <a:srgbClr val="1F3064"/>
                  </a:solidFill>
                  <a:latin typeface=""/>
                </a:rPr>
                <a:t>VOTE</a:t>
              </a:r>
              <a:endParaRPr lang="en-US" sz="21600"/>
            </a:p>
          </p:txBody>
        </p:sp>
      </p:grpSp>
    </p:spTree>
    <p:extLst>
      <p:ext uri="{BB962C8B-B14F-4D97-AF65-F5344CB8AC3E}">
        <p14:creationId xmlns:p14="http://schemas.microsoft.com/office/powerpoint/2010/main" val="2197757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A2264-4FC9-F5F5-86DA-8AD44CC4F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48163457-D90E-D077-4856-14141346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6F2D74-47B2-82FE-2636-0D9B76C5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D85AD-2741-5320-B892-7CDD32B8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3492159" y="6350076"/>
            <a:ext cx="3615914" cy="9005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9696D-2184-74B7-001B-27D8D4D62E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5880" y="7803526"/>
            <a:ext cx="5858067" cy="75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F8A5A-1A21-43C3-FF96-1B08B4FD02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22995" y="8291836"/>
            <a:ext cx="8266038" cy="8873833"/>
          </a:xfrm>
          <a:prstGeom prst="rect">
            <a:avLst/>
          </a:prstGeom>
        </p:spPr>
      </p:pic>
      <p:pic>
        <p:nvPicPr>
          <p:cNvPr id="10" name="Picture 9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3E73C685-A750-A579-CD43-9A672CC58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604" y="9996037"/>
            <a:ext cx="2221622" cy="2589994"/>
          </a:xfrm>
          <a:prstGeom prst="rect">
            <a:avLst/>
          </a:prstGeom>
        </p:spPr>
      </p:pic>
      <p:pic>
        <p:nvPicPr>
          <p:cNvPr id="11" name="Picture 10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A15E5E4B-7BC9-FCA1-BFF1-324D759B9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198" y="6958028"/>
            <a:ext cx="5346616" cy="9404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248A9F-7FC9-AF3E-68FD-53CDC3C144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304688" y="6219567"/>
            <a:ext cx="2916552" cy="260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DBCE21-3FC8-6B35-E092-6FA3A35B2CA8}"/>
              </a:ext>
            </a:extLst>
          </p:cNvPr>
          <p:cNvSpPr txBox="1"/>
          <p:nvPr/>
        </p:nvSpPr>
        <p:spPr>
          <a:xfrm>
            <a:off x="3734989" y="1871762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079A6"/>
                </a:solidFill>
                <a:latin typeface=""/>
              </a:rPr>
              <a:t>SIGN UP TO BE </a:t>
            </a:r>
            <a:br>
              <a:rPr lang="en-US" sz="8000" b="1" dirty="0">
                <a:solidFill>
                  <a:srgbClr val="1079A6"/>
                </a:solidFill>
                <a:latin typeface=""/>
              </a:rPr>
            </a:br>
            <a:r>
              <a:rPr lang="en-US" sz="8000" b="1" dirty="0">
                <a:solidFill>
                  <a:srgbClr val="1079A6"/>
                </a:solidFill>
                <a:latin typeface=""/>
              </a:rPr>
              <a:t>A POLL WORKER</a:t>
            </a:r>
            <a:endParaRPr lang="en-US" sz="8000" dirty="0">
              <a:solidFill>
                <a:srgbClr val="1079A6"/>
              </a:solidFill>
              <a:latin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5DB37-54CB-C53D-8BC0-3587F26E655D}"/>
              </a:ext>
            </a:extLst>
          </p:cNvPr>
          <p:cNvSpPr txBox="1"/>
          <p:nvPr/>
        </p:nvSpPr>
        <p:spPr>
          <a:xfrm>
            <a:off x="3734989" y="4418556"/>
            <a:ext cx="8558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Electronic poll books help streamline the check-in process, reduce errors, automate ballot issuing, and collect and display critical data.</a:t>
            </a:r>
          </a:p>
        </p:txBody>
      </p:sp>
    </p:spTree>
    <p:extLst>
      <p:ext uri="{BB962C8B-B14F-4D97-AF65-F5344CB8AC3E}">
        <p14:creationId xmlns:p14="http://schemas.microsoft.com/office/powerpoint/2010/main" val="359845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9FD73-067B-7381-3CBD-D02B423D6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DE47-4538-761E-1BDF-9FC36D8F19EF}"/>
              </a:ext>
            </a:extLst>
          </p:cNvPr>
          <p:cNvSpPr txBox="1">
            <a:spLocks/>
          </p:cNvSpPr>
          <p:nvPr/>
        </p:nvSpPr>
        <p:spPr>
          <a:xfrm>
            <a:off x="1075622" y="800571"/>
            <a:ext cx="11469632" cy="29332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Windows Users: Best Practices: Step-by-Step Guide To Customizable 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0890A-8000-C7A1-DDA8-08DE1B85B700}"/>
              </a:ext>
            </a:extLst>
          </p:cNvPr>
          <p:cNvSpPr txBox="1"/>
          <p:nvPr/>
        </p:nvSpPr>
        <p:spPr>
          <a:xfrm>
            <a:off x="1075622" y="4115889"/>
            <a:ext cx="10938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Edit/Customize the graphic to best serve your constituency. There are two versions of each graphic, one that is ready to publish and one that is customizable – allowing for you to insert a specific logo and any copy you’d like.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46896-2740-26B0-513B-FAF1D11495A0}"/>
              </a:ext>
            </a:extLst>
          </p:cNvPr>
          <p:cNvSpPr txBox="1"/>
          <p:nvPr/>
        </p:nvSpPr>
        <p:spPr>
          <a:xfrm>
            <a:off x="1075622" y="6474923"/>
            <a:ext cx="11268778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94">
              <a:lnSpc>
                <a:spcPct val="90000"/>
              </a:lnSpc>
              <a:spcAft>
                <a:spcPts val="597"/>
              </a:spcAft>
            </a:pPr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you’ve designed a graphic, please follow the following steps:</a:t>
            </a:r>
          </a:p>
          <a:p>
            <a:pPr marL="284436" indent="-284436" defTabSz="910194">
              <a:lnSpc>
                <a:spcPct val="90000"/>
              </a:lnSpc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1: Click File, then Export </a:t>
            </a:r>
          </a:p>
          <a:p>
            <a:pPr marL="284436" indent="-284436" defTabSz="910194">
              <a:lnSpc>
                <a:spcPct val="90000"/>
              </a:lnSpc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 Click Change File Type</a:t>
            </a:r>
          </a:p>
          <a:p>
            <a:pPr marL="284436" indent="-284436" defTabSz="910194">
              <a:lnSpc>
                <a:spcPct val="90000"/>
              </a:lnSpc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Under Image File Types, Select .JPG</a:t>
            </a:r>
          </a:p>
          <a:p>
            <a:pPr marL="284436" indent="-284436" defTabSz="910194">
              <a:lnSpc>
                <a:spcPct val="90000"/>
              </a:lnSpc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4: Save Your New Graphic </a:t>
            </a:r>
          </a:p>
          <a:p>
            <a:pPr marL="284436" indent="-284436" defTabSz="910194">
              <a:lnSpc>
                <a:spcPct val="90000"/>
              </a:lnSpc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5: Don’t Forget to Use the Hashtag #</a:t>
            </a:r>
            <a:r>
              <a:rPr lang="en-U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HelpAmericaVote</a:t>
            </a: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EC75DD-2A7E-2B46-519A-1F9E6CAF55E1}"/>
              </a:ext>
            </a:extLst>
          </p:cNvPr>
          <p:cNvGrpSpPr/>
          <p:nvPr/>
        </p:nvGrpSpPr>
        <p:grpSpPr>
          <a:xfrm>
            <a:off x="572323" y="9389950"/>
            <a:ext cx="12571353" cy="5982520"/>
            <a:chOff x="1635095" y="9305692"/>
            <a:chExt cx="8521518" cy="40552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03BE8A-588C-D5B2-C190-942CD64EAD63}"/>
                </a:ext>
              </a:extLst>
            </p:cNvPr>
            <p:cNvGrpSpPr/>
            <p:nvPr/>
          </p:nvGrpSpPr>
          <p:grpSpPr>
            <a:xfrm>
              <a:off x="2669068" y="9305692"/>
              <a:ext cx="6333497" cy="249526"/>
              <a:chOff x="6386829" y="3124138"/>
              <a:chExt cx="6362533" cy="25067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1A8B47-E3EB-B407-3F05-9245C79506B3}"/>
                  </a:ext>
                </a:extLst>
              </p:cNvPr>
              <p:cNvSpPr txBox="1"/>
              <p:nvPr/>
            </p:nvSpPr>
            <p:spPr>
              <a:xfrm>
                <a:off x="6386829" y="3124138"/>
                <a:ext cx="580940" cy="250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92" dirty="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AF2B0-F6C4-3EA2-9B31-3B4CB7EC0978}"/>
                  </a:ext>
                </a:extLst>
              </p:cNvPr>
              <p:cNvSpPr txBox="1"/>
              <p:nvPr/>
            </p:nvSpPr>
            <p:spPr>
              <a:xfrm>
                <a:off x="9152336" y="3124138"/>
                <a:ext cx="580940" cy="250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92" dirty="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EF54BA-2B9B-A23B-3DE3-442F4C3D5C15}"/>
                  </a:ext>
                </a:extLst>
              </p:cNvPr>
              <p:cNvSpPr txBox="1"/>
              <p:nvPr/>
            </p:nvSpPr>
            <p:spPr>
              <a:xfrm>
                <a:off x="12168422" y="3124138"/>
                <a:ext cx="580940" cy="250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92" dirty="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3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557E161-64C8-4115-ECA9-CBC7A5AE5044}"/>
                </a:ext>
              </a:extLst>
            </p:cNvPr>
            <p:cNvGrpSpPr/>
            <p:nvPr/>
          </p:nvGrpSpPr>
          <p:grpSpPr>
            <a:xfrm>
              <a:off x="1635095" y="10150532"/>
              <a:ext cx="8521518" cy="3210424"/>
              <a:chOff x="5970962" y="3336296"/>
              <a:chExt cx="9102620" cy="3684236"/>
            </a:xfrm>
            <a:effectLst>
              <a:outerShdw blurRad="254951" sx="102000" sy="102000" algn="ctr" rotWithShape="0">
                <a:prstClr val="black">
                  <a:alpha val="11000"/>
                </a:prstClr>
              </a:outerShdw>
            </a:effectLst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0DD69B1-B620-4E1F-6EBA-882DC58D14C1}"/>
                  </a:ext>
                </a:extLst>
              </p:cNvPr>
              <p:cNvGrpSpPr/>
              <p:nvPr/>
            </p:nvGrpSpPr>
            <p:grpSpPr>
              <a:xfrm>
                <a:off x="9089529" y="3336296"/>
                <a:ext cx="2634379" cy="3684236"/>
                <a:chOff x="9444662" y="3065995"/>
                <a:chExt cx="2475326" cy="346179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66D4C6D1-8CC7-1F2C-72D9-BE0985B02A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62277"/>
                <a:stretch/>
              </p:blipFill>
              <p:spPr>
                <a:xfrm>
                  <a:off x="9444662" y="3065995"/>
                  <a:ext cx="2321606" cy="3461797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0C73BEE4-C22C-E97F-07A5-A36B68CA88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50" t="36943" r="1938" b="55992"/>
                <a:stretch/>
              </p:blipFill>
              <p:spPr>
                <a:xfrm>
                  <a:off x="11278461" y="5315172"/>
                  <a:ext cx="641527" cy="27635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E039CDC-17B9-B01A-D57B-7DB84CD14DE8}"/>
                  </a:ext>
                </a:extLst>
              </p:cNvPr>
              <p:cNvGrpSpPr/>
              <p:nvPr/>
            </p:nvGrpSpPr>
            <p:grpSpPr>
              <a:xfrm>
                <a:off x="5970962" y="3336296"/>
                <a:ext cx="2663567" cy="3684236"/>
                <a:chOff x="6341665" y="3065995"/>
                <a:chExt cx="2663567" cy="3684236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76B56F97-37D1-0E44-0778-BC8BC018D2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2922" b="8821"/>
                <a:stretch/>
              </p:blipFill>
              <p:spPr>
                <a:xfrm>
                  <a:off x="6341665" y="3065995"/>
                  <a:ext cx="2663567" cy="3684236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2567B9B9-8813-718A-C38E-00BA2272B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50" t="36943" r="1938" b="55992"/>
                <a:stretch/>
              </p:blipFill>
              <p:spPr>
                <a:xfrm>
                  <a:off x="7117867" y="5681328"/>
                  <a:ext cx="641527" cy="276351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3A14A52-953E-3271-F382-4CCE3C27E06E}"/>
                  </a:ext>
                </a:extLst>
              </p:cNvPr>
              <p:cNvGrpSpPr/>
              <p:nvPr/>
            </p:nvGrpSpPr>
            <p:grpSpPr>
              <a:xfrm>
                <a:off x="12015311" y="3337653"/>
                <a:ext cx="3058271" cy="2655785"/>
                <a:chOff x="11935559" y="3094105"/>
                <a:chExt cx="3058271" cy="2655785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6562C32-DA89-EAD0-039C-2EDBCBE88C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202" t="8802" r="12599" b="16177"/>
                <a:stretch/>
              </p:blipFill>
              <p:spPr>
                <a:xfrm>
                  <a:off x="11935559" y="3094105"/>
                  <a:ext cx="3033331" cy="265578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C4BB5DD1-F206-6AA2-693C-AA0E41D6CC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50" t="36943" r="1938" b="55992"/>
                <a:stretch/>
              </p:blipFill>
              <p:spPr>
                <a:xfrm>
                  <a:off x="14519427" y="4585186"/>
                  <a:ext cx="474403" cy="20435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16029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41F84-245B-3D57-BCED-8A3CDE1BA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0DCF5802-433F-EEFA-895B-117D8E6D2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28A0D0-2EC9-0456-BE36-5B43110FF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25A9A7-5CA2-5BD3-0862-4F233CF6C7AA}"/>
              </a:ext>
            </a:extLst>
          </p:cNvPr>
          <p:cNvGrpSpPr/>
          <p:nvPr/>
        </p:nvGrpSpPr>
        <p:grpSpPr>
          <a:xfrm>
            <a:off x="0" y="6913393"/>
            <a:ext cx="13951944" cy="9989844"/>
            <a:chOff x="83201" y="6668235"/>
            <a:chExt cx="15429178" cy="11047570"/>
          </a:xfrm>
        </p:grpSpPr>
        <p:pic>
          <p:nvPicPr>
            <p:cNvPr id="3" name="Picture 2" descr="A yellow and blue building&#10;&#10;AI-generated content may be incorrect.">
              <a:extLst>
                <a:ext uri="{FF2B5EF4-FFF2-40B4-BE49-F238E27FC236}">
                  <a16:creationId xmlns:a16="http://schemas.microsoft.com/office/drawing/2014/main" id="{30D21BB8-EEB0-0FDC-1F7F-B4311A196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80" t="36960" r="63625"/>
            <a:stretch>
              <a:fillRect/>
            </a:stretch>
          </p:blipFill>
          <p:spPr>
            <a:xfrm>
              <a:off x="83201" y="6668235"/>
              <a:ext cx="15429178" cy="1104757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F3848D-9CA5-5929-E6D7-E2CB06DA3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71788" y="11075723"/>
              <a:ext cx="2860921" cy="46622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35D9E6-F683-2E8B-A67D-47994474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757865" y="10730659"/>
              <a:ext cx="2615527" cy="48626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98C1ED-034A-3133-1635-4C1B09C74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532436" y="11178347"/>
              <a:ext cx="3577243" cy="5092916"/>
            </a:xfrm>
            <a:prstGeom prst="rect">
              <a:avLst/>
            </a:prstGeom>
          </p:spPr>
        </p:pic>
        <p:pic>
          <p:nvPicPr>
            <p:cNvPr id="7" name="Picture 6" descr="A cartoon of a person&#10;&#10;AI-generated content may be incorrect.">
              <a:extLst>
                <a:ext uri="{FF2B5EF4-FFF2-40B4-BE49-F238E27FC236}">
                  <a16:creationId xmlns:a16="http://schemas.microsoft.com/office/drawing/2014/main" id="{94FE56CA-96DC-6505-DFB1-FC3C9B8B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00352" y="11075723"/>
              <a:ext cx="2048406" cy="51210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DDFE28-AB29-2361-0F16-D6698FA0F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714686" y="10345163"/>
              <a:ext cx="5489566" cy="55791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046510-CE55-EC1E-9441-CE1ADAAEB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0225971" y="11378925"/>
              <a:ext cx="1880394" cy="4683248"/>
            </a:xfrm>
            <a:prstGeom prst="rect">
              <a:avLst/>
            </a:prstGeom>
          </p:spPr>
        </p:pic>
        <p:pic>
          <p:nvPicPr>
            <p:cNvPr id="10" name="Picture 9" descr="A sign with a flag on it&#10;&#10;AI-generated content may be incorrect.">
              <a:extLst>
                <a:ext uri="{FF2B5EF4-FFF2-40B4-BE49-F238E27FC236}">
                  <a16:creationId xmlns:a16="http://schemas.microsoft.com/office/drawing/2014/main" id="{66FF5974-0913-51A5-EF6D-AC9D1B757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36949" y="13809139"/>
              <a:ext cx="2489369" cy="290213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384533-2684-DD93-364B-A3CA46966115}"/>
              </a:ext>
            </a:extLst>
          </p:cNvPr>
          <p:cNvSpPr txBox="1"/>
          <p:nvPr/>
        </p:nvSpPr>
        <p:spPr>
          <a:xfrm>
            <a:off x="2467234" y="2839155"/>
            <a:ext cx="105652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</a:t>
            </a:r>
            <a:br>
              <a:rPr lang="en-US" sz="8000" b="1" dirty="0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 WORKER </a:t>
            </a:r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RECRUITMENT DAY</a:t>
            </a:r>
            <a:endParaRPr lang="en-US" sz="8000" dirty="0">
              <a:solidFill>
                <a:srgbClr val="1F30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34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68F57-677C-3741-0B92-442A17FE5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93AF4-58E8-4521-5EF7-C3E567C87017}"/>
              </a:ext>
            </a:extLst>
          </p:cNvPr>
          <p:cNvGrpSpPr/>
          <p:nvPr/>
        </p:nvGrpSpPr>
        <p:grpSpPr>
          <a:xfrm>
            <a:off x="0" y="3173"/>
            <a:ext cx="13716000" cy="17141827"/>
            <a:chOff x="0" y="1585"/>
            <a:chExt cx="13716000" cy="17141827"/>
          </a:xfrm>
        </p:grpSpPr>
        <p:pic>
          <p:nvPicPr>
            <p:cNvPr id="20" name="Picture 19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6D89CC7E-7848-28F7-5A8D-BCD19569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F4E46B-20F7-C5BE-FF2B-0834E3F82EF6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459C6C0-DB2A-69FB-2D0F-0F0061B49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7679AA-2E5B-3965-20FE-9772DAC3058A}"/>
              </a:ext>
            </a:extLst>
          </p:cNvPr>
          <p:cNvGrpSpPr/>
          <p:nvPr/>
        </p:nvGrpSpPr>
        <p:grpSpPr>
          <a:xfrm>
            <a:off x="3313456" y="9360951"/>
            <a:ext cx="6600068" cy="7694437"/>
            <a:chOff x="11258423" y="5875982"/>
            <a:chExt cx="3363835" cy="3921599"/>
          </a:xfrm>
        </p:grpSpPr>
        <p:pic>
          <p:nvPicPr>
            <p:cNvPr id="5" name="Picture 4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D79A607A-2390-1783-272C-3BBAC6CB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09660D-EAC3-4E8A-64A0-0B0123756F98}"/>
                </a:ext>
              </a:extLst>
            </p:cNvPr>
            <p:cNvSpPr txBox="1"/>
            <p:nvPr/>
          </p:nvSpPr>
          <p:spPr>
            <a:xfrm>
              <a:off x="12440651" y="6760431"/>
              <a:ext cx="1009809" cy="51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WELCOME,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PLEASE INSERT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YOUR BALLOT.</a:t>
              </a:r>
            </a:p>
          </p:txBody>
        </p:sp>
      </p:grpSp>
      <p:pic>
        <p:nvPicPr>
          <p:cNvPr id="8" name="Picture 7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BF2BC2CC-D82D-DAD6-B685-8BD01C72AC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417"/>
          <a:stretch>
            <a:fillRect/>
          </a:stretch>
        </p:blipFill>
        <p:spPr>
          <a:xfrm>
            <a:off x="-184693" y="7107584"/>
            <a:ext cx="6517685" cy="10037415"/>
          </a:xfrm>
          <a:prstGeom prst="rect">
            <a:avLst/>
          </a:prstGeom>
        </p:spPr>
      </p:pic>
      <p:pic>
        <p:nvPicPr>
          <p:cNvPr id="9" name="Picture 8" descr="A person holding a paper&#10;&#10;AI-generated content may be incorrect.">
            <a:extLst>
              <a:ext uri="{FF2B5EF4-FFF2-40B4-BE49-F238E27FC236}">
                <a16:creationId xmlns:a16="http://schemas.microsoft.com/office/drawing/2014/main" id="{F68A3314-61E5-C8A2-2446-D44A107D7D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8748"/>
          <a:stretch>
            <a:fillRect/>
          </a:stretch>
        </p:blipFill>
        <p:spPr>
          <a:xfrm>
            <a:off x="6148298" y="5715000"/>
            <a:ext cx="7567702" cy="1143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623A70-66EF-5520-E2B1-81CBDB8701C1}"/>
              </a:ext>
            </a:extLst>
          </p:cNvPr>
          <p:cNvGrpSpPr/>
          <p:nvPr/>
        </p:nvGrpSpPr>
        <p:grpSpPr>
          <a:xfrm>
            <a:off x="772255" y="3254866"/>
            <a:ext cx="9721621" cy="4878648"/>
            <a:chOff x="2024543" y="3005389"/>
            <a:chExt cx="9721621" cy="48786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462519-DC69-5B23-EDCB-15E682142117}"/>
                </a:ext>
              </a:extLst>
            </p:cNvPr>
            <p:cNvSpPr txBox="1"/>
            <p:nvPr/>
          </p:nvSpPr>
          <p:spPr>
            <a:xfrm>
              <a:off x="2024543" y="3805997"/>
              <a:ext cx="97216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0E7AA6"/>
                  </a:solidFill>
                  <a:latin typeface=""/>
                </a:rPr>
                <a:t>HELP AMERICA</a:t>
              </a:r>
              <a:endParaRPr lang="en-US" sz="8000" dirty="0">
                <a:solidFill>
                  <a:srgbClr val="0E7AA6"/>
                </a:solidFill>
                <a:latin typeface="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968D23-21DE-1A79-63BF-CAD69BF32097}"/>
                </a:ext>
              </a:extLst>
            </p:cNvPr>
            <p:cNvSpPr txBox="1"/>
            <p:nvPr/>
          </p:nvSpPr>
          <p:spPr>
            <a:xfrm>
              <a:off x="2537528" y="4467717"/>
              <a:ext cx="8695653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600" b="1" dirty="0">
                  <a:solidFill>
                    <a:srgbClr val="0E7AA6"/>
                  </a:solidFill>
                  <a:latin typeface=""/>
                </a:rPr>
                <a:t>VOTE</a:t>
              </a:r>
              <a:endParaRPr lang="en-US" sz="21600" dirty="0">
                <a:solidFill>
                  <a:srgbClr val="0E7AA6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F3F822-8F7C-6A54-1F4B-E055A026D23C}"/>
                </a:ext>
              </a:extLst>
            </p:cNvPr>
            <p:cNvSpPr txBox="1"/>
            <p:nvPr/>
          </p:nvSpPr>
          <p:spPr>
            <a:xfrm>
              <a:off x="2024543" y="3005389"/>
              <a:ext cx="9721621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700" b="1" dirty="0">
                  <a:solidFill>
                    <a:srgbClr val="0E7AA6"/>
                  </a:solidFill>
                  <a:latin typeface=""/>
                </a:rPr>
                <a:t>ELECTION WORKERS</a:t>
              </a:r>
              <a:endParaRPr lang="en-US" sz="5700" dirty="0">
                <a:solidFill>
                  <a:srgbClr val="0E7AA6"/>
                </a:solidFill>
                <a:latin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21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E6A54-2C29-8816-BDBC-92D8B5CB2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F26FD-44E4-8703-3741-3C5B08BE404A}"/>
              </a:ext>
            </a:extLst>
          </p:cNvPr>
          <p:cNvGrpSpPr/>
          <p:nvPr/>
        </p:nvGrpSpPr>
        <p:grpSpPr>
          <a:xfrm>
            <a:off x="0" y="1585"/>
            <a:ext cx="13716000" cy="17141827"/>
            <a:chOff x="0" y="1585"/>
            <a:chExt cx="13716000" cy="17141827"/>
          </a:xfrm>
        </p:grpSpPr>
        <p:pic>
          <p:nvPicPr>
            <p:cNvPr id="20" name="Picture 19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951242FD-B5FD-65B9-FC00-C72FF9C2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449265-5F61-40B0-61E0-685AB83C8EC4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A2536D3-3157-9742-BB5B-87A533EA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3" name="Picture 2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310B8712-B830-8396-7697-8D0B933A0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765" y="507999"/>
            <a:ext cx="11374467" cy="1217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55EE1-A6C3-5FAE-36ED-A4BFFA101726}"/>
              </a:ext>
            </a:extLst>
          </p:cNvPr>
          <p:cNvSpPr txBox="1"/>
          <p:nvPr/>
        </p:nvSpPr>
        <p:spPr>
          <a:xfrm>
            <a:off x="2628820" y="12013877"/>
            <a:ext cx="8458360" cy="330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968" b="1" dirty="0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</a:t>
            </a:r>
            <a:br>
              <a:rPr lang="en-US" sz="6968" b="1" dirty="0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6968" b="1" dirty="0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 WORKER RECRUITMENT DAY</a:t>
            </a:r>
          </a:p>
        </p:txBody>
      </p:sp>
    </p:spTree>
    <p:extLst>
      <p:ext uri="{BB962C8B-B14F-4D97-AF65-F5344CB8AC3E}">
        <p14:creationId xmlns:p14="http://schemas.microsoft.com/office/powerpoint/2010/main" val="336858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0D3D370B-1F0F-FB1A-ACCA-89AE38CA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717270" cy="171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7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1AEA0-2FF0-76BF-E83A-6F88B8C10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 with white stars&#10;&#10;AI-generated content may be incorrect.">
            <a:extLst>
              <a:ext uri="{FF2B5EF4-FFF2-40B4-BE49-F238E27FC236}">
                <a16:creationId xmlns:a16="http://schemas.microsoft.com/office/drawing/2014/main" id="{938BAC2E-3E6E-F805-1BEC-CDE6CB5C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717270" cy="171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5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1170-72B1-20A9-6078-588DD93BF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BEB1D-6304-1826-7FF5-6A9E273DFF0C}"/>
              </a:ext>
            </a:extLst>
          </p:cNvPr>
          <p:cNvGrpSpPr/>
          <p:nvPr/>
        </p:nvGrpSpPr>
        <p:grpSpPr>
          <a:xfrm>
            <a:off x="0" y="1585"/>
            <a:ext cx="13716000" cy="17141827"/>
            <a:chOff x="0" y="1585"/>
            <a:chExt cx="13716000" cy="17141827"/>
          </a:xfrm>
        </p:grpSpPr>
        <p:pic>
          <p:nvPicPr>
            <p:cNvPr id="4" name="Picture 3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A1EFB00D-AA3D-A81C-9E6A-2841CA0F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42BFC3-56BE-EFB0-F9B8-F0E2AC3F8D94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7135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6CD5-EA92-52D3-66FE-ACFF3955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9273203B-DACC-DAB1-4CD8-A0675792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6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DC38D-BE75-5E5E-F40A-60CCAE19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background with stars&#10;&#10;AI-generated content may be incorrect.">
            <a:extLst>
              <a:ext uri="{FF2B5EF4-FFF2-40B4-BE49-F238E27FC236}">
                <a16:creationId xmlns:a16="http://schemas.microsoft.com/office/drawing/2014/main" id="{E76A2C90-D046-EC73-66FB-A6CF88A15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"/>
            <a:ext cx="13716000" cy="171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089C9E8-83D0-7B0F-A5B0-586B753EB5C4}"/>
              </a:ext>
            </a:extLst>
          </p:cNvPr>
          <p:cNvSpPr txBox="1"/>
          <p:nvPr/>
        </p:nvSpPr>
        <p:spPr>
          <a:xfrm>
            <a:off x="649570" y="397596"/>
            <a:ext cx="37869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SAM</a:t>
            </a:r>
          </a:p>
        </p:txBody>
      </p:sp>
      <p:pic>
        <p:nvPicPr>
          <p:cNvPr id="12" name="Picture 11" descr="A cartoon of a person wearing blue pants and a blue sweater&#10;&#10;AI-generated content may be incorrect.">
            <a:extLst>
              <a:ext uri="{FF2B5EF4-FFF2-40B4-BE49-F238E27FC236}">
                <a16:creationId xmlns:a16="http://schemas.microsoft.com/office/drawing/2014/main" id="{472DA10D-D362-2E62-BD3D-ADD241FA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58" y="3503918"/>
            <a:ext cx="2107474" cy="5268686"/>
          </a:xfrm>
          <a:prstGeom prst="rect">
            <a:avLst/>
          </a:prstGeom>
        </p:spPr>
      </p:pic>
      <p:pic>
        <p:nvPicPr>
          <p:cNvPr id="14" name="Picture 13" descr="A cartoon of a person in blue&#10;&#10;AI-generated content may be incorrect.">
            <a:extLst>
              <a:ext uri="{FF2B5EF4-FFF2-40B4-BE49-F238E27FC236}">
                <a16:creationId xmlns:a16="http://schemas.microsoft.com/office/drawing/2014/main" id="{12371544-B132-E15E-95D9-A6A558A1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404" y="3503918"/>
            <a:ext cx="2112352" cy="5268686"/>
          </a:xfrm>
          <a:prstGeom prst="rect">
            <a:avLst/>
          </a:prstGeom>
        </p:spPr>
      </p:pic>
      <p:pic>
        <p:nvPicPr>
          <p:cNvPr id="15" name="Picture 14" descr="A cartoon of a person wearing blue pants and a blue sweater&#10;&#10;AI-generated content may be incorrect.">
            <a:extLst>
              <a:ext uri="{FF2B5EF4-FFF2-40B4-BE49-F238E27FC236}">
                <a16:creationId xmlns:a16="http://schemas.microsoft.com/office/drawing/2014/main" id="{88CB284B-4EAD-14AA-E17A-8AA2829ED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328" y="3503918"/>
            <a:ext cx="2107474" cy="5268686"/>
          </a:xfrm>
          <a:prstGeom prst="rect">
            <a:avLst/>
          </a:prstGeom>
        </p:spPr>
      </p:pic>
      <p:pic>
        <p:nvPicPr>
          <p:cNvPr id="16" name="Picture 15" descr="A cartoon of a person wearing blue pants and a blue sweater&#10;&#10;AI-generated content may be incorrect.">
            <a:extLst>
              <a:ext uri="{FF2B5EF4-FFF2-40B4-BE49-F238E27FC236}">
                <a16:creationId xmlns:a16="http://schemas.microsoft.com/office/drawing/2014/main" id="{9E84B359-DFEC-7352-1B91-98FBBD3EE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160" y="3503918"/>
            <a:ext cx="2107474" cy="5268686"/>
          </a:xfrm>
          <a:prstGeom prst="rect">
            <a:avLst/>
          </a:prstGeom>
        </p:spPr>
      </p:pic>
      <p:pic>
        <p:nvPicPr>
          <p:cNvPr id="17" name="Picture 16" descr="A person in blue shirt and blue jeans&#10;&#10;AI-generated content may be incorrect.">
            <a:extLst>
              <a:ext uri="{FF2B5EF4-FFF2-40B4-BE49-F238E27FC236}">
                <a16:creationId xmlns:a16="http://schemas.microsoft.com/office/drawing/2014/main" id="{9268205C-41D3-EEF8-5A66-18E76E5E8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237" y="9151683"/>
            <a:ext cx="3224630" cy="5268686"/>
          </a:xfrm>
          <a:prstGeom prst="rect">
            <a:avLst/>
          </a:prstGeom>
        </p:spPr>
      </p:pic>
      <p:pic>
        <p:nvPicPr>
          <p:cNvPr id="18" name="Picture 17" descr="A person wearing a blue shirt and blue pants&#10;&#10;AI-generated content may be incorrect.">
            <a:extLst>
              <a:ext uri="{FF2B5EF4-FFF2-40B4-BE49-F238E27FC236}">
                <a16:creationId xmlns:a16="http://schemas.microsoft.com/office/drawing/2014/main" id="{A05AAF9E-7188-956C-23FD-D382512A4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9833" y="9151683"/>
            <a:ext cx="3029495" cy="5268686"/>
          </a:xfrm>
          <a:prstGeom prst="rect">
            <a:avLst/>
          </a:prstGeom>
        </p:spPr>
      </p:pic>
      <p:pic>
        <p:nvPicPr>
          <p:cNvPr id="19" name="Picture 18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093D8D0A-99BA-1DDB-9FF5-71B94EBC6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328" y="9151683"/>
            <a:ext cx="2107474" cy="5268686"/>
          </a:xfrm>
          <a:prstGeom prst="rect">
            <a:avLst/>
          </a:prstGeom>
        </p:spPr>
      </p:pic>
      <p:pic>
        <p:nvPicPr>
          <p:cNvPr id="20" name="Picture 19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85A495D7-8DAD-288A-BE1E-2AEA1CC830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945" y="9994673"/>
            <a:ext cx="2708689" cy="44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9AFC6-0DF0-2AA8-C97F-98BDCA2C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2989C2-70A4-7B59-A033-4324A3C9D424}"/>
              </a:ext>
            </a:extLst>
          </p:cNvPr>
          <p:cNvSpPr txBox="1"/>
          <p:nvPr/>
        </p:nvSpPr>
        <p:spPr>
          <a:xfrm>
            <a:off x="649570" y="397596"/>
            <a:ext cx="32560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MIA</a:t>
            </a:r>
          </a:p>
        </p:txBody>
      </p:sp>
      <p:pic>
        <p:nvPicPr>
          <p:cNvPr id="2" name="Picture 1" descr="A person wearing a brown suit and brown skirt&#10;&#10;AI-generated content may be incorrect.">
            <a:extLst>
              <a:ext uri="{FF2B5EF4-FFF2-40B4-BE49-F238E27FC236}">
                <a16:creationId xmlns:a16="http://schemas.microsoft.com/office/drawing/2014/main" id="{6C228F0B-FA5F-BAB2-5DDC-7D96C9D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74" y="3781249"/>
            <a:ext cx="2231811" cy="5579528"/>
          </a:xfrm>
          <a:prstGeom prst="rect">
            <a:avLst/>
          </a:prstGeom>
        </p:spPr>
      </p:pic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C02A3145-5A41-D4BF-6CCE-091F0EEFC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608" y="3781249"/>
            <a:ext cx="2236977" cy="5579528"/>
          </a:xfrm>
          <a:prstGeom prst="rect">
            <a:avLst/>
          </a:prstGeom>
        </p:spPr>
      </p:pic>
      <p:pic>
        <p:nvPicPr>
          <p:cNvPr id="4" name="Picture 3" descr="A person in a brown suit&#10;&#10;AI-generated content may be incorrect.">
            <a:extLst>
              <a:ext uri="{FF2B5EF4-FFF2-40B4-BE49-F238E27FC236}">
                <a16:creationId xmlns:a16="http://schemas.microsoft.com/office/drawing/2014/main" id="{85AEC106-00CB-576C-E8B8-136BD4210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08" y="3781249"/>
            <a:ext cx="2231811" cy="5579528"/>
          </a:xfrm>
          <a:prstGeom prst="rect">
            <a:avLst/>
          </a:prstGeom>
        </p:spPr>
      </p:pic>
      <p:pic>
        <p:nvPicPr>
          <p:cNvPr id="5" name="Picture 4" descr="A cartoon of a person in a brown skirt and orange shirt&#10;&#10;AI-generated content may be incorrect.">
            <a:extLst>
              <a:ext uri="{FF2B5EF4-FFF2-40B4-BE49-F238E27FC236}">
                <a16:creationId xmlns:a16="http://schemas.microsoft.com/office/drawing/2014/main" id="{0D872C1B-B44B-D0AB-B6C2-7BB8E2BEC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242" y="3781249"/>
            <a:ext cx="2231811" cy="5579528"/>
          </a:xfrm>
          <a:prstGeom prst="rect">
            <a:avLst/>
          </a:prstGeom>
        </p:spPr>
      </p:pic>
      <p:pic>
        <p:nvPicPr>
          <p:cNvPr id="6" name="Picture 5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917EE737-B1AF-C948-C50A-5B345B2E4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476" y="3781249"/>
            <a:ext cx="2236977" cy="5579528"/>
          </a:xfrm>
          <a:prstGeom prst="rect">
            <a:avLst/>
          </a:prstGeom>
        </p:spPr>
      </p:pic>
      <p:pic>
        <p:nvPicPr>
          <p:cNvPr id="7" name="Picture 6" descr="A person in a brown suit holding a phone&#10;&#10;AI-generated content may be incorrect.">
            <a:extLst>
              <a:ext uri="{FF2B5EF4-FFF2-40B4-BE49-F238E27FC236}">
                <a16:creationId xmlns:a16="http://schemas.microsoft.com/office/drawing/2014/main" id="{DF9456F3-F7BB-78D1-583A-9BD59877D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760" y="8752411"/>
            <a:ext cx="2236977" cy="5579528"/>
          </a:xfrm>
          <a:prstGeom prst="rect">
            <a:avLst/>
          </a:prstGeom>
        </p:spPr>
      </p:pic>
      <p:pic>
        <p:nvPicPr>
          <p:cNvPr id="8" name="Picture 7" descr="A person in a red jacket pointing&#10;&#10;AI-generated content may be incorrect.">
            <a:extLst>
              <a:ext uri="{FF2B5EF4-FFF2-40B4-BE49-F238E27FC236}">
                <a16:creationId xmlns:a16="http://schemas.microsoft.com/office/drawing/2014/main" id="{9856485B-2710-00BB-3810-BA6C0299F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559" y="8752411"/>
            <a:ext cx="2593447" cy="5579528"/>
          </a:xfrm>
          <a:prstGeom prst="rect">
            <a:avLst/>
          </a:prstGeom>
        </p:spPr>
      </p:pic>
      <p:pic>
        <p:nvPicPr>
          <p:cNvPr id="9" name="Picture 8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C2CE4555-3A58-9BD1-84BE-C77D93FA8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2006" y="8752411"/>
            <a:ext cx="2593447" cy="5579528"/>
          </a:xfrm>
          <a:prstGeom prst="rect">
            <a:avLst/>
          </a:prstGeom>
        </p:spPr>
      </p:pic>
      <p:pic>
        <p:nvPicPr>
          <p:cNvPr id="10" name="Picture 9" descr="A person in a brown skirt and red shirt&#10;&#10;AI-generated content may be incorrect.">
            <a:extLst>
              <a:ext uri="{FF2B5EF4-FFF2-40B4-BE49-F238E27FC236}">
                <a16:creationId xmlns:a16="http://schemas.microsoft.com/office/drawing/2014/main" id="{FCE04F59-D165-BB22-B2AE-8C09F3081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9159" y="8752411"/>
            <a:ext cx="2236977" cy="55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B200641-B971-5A0F-6748-10367077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717270" cy="17143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79CCB0-6F8C-583C-9242-02AC9AA53FB6}"/>
              </a:ext>
            </a:extLst>
          </p:cNvPr>
          <p:cNvSpPr txBox="1"/>
          <p:nvPr/>
        </p:nvSpPr>
        <p:spPr>
          <a:xfrm>
            <a:off x="4721530" y="2049898"/>
            <a:ext cx="88064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079A6"/>
                </a:solidFill>
                <a:latin typeface=""/>
              </a:rPr>
              <a:t>LOREM IPSUM </a:t>
            </a:r>
            <a:r>
              <a:rPr lang="en-US" sz="8000" dirty="0">
                <a:solidFill>
                  <a:srgbClr val="1079A6"/>
                </a:solidFill>
                <a:latin typeface=""/>
              </a:rPr>
              <a:t>LOREM IPSUM</a:t>
            </a:r>
          </a:p>
          <a:p>
            <a:r>
              <a:rPr lang="en-US" sz="8000" dirty="0">
                <a:solidFill>
                  <a:srgbClr val="1079A6"/>
                </a:solidFill>
                <a:latin typeface=""/>
              </a:rPr>
              <a:t>LOREM IPSUM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1CF7E7-21E6-964E-8D27-DB53B1A27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0F33A7-8857-81B1-9280-E050D88DB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530" y="6342828"/>
            <a:ext cx="7958629" cy="44855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53DE7A2-2C86-2F4D-630D-76E3A11893B4}"/>
              </a:ext>
            </a:extLst>
          </p:cNvPr>
          <p:cNvSpPr/>
          <p:nvPr/>
        </p:nvSpPr>
        <p:spPr>
          <a:xfrm>
            <a:off x="5558222" y="7315304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E1D992-BA12-15B8-ED90-4F43045A43D8}"/>
              </a:ext>
            </a:extLst>
          </p:cNvPr>
          <p:cNvSpPr/>
          <p:nvPr/>
        </p:nvSpPr>
        <p:spPr>
          <a:xfrm>
            <a:off x="10161451" y="7323698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A778E-D721-427D-938C-07E726C246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0503" y="7912420"/>
            <a:ext cx="3432755" cy="854950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DAEC1A5-EAA0-9315-00E7-B87988F1A679}"/>
              </a:ext>
            </a:extLst>
          </p:cNvPr>
          <p:cNvSpPr/>
          <p:nvPr/>
        </p:nvSpPr>
        <p:spPr>
          <a:xfrm>
            <a:off x="7836636" y="7315304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erson sitting on a chair with a prosthetic leg&#10;&#10;AI-generated content may be incorrect.">
            <a:extLst>
              <a:ext uri="{FF2B5EF4-FFF2-40B4-BE49-F238E27FC236}">
                <a16:creationId xmlns:a16="http://schemas.microsoft.com/office/drawing/2014/main" id="{D571311E-9542-C051-618A-CEC33DA5E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996" y="9098432"/>
            <a:ext cx="4506729" cy="7363491"/>
          </a:xfrm>
          <a:prstGeom prst="rect">
            <a:avLst/>
          </a:prstGeom>
        </p:spPr>
      </p:pic>
      <p:pic>
        <p:nvPicPr>
          <p:cNvPr id="29" name="Picture 28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EDDF9D1B-7964-D996-1302-4C244B083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800" y="9524230"/>
            <a:ext cx="4033671" cy="6590567"/>
          </a:xfrm>
          <a:prstGeom prst="rect">
            <a:avLst/>
          </a:prstGeom>
        </p:spPr>
      </p:pic>
      <p:pic>
        <p:nvPicPr>
          <p:cNvPr id="31" name="Picture 30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38D579CB-057C-A2FE-57A3-EF5DA56E8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939" y="7315304"/>
            <a:ext cx="1583805" cy="1846418"/>
          </a:xfrm>
          <a:prstGeom prst="rect">
            <a:avLst/>
          </a:prstGeom>
        </p:spPr>
      </p:pic>
      <p:pic>
        <p:nvPicPr>
          <p:cNvPr id="32" name="Picture 31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02CA5C76-F8D2-B2D6-59DB-8AE92EE27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5849" y="7213352"/>
            <a:ext cx="1671885" cy="1949104"/>
          </a:xfrm>
          <a:prstGeom prst="rect">
            <a:avLst/>
          </a:prstGeom>
        </p:spPr>
      </p:pic>
      <p:pic>
        <p:nvPicPr>
          <p:cNvPr id="33" name="Picture 32" descr="A white electronic device with a screen&#10;&#10;AI-generated content may be incorrect.">
            <a:extLst>
              <a:ext uri="{FF2B5EF4-FFF2-40B4-BE49-F238E27FC236}">
                <a16:creationId xmlns:a16="http://schemas.microsoft.com/office/drawing/2014/main" id="{40712276-BC99-6092-A23D-A63B53955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742" y="7453426"/>
            <a:ext cx="1260027" cy="1468955"/>
          </a:xfrm>
          <a:prstGeom prst="rect">
            <a:avLst/>
          </a:prstGeom>
        </p:spPr>
      </p:pic>
      <p:pic>
        <p:nvPicPr>
          <p:cNvPr id="34" name="Picture 33" descr="A podium with microphones&#10;&#10;AI-generated content may be incorrect.">
            <a:extLst>
              <a:ext uri="{FF2B5EF4-FFF2-40B4-BE49-F238E27FC236}">
                <a16:creationId xmlns:a16="http://schemas.microsoft.com/office/drawing/2014/main" id="{C4868410-D9DD-8679-A3BE-AC74C05A45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4514" y="10263466"/>
            <a:ext cx="3799167" cy="57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3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04E3A-2788-DCF8-07A1-8A1151859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6DC1DDF-127B-07CE-F681-BF0EB528E7A1}"/>
              </a:ext>
            </a:extLst>
          </p:cNvPr>
          <p:cNvSpPr txBox="1"/>
          <p:nvPr/>
        </p:nvSpPr>
        <p:spPr>
          <a:xfrm>
            <a:off x="649570" y="397596"/>
            <a:ext cx="538801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ALLEN</a:t>
            </a:r>
          </a:p>
        </p:txBody>
      </p:sp>
      <p:pic>
        <p:nvPicPr>
          <p:cNvPr id="2" name="Picture 1" descr="A cartoon of a person&#10;&#10;AI-generated content may be incorrect.">
            <a:extLst>
              <a:ext uri="{FF2B5EF4-FFF2-40B4-BE49-F238E27FC236}">
                <a16:creationId xmlns:a16="http://schemas.microsoft.com/office/drawing/2014/main" id="{D78B885F-AF94-079E-6562-A0A7C60F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34" y="3185253"/>
            <a:ext cx="2357120" cy="5892800"/>
          </a:xfrm>
          <a:prstGeom prst="rect">
            <a:avLst/>
          </a:prstGeom>
        </p:spPr>
      </p:pic>
      <p:pic>
        <p:nvPicPr>
          <p:cNvPr id="3" name="Picture 2" descr="A cartoon of a person&#10;&#10;AI-generated content may be incorrect.">
            <a:extLst>
              <a:ext uri="{FF2B5EF4-FFF2-40B4-BE49-F238E27FC236}">
                <a16:creationId xmlns:a16="http://schemas.microsoft.com/office/drawing/2014/main" id="{FD4FC372-A45B-31D1-A785-FD90A40A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320" y="3185253"/>
            <a:ext cx="2362576" cy="5892800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27BC4DD0-FB2A-B7D0-B794-69F062E3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462" y="3185253"/>
            <a:ext cx="2357120" cy="5892800"/>
          </a:xfrm>
          <a:prstGeom prst="rect">
            <a:avLst/>
          </a:prstGeom>
        </p:spPr>
      </p:pic>
      <p:pic>
        <p:nvPicPr>
          <p:cNvPr id="5" name="Picture 4" descr="A cartoon of a person&#10;&#10;AI-generated content may be incorrect.">
            <a:extLst>
              <a:ext uri="{FF2B5EF4-FFF2-40B4-BE49-F238E27FC236}">
                <a16:creationId xmlns:a16="http://schemas.microsoft.com/office/drawing/2014/main" id="{7A0B1194-77B0-C387-2F1A-1223C5E56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147" y="3185253"/>
            <a:ext cx="3017332" cy="5892800"/>
          </a:xfrm>
          <a:prstGeom prst="rect">
            <a:avLst/>
          </a:prstGeom>
        </p:spPr>
      </p:pic>
      <p:pic>
        <p:nvPicPr>
          <p:cNvPr id="6" name="Picture 5" descr="A person holding a paper&#10;&#10;AI-generated content may be incorrect.">
            <a:extLst>
              <a:ext uri="{FF2B5EF4-FFF2-40B4-BE49-F238E27FC236}">
                <a16:creationId xmlns:a16="http://schemas.microsoft.com/office/drawing/2014/main" id="{17606C1B-1EE7-58C3-222B-E3E53031F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64" y="9622825"/>
            <a:ext cx="3170108" cy="5892800"/>
          </a:xfrm>
          <a:prstGeom prst="rect">
            <a:avLst/>
          </a:prstGeom>
        </p:spPr>
      </p:pic>
      <p:pic>
        <p:nvPicPr>
          <p:cNvPr id="7" name="Picture 6" descr="A person holding a phone and a bag&#10;&#10;AI-generated content may be incorrect.">
            <a:extLst>
              <a:ext uri="{FF2B5EF4-FFF2-40B4-BE49-F238E27FC236}">
                <a16:creationId xmlns:a16="http://schemas.microsoft.com/office/drawing/2014/main" id="{CFDFD963-6A6B-A4DC-B682-F9F8B6B49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4403" y="9339046"/>
            <a:ext cx="3170108" cy="5892800"/>
          </a:xfrm>
          <a:prstGeom prst="rect">
            <a:avLst/>
          </a:prstGeom>
        </p:spPr>
      </p:pic>
      <p:pic>
        <p:nvPicPr>
          <p:cNvPr id="8" name="Picture 7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9BAD467E-02AF-C414-6454-6D0D8108B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193" y="10279722"/>
            <a:ext cx="2958782" cy="5204372"/>
          </a:xfrm>
          <a:prstGeom prst="rect">
            <a:avLst/>
          </a:prstGeom>
        </p:spPr>
      </p:pic>
      <p:pic>
        <p:nvPicPr>
          <p:cNvPr id="9" name="Picture 8" descr="A person with his thumb up&#10;&#10;AI-generated content may be incorrect.">
            <a:extLst>
              <a:ext uri="{FF2B5EF4-FFF2-40B4-BE49-F238E27FC236}">
                <a16:creationId xmlns:a16="http://schemas.microsoft.com/office/drawing/2014/main" id="{62FB2AFC-CE4D-5D77-100F-C138D5751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2317" y="9622825"/>
            <a:ext cx="3350166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3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258A2-21A7-B85E-01C0-A5E6B970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FDD3C44-70B6-C4C1-C812-AA8453744BA5}"/>
              </a:ext>
            </a:extLst>
          </p:cNvPr>
          <p:cNvSpPr txBox="1"/>
          <p:nvPr/>
        </p:nvSpPr>
        <p:spPr>
          <a:xfrm>
            <a:off x="649570" y="397596"/>
            <a:ext cx="91149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MARSHALL</a:t>
            </a:r>
          </a:p>
        </p:txBody>
      </p:sp>
      <p:pic>
        <p:nvPicPr>
          <p:cNvPr id="8" name="Picture 7" descr="A cartoon of a person&#10;&#10;AI-generated content may be incorrect.">
            <a:extLst>
              <a:ext uri="{FF2B5EF4-FFF2-40B4-BE49-F238E27FC236}">
                <a16:creationId xmlns:a16="http://schemas.microsoft.com/office/drawing/2014/main" id="{77A2E144-217D-BDCE-25CB-C7F970903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184" y="1505591"/>
            <a:ext cx="3464856" cy="8662141"/>
          </a:xfrm>
          <a:prstGeom prst="rect">
            <a:avLst/>
          </a:prstGeom>
        </p:spPr>
      </p:pic>
      <p:pic>
        <p:nvPicPr>
          <p:cNvPr id="9" name="Picture 8" descr="A person in a brown shirt&#10;&#10;AI-generated content may be incorrect.">
            <a:extLst>
              <a:ext uri="{FF2B5EF4-FFF2-40B4-BE49-F238E27FC236}">
                <a16:creationId xmlns:a16="http://schemas.microsoft.com/office/drawing/2014/main" id="{DFBD6B49-47E7-D56F-0C32-EAFAFA9C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48" y="1505591"/>
            <a:ext cx="3472877" cy="8662141"/>
          </a:xfrm>
          <a:prstGeom prst="rect">
            <a:avLst/>
          </a:prstGeom>
        </p:spPr>
      </p:pic>
      <p:pic>
        <p:nvPicPr>
          <p:cNvPr id="10" name="Picture 9" descr="A cartoon of a person&#10;&#10;AI-generated content may be incorrect.">
            <a:extLst>
              <a:ext uri="{FF2B5EF4-FFF2-40B4-BE49-F238E27FC236}">
                <a16:creationId xmlns:a16="http://schemas.microsoft.com/office/drawing/2014/main" id="{CA0BD25B-E5FB-DDE4-096E-816E02D0A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333" y="1505591"/>
            <a:ext cx="3464856" cy="8662141"/>
          </a:xfrm>
          <a:prstGeom prst="rect">
            <a:avLst/>
          </a:prstGeom>
        </p:spPr>
      </p:pic>
      <p:pic>
        <p:nvPicPr>
          <p:cNvPr id="11" name="Picture 10" descr="A cartoon of a person&#10;&#10;AI-generated content may be incorrect.">
            <a:extLst>
              <a:ext uri="{FF2B5EF4-FFF2-40B4-BE49-F238E27FC236}">
                <a16:creationId xmlns:a16="http://schemas.microsoft.com/office/drawing/2014/main" id="{77353D80-EE0F-BD40-47C0-B3F0C82DD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184" y="8524956"/>
            <a:ext cx="3344549" cy="8662141"/>
          </a:xfrm>
          <a:prstGeom prst="rect">
            <a:avLst/>
          </a:prstGeom>
        </p:spPr>
      </p:pic>
      <p:pic>
        <p:nvPicPr>
          <p:cNvPr id="12" name="Picture 11" descr="A person holding a tablet&#10;&#10;AI-generated content may be incorrect.">
            <a:extLst>
              <a:ext uri="{FF2B5EF4-FFF2-40B4-BE49-F238E27FC236}">
                <a16:creationId xmlns:a16="http://schemas.microsoft.com/office/drawing/2014/main" id="{9E5E5173-A954-FA76-D89C-85A703397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333" y="8524956"/>
            <a:ext cx="4435337" cy="8662141"/>
          </a:xfrm>
          <a:prstGeom prst="rect">
            <a:avLst/>
          </a:prstGeom>
        </p:spPr>
      </p:pic>
      <p:pic>
        <p:nvPicPr>
          <p:cNvPr id="14" name="Picture 13" descr="A person holding a tablet&#10;&#10;AI-generated content may be incorrect.">
            <a:extLst>
              <a:ext uri="{FF2B5EF4-FFF2-40B4-BE49-F238E27FC236}">
                <a16:creationId xmlns:a16="http://schemas.microsoft.com/office/drawing/2014/main" id="{E12B9049-EEA6-4575-5F82-EF41430B3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441" y="8524956"/>
            <a:ext cx="4435337" cy="86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01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28CEB-4366-2C30-1C93-F07C9ED6C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B32AC5-D90F-BED2-0A31-6BEE0A71BA85}"/>
              </a:ext>
            </a:extLst>
          </p:cNvPr>
          <p:cNvSpPr txBox="1"/>
          <p:nvPr/>
        </p:nvSpPr>
        <p:spPr>
          <a:xfrm>
            <a:off x="649570" y="397596"/>
            <a:ext cx="65550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SELENA</a:t>
            </a:r>
          </a:p>
        </p:txBody>
      </p:sp>
      <p:pic>
        <p:nvPicPr>
          <p:cNvPr id="2" name="Picture 1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B7419848-D0FE-6307-88CB-19A0FBDC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72" y="2464891"/>
            <a:ext cx="3056769" cy="7641923"/>
          </a:xfrm>
          <a:prstGeom prst="rect">
            <a:avLst/>
          </a:prstGeom>
        </p:spPr>
      </p:pic>
      <p:pic>
        <p:nvPicPr>
          <p:cNvPr id="3" name="Picture 2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04E78EB7-2214-0656-FE3C-66C9112F0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14" y="2464891"/>
            <a:ext cx="3063845" cy="7641923"/>
          </a:xfrm>
          <a:prstGeom prst="rect">
            <a:avLst/>
          </a:prstGeom>
        </p:spPr>
      </p:pic>
      <p:pic>
        <p:nvPicPr>
          <p:cNvPr id="4" name="Picture 3" descr="A cartoon of a person with a prosthetic leg&#10;&#10;AI-generated content may be incorrect.">
            <a:extLst>
              <a:ext uri="{FF2B5EF4-FFF2-40B4-BE49-F238E27FC236}">
                <a16:creationId xmlns:a16="http://schemas.microsoft.com/office/drawing/2014/main" id="{54122320-C622-8867-5E03-E32648401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281" y="2464891"/>
            <a:ext cx="3056769" cy="7641923"/>
          </a:xfrm>
          <a:prstGeom prst="rect">
            <a:avLst/>
          </a:prstGeom>
        </p:spPr>
      </p:pic>
      <p:pic>
        <p:nvPicPr>
          <p:cNvPr id="5" name="Picture 4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E34448CC-AA52-91F2-396D-F2C7B816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227" y="2464891"/>
            <a:ext cx="3056769" cy="7641923"/>
          </a:xfrm>
          <a:prstGeom prst="rect">
            <a:avLst/>
          </a:prstGeom>
        </p:spPr>
      </p:pic>
      <p:pic>
        <p:nvPicPr>
          <p:cNvPr id="6" name="Picture 5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1811B967-B7D9-29F5-5655-F104C92BE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037" y="9105481"/>
            <a:ext cx="3063845" cy="7641923"/>
          </a:xfrm>
          <a:prstGeom prst="rect">
            <a:avLst/>
          </a:prstGeom>
        </p:spPr>
      </p:pic>
      <p:pic>
        <p:nvPicPr>
          <p:cNvPr id="7" name="Picture 6" descr="A person with prosthetic leg holding a clipboard&#10;&#10;AI-generated content may be incorrect.">
            <a:extLst>
              <a:ext uri="{FF2B5EF4-FFF2-40B4-BE49-F238E27FC236}">
                <a16:creationId xmlns:a16="http://schemas.microsoft.com/office/drawing/2014/main" id="{2B07778F-92DD-524C-9480-8FF84DECD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090" y="9105481"/>
            <a:ext cx="3063845" cy="7641923"/>
          </a:xfrm>
          <a:prstGeom prst="rect">
            <a:avLst/>
          </a:prstGeom>
        </p:spPr>
      </p:pic>
      <p:pic>
        <p:nvPicPr>
          <p:cNvPr id="8" name="Picture 7" descr="A person sitting on a chair with a prosthetic leg&#10;&#10;AI-generated content may be incorrect.">
            <a:extLst>
              <a:ext uri="{FF2B5EF4-FFF2-40B4-BE49-F238E27FC236}">
                <a16:creationId xmlns:a16="http://schemas.microsoft.com/office/drawing/2014/main" id="{1D028467-9198-747E-38CA-D8D0D05F9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5066" y="10106814"/>
            <a:ext cx="3858930" cy="63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8613D-8633-A5EE-1550-1B400ED1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4602C4-30C6-683D-D8B9-0BA1F43DE875}"/>
              </a:ext>
            </a:extLst>
          </p:cNvPr>
          <p:cNvSpPr txBox="1"/>
          <p:nvPr/>
        </p:nvSpPr>
        <p:spPr>
          <a:xfrm>
            <a:off x="649570" y="397596"/>
            <a:ext cx="101241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ALEXANDRA</a:t>
            </a:r>
          </a:p>
        </p:txBody>
      </p:sp>
      <p:pic>
        <p:nvPicPr>
          <p:cNvPr id="2" name="Picture 1" descr="A cartoon of a person with a walker&#10;&#10;AI-generated content may be incorrect.">
            <a:extLst>
              <a:ext uri="{FF2B5EF4-FFF2-40B4-BE49-F238E27FC236}">
                <a16:creationId xmlns:a16="http://schemas.microsoft.com/office/drawing/2014/main" id="{4238BD84-AA55-31C6-307B-1C527EEB8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42" y="1902758"/>
            <a:ext cx="3476309" cy="8690772"/>
          </a:xfrm>
          <a:prstGeom prst="rect">
            <a:avLst/>
          </a:prstGeom>
        </p:spPr>
      </p:pic>
      <p:pic>
        <p:nvPicPr>
          <p:cNvPr id="3" name="Picture 2" descr="A person with a cane&#10;&#10;AI-generated content may be incorrect.">
            <a:extLst>
              <a:ext uri="{FF2B5EF4-FFF2-40B4-BE49-F238E27FC236}">
                <a16:creationId xmlns:a16="http://schemas.microsoft.com/office/drawing/2014/main" id="{E3971498-1380-766C-69E0-678FE95D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806" y="1902758"/>
            <a:ext cx="3484356" cy="8690772"/>
          </a:xfrm>
          <a:prstGeom prst="rect">
            <a:avLst/>
          </a:prstGeom>
        </p:spPr>
      </p:pic>
      <p:pic>
        <p:nvPicPr>
          <p:cNvPr id="4" name="Picture 3" descr="A person with a walker&#10;&#10;AI-generated content may be incorrect.">
            <a:extLst>
              <a:ext uri="{FF2B5EF4-FFF2-40B4-BE49-F238E27FC236}">
                <a16:creationId xmlns:a16="http://schemas.microsoft.com/office/drawing/2014/main" id="{5F253AAD-D258-B62F-92E5-D28276495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028" y="1902758"/>
            <a:ext cx="3476309" cy="8690772"/>
          </a:xfrm>
          <a:prstGeom prst="rect">
            <a:avLst/>
          </a:prstGeom>
        </p:spPr>
      </p:pic>
      <p:pic>
        <p:nvPicPr>
          <p:cNvPr id="5" name="Picture 4" descr="A person walking with a walker&#10;&#10;AI-generated content may be incorrect.">
            <a:extLst>
              <a:ext uri="{FF2B5EF4-FFF2-40B4-BE49-F238E27FC236}">
                <a16:creationId xmlns:a16="http://schemas.microsoft.com/office/drawing/2014/main" id="{2B6D6647-E5A3-4E90-FDE2-77062DFC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971" y="8572500"/>
            <a:ext cx="3476309" cy="8690772"/>
          </a:xfrm>
          <a:prstGeom prst="rect">
            <a:avLst/>
          </a:prstGeom>
        </p:spPr>
      </p:pic>
      <p:pic>
        <p:nvPicPr>
          <p:cNvPr id="6" name="Picture 5" descr="A cartoon of a person holding a phone and walking frame&#10;&#10;AI-generated content may be incorrect.">
            <a:extLst>
              <a:ext uri="{FF2B5EF4-FFF2-40B4-BE49-F238E27FC236}">
                <a16:creationId xmlns:a16="http://schemas.microsoft.com/office/drawing/2014/main" id="{FB966105-B1F2-9FA9-EBF5-605AB8866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081" y="8572500"/>
            <a:ext cx="3484356" cy="8690772"/>
          </a:xfrm>
          <a:prstGeom prst="rect">
            <a:avLst/>
          </a:prstGeom>
        </p:spPr>
      </p:pic>
      <p:pic>
        <p:nvPicPr>
          <p:cNvPr id="7" name="Picture 6" descr="A person standing with a walker&#10;&#10;AI-generated content may be incorrect.">
            <a:extLst>
              <a:ext uri="{FF2B5EF4-FFF2-40B4-BE49-F238E27FC236}">
                <a16:creationId xmlns:a16="http://schemas.microsoft.com/office/drawing/2014/main" id="{4CF741BD-5790-E8EE-3AB2-363DAC446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709" y="8572500"/>
            <a:ext cx="3484356" cy="86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0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3EC16-5B6F-10C0-BD3B-A9584530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9E3748D-AB8D-93D8-8DDD-E9EA9620EE9B}"/>
              </a:ext>
            </a:extLst>
          </p:cNvPr>
          <p:cNvSpPr txBox="1"/>
          <p:nvPr/>
        </p:nvSpPr>
        <p:spPr>
          <a:xfrm>
            <a:off x="649570" y="397596"/>
            <a:ext cx="50495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ADAM</a:t>
            </a:r>
          </a:p>
        </p:txBody>
      </p:sp>
      <p:pic>
        <p:nvPicPr>
          <p:cNvPr id="7" name="Picture 6" descr="A cartoon of a person&#10;&#10;AI-generated content may be incorrect.">
            <a:extLst>
              <a:ext uri="{FF2B5EF4-FFF2-40B4-BE49-F238E27FC236}">
                <a16:creationId xmlns:a16="http://schemas.microsoft.com/office/drawing/2014/main" id="{B5F2BC82-B6F2-8076-05A9-698D2617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77" y="2144805"/>
            <a:ext cx="3191634" cy="7960659"/>
          </a:xfrm>
          <a:prstGeom prst="rect">
            <a:avLst/>
          </a:prstGeom>
        </p:spPr>
      </p:pic>
      <p:pic>
        <p:nvPicPr>
          <p:cNvPr id="8" name="Picture 7" descr="A person wearing a striped shirt and pants&#10;&#10;AI-generated content may be incorrect.">
            <a:extLst>
              <a:ext uri="{FF2B5EF4-FFF2-40B4-BE49-F238E27FC236}">
                <a16:creationId xmlns:a16="http://schemas.microsoft.com/office/drawing/2014/main" id="{ED101D45-9B50-CA35-4119-1088C0E84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936" y="2144805"/>
            <a:ext cx="3191634" cy="7960659"/>
          </a:xfrm>
          <a:prstGeom prst="rect">
            <a:avLst/>
          </a:prstGeom>
        </p:spPr>
      </p:pic>
      <p:pic>
        <p:nvPicPr>
          <p:cNvPr id="9" name="Picture 8" descr="A cartoon of a person&#10;&#10;AI-generated content may be incorrect.">
            <a:extLst>
              <a:ext uri="{FF2B5EF4-FFF2-40B4-BE49-F238E27FC236}">
                <a16:creationId xmlns:a16="http://schemas.microsoft.com/office/drawing/2014/main" id="{5E12FBDD-7705-4193-E11B-6A387835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677" y="8572500"/>
            <a:ext cx="3184264" cy="7960659"/>
          </a:xfrm>
          <a:prstGeom prst="rect">
            <a:avLst/>
          </a:prstGeom>
        </p:spPr>
      </p:pic>
      <p:pic>
        <p:nvPicPr>
          <p:cNvPr id="10" name="Picture 9" descr="A cartoon of a person&#10;&#10;AI-generated content may be incorrect.">
            <a:extLst>
              <a:ext uri="{FF2B5EF4-FFF2-40B4-BE49-F238E27FC236}">
                <a16:creationId xmlns:a16="http://schemas.microsoft.com/office/drawing/2014/main" id="{F79AA56C-DF2C-E288-DCD1-DDF15BB3D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053" y="8572500"/>
            <a:ext cx="3184264" cy="79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63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AE922-14FE-DBDE-0727-D65446A3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6D1404A-1F4B-37FC-661D-F418D97925B6}"/>
              </a:ext>
            </a:extLst>
          </p:cNvPr>
          <p:cNvSpPr txBox="1"/>
          <p:nvPr/>
        </p:nvSpPr>
        <p:spPr>
          <a:xfrm>
            <a:off x="649570" y="397596"/>
            <a:ext cx="496001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MARK</a:t>
            </a:r>
          </a:p>
        </p:txBody>
      </p:sp>
      <p:pic>
        <p:nvPicPr>
          <p:cNvPr id="7" name="Picture 6" descr="A person in a wheelchair&#10;&#10;AI-generated content may be incorrect.">
            <a:extLst>
              <a:ext uri="{FF2B5EF4-FFF2-40B4-BE49-F238E27FC236}">
                <a16:creationId xmlns:a16="http://schemas.microsoft.com/office/drawing/2014/main" id="{C1CCC755-65EB-6968-5D85-525FF423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05" y="9073720"/>
            <a:ext cx="2828000" cy="4198493"/>
          </a:xfrm>
          <a:prstGeom prst="rect">
            <a:avLst/>
          </a:prstGeom>
        </p:spPr>
      </p:pic>
      <p:pic>
        <p:nvPicPr>
          <p:cNvPr id="8" name="Picture 7" descr="A person in a wheelchair&#10;&#10;AI-generated content may be incorrect.">
            <a:extLst>
              <a:ext uri="{FF2B5EF4-FFF2-40B4-BE49-F238E27FC236}">
                <a16:creationId xmlns:a16="http://schemas.microsoft.com/office/drawing/2014/main" id="{8E7A1F8A-11DD-C905-56E9-358B8165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05" y="4374007"/>
            <a:ext cx="2828000" cy="4198493"/>
          </a:xfrm>
          <a:prstGeom prst="rect">
            <a:avLst/>
          </a:prstGeom>
        </p:spPr>
      </p:pic>
      <p:pic>
        <p:nvPicPr>
          <p:cNvPr id="9" name="Picture 8" descr="A person in a wheelchair&#10;&#10;AI-generated content may be incorrect.">
            <a:extLst>
              <a:ext uri="{FF2B5EF4-FFF2-40B4-BE49-F238E27FC236}">
                <a16:creationId xmlns:a16="http://schemas.microsoft.com/office/drawing/2014/main" id="{C258FB83-ED04-0916-E381-763A05538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118" y="4374007"/>
            <a:ext cx="3257639" cy="4198493"/>
          </a:xfrm>
          <a:prstGeom prst="rect">
            <a:avLst/>
          </a:prstGeom>
        </p:spPr>
      </p:pic>
      <p:pic>
        <p:nvPicPr>
          <p:cNvPr id="10" name="Picture 9" descr="A person in a wheelchair&#10;&#10;AI-generated content may be incorrect.">
            <a:extLst>
              <a:ext uri="{FF2B5EF4-FFF2-40B4-BE49-F238E27FC236}">
                <a16:creationId xmlns:a16="http://schemas.microsoft.com/office/drawing/2014/main" id="{095FEAD9-61D9-0707-D9D7-5B0B3D718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464" y="4374007"/>
            <a:ext cx="3257639" cy="4198493"/>
          </a:xfrm>
          <a:prstGeom prst="rect">
            <a:avLst/>
          </a:prstGeom>
        </p:spPr>
      </p:pic>
      <p:pic>
        <p:nvPicPr>
          <p:cNvPr id="11" name="Picture 10" descr="A person in a wheelchair&#10;&#10;AI-generated content may be incorrect.">
            <a:extLst>
              <a:ext uri="{FF2B5EF4-FFF2-40B4-BE49-F238E27FC236}">
                <a16:creationId xmlns:a16="http://schemas.microsoft.com/office/drawing/2014/main" id="{0642AB39-258D-CD85-F948-1F8316013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7015" y="4374007"/>
            <a:ext cx="3257639" cy="4198493"/>
          </a:xfrm>
          <a:prstGeom prst="rect">
            <a:avLst/>
          </a:prstGeom>
        </p:spPr>
      </p:pic>
      <p:pic>
        <p:nvPicPr>
          <p:cNvPr id="12" name="Picture 11" descr="A person in a wheelchair&#10;&#10;AI-generated content may be incorrect.">
            <a:extLst>
              <a:ext uri="{FF2B5EF4-FFF2-40B4-BE49-F238E27FC236}">
                <a16:creationId xmlns:a16="http://schemas.microsoft.com/office/drawing/2014/main" id="{83633506-FF47-B288-845D-BEE58D925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205" y="9080477"/>
            <a:ext cx="2828000" cy="4198493"/>
          </a:xfrm>
          <a:prstGeom prst="rect">
            <a:avLst/>
          </a:prstGeom>
        </p:spPr>
      </p:pic>
      <p:pic>
        <p:nvPicPr>
          <p:cNvPr id="14" name="Picture 13" descr="A person in a wheelchair holding a tablet&#10;&#10;AI-generated content may be incorrect.">
            <a:extLst>
              <a:ext uri="{FF2B5EF4-FFF2-40B4-BE49-F238E27FC236}">
                <a16:creationId xmlns:a16="http://schemas.microsoft.com/office/drawing/2014/main" id="{EE6D2590-3649-F7B2-FFC2-FD2CFA610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0253" y="9080477"/>
            <a:ext cx="3246762" cy="41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72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F366D-6CD9-4F4E-ED57-A7752E13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9EC8466-389A-25DF-D27C-47934019A6AC}"/>
              </a:ext>
            </a:extLst>
          </p:cNvPr>
          <p:cNvSpPr txBox="1"/>
          <p:nvPr/>
        </p:nvSpPr>
        <p:spPr>
          <a:xfrm>
            <a:off x="649570" y="397596"/>
            <a:ext cx="59014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GRACE</a:t>
            </a:r>
          </a:p>
        </p:txBody>
      </p:sp>
      <p:pic>
        <p:nvPicPr>
          <p:cNvPr id="19" name="Picture 18" descr="A person with a dog&#10;&#10;AI-generated content may be incorrect.">
            <a:extLst>
              <a:ext uri="{FF2B5EF4-FFF2-40B4-BE49-F238E27FC236}">
                <a16:creationId xmlns:a16="http://schemas.microsoft.com/office/drawing/2014/main" id="{B85047E9-2C77-01F6-1D13-E22AAE08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832" y="6731868"/>
            <a:ext cx="3510877" cy="5002306"/>
          </a:xfrm>
          <a:prstGeom prst="rect">
            <a:avLst/>
          </a:prstGeom>
        </p:spPr>
      </p:pic>
      <p:pic>
        <p:nvPicPr>
          <p:cNvPr id="20" name="Picture 19" descr="A cartoon of a person holding a cane&#10;&#10;AI-generated content may be incorrect.">
            <a:extLst>
              <a:ext uri="{FF2B5EF4-FFF2-40B4-BE49-F238E27FC236}">
                <a16:creationId xmlns:a16="http://schemas.microsoft.com/office/drawing/2014/main" id="{6699DC64-3E8E-EEFD-653A-26A0B6478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139" y="2229601"/>
            <a:ext cx="2348305" cy="5002306"/>
          </a:xfrm>
          <a:prstGeom prst="rect">
            <a:avLst/>
          </a:prstGeom>
        </p:spPr>
      </p:pic>
      <p:pic>
        <p:nvPicPr>
          <p:cNvPr id="21" name="Picture 20" descr="A person with a cane and a dog&#10;&#10;AI-generated content may be incorrect.">
            <a:extLst>
              <a:ext uri="{FF2B5EF4-FFF2-40B4-BE49-F238E27FC236}">
                <a16:creationId xmlns:a16="http://schemas.microsoft.com/office/drawing/2014/main" id="{E9CC1397-E5BF-0F89-88DC-69769DB01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370" y="2229601"/>
            <a:ext cx="3510877" cy="5002306"/>
          </a:xfrm>
          <a:prstGeom prst="rect">
            <a:avLst/>
          </a:prstGeom>
        </p:spPr>
      </p:pic>
      <p:pic>
        <p:nvPicPr>
          <p:cNvPr id="22" name="Picture 21" descr="A person walking a dog&#10;&#10;AI-generated content may be incorrect.">
            <a:extLst>
              <a:ext uri="{FF2B5EF4-FFF2-40B4-BE49-F238E27FC236}">
                <a16:creationId xmlns:a16="http://schemas.microsoft.com/office/drawing/2014/main" id="{33CB070A-0E0F-53B0-92B3-9549FF1DB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204" y="6714347"/>
            <a:ext cx="3510877" cy="5002306"/>
          </a:xfrm>
          <a:prstGeom prst="rect">
            <a:avLst/>
          </a:prstGeom>
        </p:spPr>
      </p:pic>
      <p:pic>
        <p:nvPicPr>
          <p:cNvPr id="23" name="Picture 22" descr="A person with a dog&#10;&#10;AI-generated content may be incorrect.">
            <a:extLst>
              <a:ext uri="{FF2B5EF4-FFF2-40B4-BE49-F238E27FC236}">
                <a16:creationId xmlns:a16="http://schemas.microsoft.com/office/drawing/2014/main" id="{44CB5848-6457-F55B-04E5-DA60940C8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941" y="2120571"/>
            <a:ext cx="3510877" cy="5002306"/>
          </a:xfrm>
          <a:prstGeom prst="rect">
            <a:avLst/>
          </a:prstGeom>
        </p:spPr>
      </p:pic>
      <p:pic>
        <p:nvPicPr>
          <p:cNvPr id="24" name="Picture 23" descr="A person with a dog&#10;&#10;AI-generated content may be incorrect.">
            <a:extLst>
              <a:ext uri="{FF2B5EF4-FFF2-40B4-BE49-F238E27FC236}">
                <a16:creationId xmlns:a16="http://schemas.microsoft.com/office/drawing/2014/main" id="{3F88004B-5C79-0C23-16BE-A3BE096BC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576" y="6696826"/>
            <a:ext cx="3510877" cy="5002306"/>
          </a:xfrm>
          <a:prstGeom prst="rect">
            <a:avLst/>
          </a:prstGeom>
        </p:spPr>
      </p:pic>
      <p:pic>
        <p:nvPicPr>
          <p:cNvPr id="25" name="Picture 24" descr="A person with a dog&#10;&#10;AI-generated content may be incorrect.">
            <a:extLst>
              <a:ext uri="{FF2B5EF4-FFF2-40B4-BE49-F238E27FC236}">
                <a16:creationId xmlns:a16="http://schemas.microsoft.com/office/drawing/2014/main" id="{548E3DBE-D581-CC74-3A4D-9F74E7C1D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437" y="2148701"/>
            <a:ext cx="3510877" cy="5002306"/>
          </a:xfrm>
          <a:prstGeom prst="rect">
            <a:avLst/>
          </a:prstGeom>
        </p:spPr>
      </p:pic>
      <p:pic>
        <p:nvPicPr>
          <p:cNvPr id="26" name="Picture 25" descr="A person walking a dog&#10;&#10;AI-generated content may be incorrect.">
            <a:extLst>
              <a:ext uri="{FF2B5EF4-FFF2-40B4-BE49-F238E27FC236}">
                <a16:creationId xmlns:a16="http://schemas.microsoft.com/office/drawing/2014/main" id="{89F6D5EF-4CA2-D458-C343-104EA3DD46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42" y="6590878"/>
            <a:ext cx="3510877" cy="5002306"/>
          </a:xfrm>
          <a:prstGeom prst="rect">
            <a:avLst/>
          </a:prstGeom>
        </p:spPr>
      </p:pic>
      <p:pic>
        <p:nvPicPr>
          <p:cNvPr id="27" name="Picture 26" descr="A person walking a dog&#10;&#10;AI-generated content may be incorrect.">
            <a:extLst>
              <a:ext uri="{FF2B5EF4-FFF2-40B4-BE49-F238E27FC236}">
                <a16:creationId xmlns:a16="http://schemas.microsoft.com/office/drawing/2014/main" id="{58E5BABC-7C98-5F93-0B53-1F78C10FE6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658" y="11181798"/>
            <a:ext cx="3510877" cy="5002306"/>
          </a:xfrm>
          <a:prstGeom prst="rect">
            <a:avLst/>
          </a:prstGeom>
        </p:spPr>
      </p:pic>
      <p:pic>
        <p:nvPicPr>
          <p:cNvPr id="28" name="Picture 27" descr="A person sitting on a chair with a dog&#10;&#10;AI-generated content may be incorrect.">
            <a:extLst>
              <a:ext uri="{FF2B5EF4-FFF2-40B4-BE49-F238E27FC236}">
                <a16:creationId xmlns:a16="http://schemas.microsoft.com/office/drawing/2014/main" id="{C14815D1-499E-EDC4-8F5F-8A30616BA8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2437" y="11797553"/>
            <a:ext cx="3110123" cy="4214470"/>
          </a:xfrm>
          <a:prstGeom prst="rect">
            <a:avLst/>
          </a:prstGeom>
        </p:spPr>
      </p:pic>
      <p:pic>
        <p:nvPicPr>
          <p:cNvPr id="29" name="Picture 28" descr="A person sitting with a dog and a cane&#10;&#10;AI-generated content may be incorrect.">
            <a:extLst>
              <a:ext uri="{FF2B5EF4-FFF2-40B4-BE49-F238E27FC236}">
                <a16:creationId xmlns:a16="http://schemas.microsoft.com/office/drawing/2014/main" id="{122DC3EF-636D-DD8A-A3AA-28F91795A0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2294" y="11797553"/>
            <a:ext cx="5260282" cy="421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55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6D02E-CCEB-1E3A-2944-EC483A5B4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360D76E-8C80-E263-A856-9271C29A0F0B}"/>
              </a:ext>
            </a:extLst>
          </p:cNvPr>
          <p:cNvSpPr txBox="1"/>
          <p:nvPr/>
        </p:nvSpPr>
        <p:spPr>
          <a:xfrm>
            <a:off x="649570" y="397596"/>
            <a:ext cx="778809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/>
              <a:t>SAMSON </a:t>
            </a:r>
          </a:p>
        </p:txBody>
      </p:sp>
      <p:pic>
        <p:nvPicPr>
          <p:cNvPr id="21" name="Picture 20" descr="A dog wearing a swimsuit&#10;&#10;AI-generated content may be incorrect.">
            <a:extLst>
              <a:ext uri="{FF2B5EF4-FFF2-40B4-BE49-F238E27FC236}">
                <a16:creationId xmlns:a16="http://schemas.microsoft.com/office/drawing/2014/main" id="{3B4AFF73-7E43-993D-6F66-633D1F54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6" y="8562820"/>
            <a:ext cx="2756486" cy="4960221"/>
          </a:xfrm>
          <a:prstGeom prst="rect">
            <a:avLst/>
          </a:prstGeom>
        </p:spPr>
      </p:pic>
      <p:pic>
        <p:nvPicPr>
          <p:cNvPr id="22" name="Picture 21" descr="A dog wearing a swimsuit&#10;&#10;AI-generated content may be incorrect.">
            <a:extLst>
              <a:ext uri="{FF2B5EF4-FFF2-40B4-BE49-F238E27FC236}">
                <a16:creationId xmlns:a16="http://schemas.microsoft.com/office/drawing/2014/main" id="{226BAC91-6A91-6207-2ECD-11C23A7BA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8" y="4129974"/>
            <a:ext cx="2756486" cy="4960221"/>
          </a:xfrm>
          <a:prstGeom prst="rect">
            <a:avLst/>
          </a:prstGeom>
        </p:spPr>
      </p:pic>
      <p:pic>
        <p:nvPicPr>
          <p:cNvPr id="23" name="Picture 22" descr="A dog wearing a harness&#10;&#10;AI-generated content may be incorrect.">
            <a:extLst>
              <a:ext uri="{FF2B5EF4-FFF2-40B4-BE49-F238E27FC236}">
                <a16:creationId xmlns:a16="http://schemas.microsoft.com/office/drawing/2014/main" id="{4C3E88E5-A81F-ECA6-B9FE-151999FED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013" y="9212927"/>
            <a:ext cx="4451107" cy="4010112"/>
          </a:xfrm>
          <a:prstGeom prst="rect">
            <a:avLst/>
          </a:prstGeom>
        </p:spPr>
      </p:pic>
      <p:pic>
        <p:nvPicPr>
          <p:cNvPr id="24" name="Picture 23" descr="A dog wearing a harness&#10;&#10;AI-generated content may be incorrect.">
            <a:extLst>
              <a:ext uri="{FF2B5EF4-FFF2-40B4-BE49-F238E27FC236}">
                <a16:creationId xmlns:a16="http://schemas.microsoft.com/office/drawing/2014/main" id="{9BB1ACCA-6079-2F0F-031E-59EE7DC24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675" y="4747342"/>
            <a:ext cx="4451107" cy="4342854"/>
          </a:xfrm>
          <a:prstGeom prst="rect">
            <a:avLst/>
          </a:prstGeom>
        </p:spPr>
      </p:pic>
      <p:pic>
        <p:nvPicPr>
          <p:cNvPr id="25" name="Picture 24" descr="A dog wearing a swimsuit and leash&#10;&#10;AI-generated content may be incorrect.">
            <a:extLst>
              <a:ext uri="{FF2B5EF4-FFF2-40B4-BE49-F238E27FC236}">
                <a16:creationId xmlns:a16="http://schemas.microsoft.com/office/drawing/2014/main" id="{DBB8BFDE-5858-C36A-513B-D8B97598E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456" y="4129974"/>
            <a:ext cx="2756486" cy="4960221"/>
          </a:xfrm>
          <a:prstGeom prst="rect">
            <a:avLst/>
          </a:prstGeom>
        </p:spPr>
      </p:pic>
      <p:pic>
        <p:nvPicPr>
          <p:cNvPr id="26" name="Picture 25" descr="A dog wearing a dress&#10;&#10;AI-generated content may be incorrect.">
            <a:extLst>
              <a:ext uri="{FF2B5EF4-FFF2-40B4-BE49-F238E27FC236}">
                <a16:creationId xmlns:a16="http://schemas.microsoft.com/office/drawing/2014/main" id="{865D0202-ABC4-D1F0-BF46-AB73018D5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2319" y="4129973"/>
            <a:ext cx="2756486" cy="4960221"/>
          </a:xfrm>
          <a:prstGeom prst="rect">
            <a:avLst/>
          </a:prstGeom>
        </p:spPr>
      </p:pic>
      <p:pic>
        <p:nvPicPr>
          <p:cNvPr id="27" name="Picture 26" descr="A dog wearing a harness&#10;&#10;AI-generated content may be incorrect.">
            <a:extLst>
              <a:ext uri="{FF2B5EF4-FFF2-40B4-BE49-F238E27FC236}">
                <a16:creationId xmlns:a16="http://schemas.microsoft.com/office/drawing/2014/main" id="{82D8F69E-612A-6BE2-170E-164E4A79B2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453" y="9046556"/>
            <a:ext cx="4451107" cy="43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0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BE073-A1C3-AF8B-A59B-BCE444D15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A9EA6B54-BBF3-C305-ED94-7BFE2C767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12" y="3229291"/>
            <a:ext cx="2324288" cy="5810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04A30-7CB6-0BBE-E81A-6EBE1750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67592" y="3398439"/>
            <a:ext cx="2151691" cy="5392190"/>
          </a:xfrm>
          <a:prstGeom prst="rect">
            <a:avLst/>
          </a:prstGeom>
        </p:spPr>
      </p:pic>
      <p:pic>
        <p:nvPicPr>
          <p:cNvPr id="4" name="Picture 3" descr="A person wearing a brown suit and brown skirt&#10;&#10;AI-generated content may be incorrect.">
            <a:extLst>
              <a:ext uri="{FF2B5EF4-FFF2-40B4-BE49-F238E27FC236}">
                <a16:creationId xmlns:a16="http://schemas.microsoft.com/office/drawing/2014/main" id="{CC357F2B-C34E-C933-7D07-3EE9E6E7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753" y="3876421"/>
            <a:ext cx="2065435" cy="516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43547-D826-BA2C-A32C-D7C96952E3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71377" y="3410704"/>
            <a:ext cx="2151691" cy="536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6D5DD-0CEB-6BA8-D982-B423D14AB2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30037" y="3749230"/>
            <a:ext cx="2151691" cy="5383170"/>
          </a:xfrm>
          <a:prstGeom prst="rect">
            <a:avLst/>
          </a:prstGeom>
        </p:spPr>
      </p:pic>
      <p:pic>
        <p:nvPicPr>
          <p:cNvPr id="9" name="Picture 8" descr="A person with a cane and a dog&#10;&#10;AI-generated content may be incorrect.">
            <a:extLst>
              <a:ext uri="{FF2B5EF4-FFF2-40B4-BE49-F238E27FC236}">
                <a16:creationId xmlns:a16="http://schemas.microsoft.com/office/drawing/2014/main" id="{AAF90625-578A-8658-9AE8-B864E204E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612" y="8891416"/>
            <a:ext cx="3615046" cy="5150726"/>
          </a:xfrm>
          <a:prstGeom prst="rect">
            <a:avLst/>
          </a:prstGeom>
        </p:spPr>
      </p:pic>
      <p:pic>
        <p:nvPicPr>
          <p:cNvPr id="10" name="Picture 9" descr="A person in a wheelchair&#10;&#10;AI-generated content may be incorrect.">
            <a:extLst>
              <a:ext uri="{FF2B5EF4-FFF2-40B4-BE49-F238E27FC236}">
                <a16:creationId xmlns:a16="http://schemas.microsoft.com/office/drawing/2014/main" id="{005F1C01-9D52-D1DB-C18C-2C26AE923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598" y="9874903"/>
            <a:ext cx="2412074" cy="3581002"/>
          </a:xfrm>
          <a:prstGeom prst="rect">
            <a:avLst/>
          </a:prstGeom>
        </p:spPr>
      </p:pic>
      <p:pic>
        <p:nvPicPr>
          <p:cNvPr id="11" name="Picture 10" descr="A cartoon of a person&#10;&#10;AI-generated content may be incorrect.">
            <a:extLst>
              <a:ext uri="{FF2B5EF4-FFF2-40B4-BE49-F238E27FC236}">
                <a16:creationId xmlns:a16="http://schemas.microsoft.com/office/drawing/2014/main" id="{D43B9F6A-7026-290D-B0F9-77A635CD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383" y="8515534"/>
            <a:ext cx="2227738" cy="5556485"/>
          </a:xfrm>
          <a:prstGeom prst="rect">
            <a:avLst/>
          </a:prstGeom>
        </p:spPr>
      </p:pic>
      <p:pic>
        <p:nvPicPr>
          <p:cNvPr id="12" name="Picture 11" descr="A cartoon of a person with a walker&#10;&#10;AI-generated content may be incorrect.">
            <a:extLst>
              <a:ext uri="{FF2B5EF4-FFF2-40B4-BE49-F238E27FC236}">
                <a16:creationId xmlns:a16="http://schemas.microsoft.com/office/drawing/2014/main" id="{E082724A-E9F9-1A40-1FE6-0D4D24232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7104" y="8790629"/>
            <a:ext cx="2153268" cy="53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48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A1D7-0683-2A60-0B2B-BB855050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A4F1DF5-730D-51F4-BAA2-50A42A97FDB9}"/>
              </a:ext>
            </a:extLst>
          </p:cNvPr>
          <p:cNvSpPr txBox="1"/>
          <p:nvPr/>
        </p:nvSpPr>
        <p:spPr>
          <a:xfrm>
            <a:off x="649570" y="397596"/>
            <a:ext cx="6343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ASSETS</a:t>
            </a:r>
          </a:p>
        </p:txBody>
      </p:sp>
      <p:pic>
        <p:nvPicPr>
          <p:cNvPr id="24" name="Picture 23" descr="A podium with microphones&#10;&#10;AI-generated content may be incorrect.">
            <a:extLst>
              <a:ext uri="{FF2B5EF4-FFF2-40B4-BE49-F238E27FC236}">
                <a16:creationId xmlns:a16="http://schemas.microsoft.com/office/drawing/2014/main" id="{7AF48265-D8C6-4799-6D79-C9C5966B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097" y="8940973"/>
            <a:ext cx="1513568" cy="2273686"/>
          </a:xfrm>
          <a:prstGeom prst="rect">
            <a:avLst/>
          </a:prstGeom>
        </p:spPr>
      </p:pic>
      <p:pic>
        <p:nvPicPr>
          <p:cNvPr id="25" name="Picture 24" descr="A yellow chair with legs&#10;&#10;AI-generated content may be incorrect.">
            <a:extLst>
              <a:ext uri="{FF2B5EF4-FFF2-40B4-BE49-F238E27FC236}">
                <a16:creationId xmlns:a16="http://schemas.microsoft.com/office/drawing/2014/main" id="{F1D1EB7E-A845-7500-730A-21E950F8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613" y="6661341"/>
            <a:ext cx="1513568" cy="2273686"/>
          </a:xfrm>
          <a:prstGeom prst="rect">
            <a:avLst/>
          </a:prstGeom>
        </p:spPr>
      </p:pic>
      <p:pic>
        <p:nvPicPr>
          <p:cNvPr id="26" name="Picture 25" descr="A blue chair next to a desk&#10;&#10;AI-generated content may be incorrect.">
            <a:extLst>
              <a:ext uri="{FF2B5EF4-FFF2-40B4-BE49-F238E27FC236}">
                <a16:creationId xmlns:a16="http://schemas.microsoft.com/office/drawing/2014/main" id="{4C9E5FA1-68B4-AA2C-3444-00C78351D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142" y="9562120"/>
            <a:ext cx="2386209" cy="1826709"/>
          </a:xfrm>
          <a:prstGeom prst="rect">
            <a:avLst/>
          </a:prstGeom>
        </p:spPr>
      </p:pic>
      <p:pic>
        <p:nvPicPr>
          <p:cNvPr id="27" name="Picture 26" descr="A clock with a black background&#10;&#10;AI-generated content may be incorrect.">
            <a:extLst>
              <a:ext uri="{FF2B5EF4-FFF2-40B4-BE49-F238E27FC236}">
                <a16:creationId xmlns:a16="http://schemas.microsoft.com/office/drawing/2014/main" id="{17442325-4C48-DBF3-7F95-C5FCFCC1E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341" y="7039336"/>
            <a:ext cx="1513568" cy="1353543"/>
          </a:xfrm>
          <a:prstGeom prst="rect">
            <a:avLst/>
          </a:prstGeom>
        </p:spPr>
      </p:pic>
      <p:pic>
        <p:nvPicPr>
          <p:cNvPr id="28" name="Picture 27" descr="A white and blue copier&#10;&#10;AI-generated content may be incorrect.">
            <a:extLst>
              <a:ext uri="{FF2B5EF4-FFF2-40B4-BE49-F238E27FC236}">
                <a16:creationId xmlns:a16="http://schemas.microsoft.com/office/drawing/2014/main" id="{EE605A20-6C42-E866-C812-71DA6A479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275" y="6738568"/>
            <a:ext cx="2040316" cy="2073764"/>
          </a:xfrm>
          <a:prstGeom prst="rect">
            <a:avLst/>
          </a:prstGeom>
        </p:spPr>
      </p:pic>
      <p:pic>
        <p:nvPicPr>
          <p:cNvPr id="29" name="Picture 28" descr="A blu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7AF8AB39-E1A9-7746-2AA9-8E9D98D0B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327" y="5261935"/>
            <a:ext cx="2040316" cy="1156254"/>
          </a:xfrm>
          <a:prstGeom prst="rect">
            <a:avLst/>
          </a:prstGeom>
        </p:spPr>
      </p:pic>
      <p:pic>
        <p:nvPicPr>
          <p:cNvPr id="30" name="Picture 29" descr="A blue glass door with white stripes&#10;&#10;AI-generated content may be incorrect.">
            <a:extLst>
              <a:ext uri="{FF2B5EF4-FFF2-40B4-BE49-F238E27FC236}">
                <a16:creationId xmlns:a16="http://schemas.microsoft.com/office/drawing/2014/main" id="{B98BBB98-B1CB-766E-9DF8-FB3CFA66D8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7765" y="4381537"/>
            <a:ext cx="2040316" cy="20737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7CB35D-06B1-0C14-AD4E-DD9BF501D9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03523" y="5054722"/>
            <a:ext cx="2040316" cy="14112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413BEF-1838-7EA7-493C-3A9F523E1B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8529" y="6640547"/>
            <a:ext cx="1950303" cy="2269806"/>
          </a:xfrm>
          <a:prstGeom prst="rect">
            <a:avLst/>
          </a:prstGeom>
        </p:spPr>
      </p:pic>
      <p:pic>
        <p:nvPicPr>
          <p:cNvPr id="33" name="Picture 32" descr="A white electronic device with a screen&#10;&#10;AI-generated content may be incorrect.">
            <a:extLst>
              <a:ext uri="{FF2B5EF4-FFF2-40B4-BE49-F238E27FC236}">
                <a16:creationId xmlns:a16="http://schemas.microsoft.com/office/drawing/2014/main" id="{F986CA8B-739D-1FB0-7C47-1D2F1B04A9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3124" y="9180663"/>
            <a:ext cx="1950303" cy="2273686"/>
          </a:xfrm>
          <a:prstGeom prst="rect">
            <a:avLst/>
          </a:prstGeom>
        </p:spPr>
      </p:pic>
      <p:pic>
        <p:nvPicPr>
          <p:cNvPr id="34" name="Picture 33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47925A86-E57B-F258-724B-B9930D4F49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8166" y="9280624"/>
            <a:ext cx="1950303" cy="2273686"/>
          </a:xfrm>
          <a:prstGeom prst="rect">
            <a:avLst/>
          </a:prstGeom>
        </p:spPr>
      </p:pic>
      <p:pic>
        <p:nvPicPr>
          <p:cNvPr id="35" name="Picture 34" descr="A computer screen on a podium&#10;&#10;AI-generated content may be incorrect.">
            <a:extLst>
              <a:ext uri="{FF2B5EF4-FFF2-40B4-BE49-F238E27FC236}">
                <a16:creationId xmlns:a16="http://schemas.microsoft.com/office/drawing/2014/main" id="{574875FD-1C92-A4C7-BFCA-1B485DBF78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118" y="9294514"/>
            <a:ext cx="1766715" cy="2059658"/>
          </a:xfrm>
          <a:prstGeom prst="rect">
            <a:avLst/>
          </a:prstGeom>
        </p:spPr>
      </p:pic>
      <p:pic>
        <p:nvPicPr>
          <p:cNvPr id="36" name="Picture 35" descr="A ballot box with a flag and a check mark&#10;&#10;AI-generated content may be incorrect.">
            <a:extLst>
              <a:ext uri="{FF2B5EF4-FFF2-40B4-BE49-F238E27FC236}">
                <a16:creationId xmlns:a16="http://schemas.microsoft.com/office/drawing/2014/main" id="{7C645A4B-56AB-A875-82A8-B032F4A1EE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333" y="6661341"/>
            <a:ext cx="1950303" cy="2273686"/>
          </a:xfrm>
          <a:prstGeom prst="rect">
            <a:avLst/>
          </a:prstGeom>
        </p:spPr>
      </p:pic>
      <p:pic>
        <p:nvPicPr>
          <p:cNvPr id="37" name="Picture 36" descr="A computer on a desk&#10;&#10;AI-generated content may be incorrect.">
            <a:extLst>
              <a:ext uri="{FF2B5EF4-FFF2-40B4-BE49-F238E27FC236}">
                <a16:creationId xmlns:a16="http://schemas.microsoft.com/office/drawing/2014/main" id="{04B6F937-6C74-8DFF-6290-92B16D4C2D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2349" y="4564843"/>
            <a:ext cx="2040316" cy="2073764"/>
          </a:xfrm>
          <a:prstGeom prst="rect">
            <a:avLst/>
          </a:prstGeom>
        </p:spPr>
      </p:pic>
      <p:pic>
        <p:nvPicPr>
          <p:cNvPr id="38" name="Picture 37" descr="A plant in a pot&#10;&#10;AI-generated content may be incorrect.">
            <a:extLst>
              <a:ext uri="{FF2B5EF4-FFF2-40B4-BE49-F238E27FC236}">
                <a16:creationId xmlns:a16="http://schemas.microsoft.com/office/drawing/2014/main" id="{3EC1A8EA-CCBB-0E2D-4175-3CFF9DC8FE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83427" y="4282633"/>
            <a:ext cx="1950303" cy="2273686"/>
          </a:xfrm>
          <a:prstGeom prst="rect">
            <a:avLst/>
          </a:prstGeom>
        </p:spPr>
      </p:pic>
      <p:pic>
        <p:nvPicPr>
          <p:cNvPr id="39" name="Picture 38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A29D483C-BDAA-4BF6-3F66-7FABC7621A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8528" y="11488177"/>
            <a:ext cx="1950303" cy="2273686"/>
          </a:xfrm>
          <a:prstGeom prst="rect">
            <a:avLst/>
          </a:prstGeom>
        </p:spPr>
      </p:pic>
      <p:pic>
        <p:nvPicPr>
          <p:cNvPr id="40" name="Picture 39" descr="A yellow and blue building&#10;&#10;AI-generated content may be incorrect.">
            <a:extLst>
              <a:ext uri="{FF2B5EF4-FFF2-40B4-BE49-F238E27FC236}">
                <a16:creationId xmlns:a16="http://schemas.microsoft.com/office/drawing/2014/main" id="{228F5334-D41B-D145-9CC4-5B67914002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1168" y="11759733"/>
            <a:ext cx="4817565" cy="1657709"/>
          </a:xfrm>
          <a:prstGeom prst="rect">
            <a:avLst/>
          </a:prstGeom>
        </p:spPr>
      </p:pic>
      <p:pic>
        <p:nvPicPr>
          <p:cNvPr id="41" name="Picture 40" descr="A blue car with a couple of people in the window&#10;&#10;AI-generated content may be incorrect.">
            <a:extLst>
              <a:ext uri="{FF2B5EF4-FFF2-40B4-BE49-F238E27FC236}">
                <a16:creationId xmlns:a16="http://schemas.microsoft.com/office/drawing/2014/main" id="{D00E4763-A9AF-07D4-9C34-0A9D88EC52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93375" y="11749716"/>
            <a:ext cx="3451534" cy="165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14133DA-AC0E-421D-3C58-D1EC6887961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5218275" y="4255649"/>
            <a:ext cx="1950303" cy="2269806"/>
          </a:xfrm>
          <a:prstGeom prst="rect">
            <a:avLst/>
          </a:prstGeom>
        </p:spPr>
      </p:pic>
      <p:pic>
        <p:nvPicPr>
          <p:cNvPr id="43" name="Picture 42" descr="A sign with a flag on it&#10;&#10;AI-generated content may be incorrect.">
            <a:extLst>
              <a:ext uri="{FF2B5EF4-FFF2-40B4-BE49-F238E27FC236}">
                <a16:creationId xmlns:a16="http://schemas.microsoft.com/office/drawing/2014/main" id="{EA76AA69-8C25-F7E2-F119-9DD8F332D2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02333" y="11488177"/>
            <a:ext cx="1950303" cy="2273686"/>
          </a:xfrm>
          <a:prstGeom prst="rect">
            <a:avLst/>
          </a:prstGeom>
        </p:spPr>
      </p:pic>
      <p:pic>
        <p:nvPicPr>
          <p:cNvPr id="44" name="Picture 43" descr="A white rectangular table with black lines&#10;&#10;AI-generated content may be incorrect.">
            <a:extLst>
              <a:ext uri="{FF2B5EF4-FFF2-40B4-BE49-F238E27FC236}">
                <a16:creationId xmlns:a16="http://schemas.microsoft.com/office/drawing/2014/main" id="{42CFAB12-5DD7-71FD-628A-6FA1BC3F7F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44909" y="6707911"/>
            <a:ext cx="2040316" cy="2187886"/>
          </a:xfrm>
          <a:prstGeom prst="rect">
            <a:avLst/>
          </a:prstGeom>
        </p:spPr>
      </p:pic>
      <p:pic>
        <p:nvPicPr>
          <p:cNvPr id="45" name="Picture 44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D62E7B77-8801-9521-8A71-75ED0E662E1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23613" y="9078046"/>
            <a:ext cx="2040316" cy="21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C4EE1-7F7F-4175-3828-EB42F469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background with white stars&#10;&#10;AI-generated content may be incorrect.">
            <a:extLst>
              <a:ext uri="{FF2B5EF4-FFF2-40B4-BE49-F238E27FC236}">
                <a16:creationId xmlns:a16="http://schemas.microsoft.com/office/drawing/2014/main" id="{59BDEE4C-19B3-5680-E54C-0CB8F708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717270" cy="1714341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362AFB3-AC95-AC55-8069-2C6380E63DD7}"/>
              </a:ext>
            </a:extLst>
          </p:cNvPr>
          <p:cNvSpPr txBox="1"/>
          <p:nvPr/>
        </p:nvSpPr>
        <p:spPr>
          <a:xfrm>
            <a:off x="1853606" y="4163701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64ABCE-7BD5-BCCF-7949-A6593A185AC4}"/>
              </a:ext>
            </a:extLst>
          </p:cNvPr>
          <p:cNvSpPr txBox="1"/>
          <p:nvPr/>
        </p:nvSpPr>
        <p:spPr>
          <a:xfrm>
            <a:off x="1853606" y="6710495"/>
            <a:ext cx="9343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8540299-FE55-A306-EF98-A5B9774FF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789" y="339308"/>
            <a:ext cx="2156079" cy="21560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84DDB5-755C-D813-621D-BD96C1135CA0}"/>
              </a:ext>
            </a:extLst>
          </p:cNvPr>
          <p:cNvGrpSpPr/>
          <p:nvPr/>
        </p:nvGrpSpPr>
        <p:grpSpPr>
          <a:xfrm>
            <a:off x="484755" y="8133036"/>
            <a:ext cx="12087637" cy="7217148"/>
            <a:chOff x="1422668" y="2518141"/>
            <a:chExt cx="13274286" cy="7925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C9B3C1-7610-1599-D571-124B65A61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422668" y="2518141"/>
              <a:ext cx="11458559" cy="7925659"/>
            </a:xfrm>
            <a:prstGeom prst="rect">
              <a:avLst/>
            </a:prstGeom>
          </p:spPr>
        </p:pic>
        <p:pic>
          <p:nvPicPr>
            <p:cNvPr id="7" name="Picture 6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612BA490-0C92-417E-A420-AD3EC37B3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F56406A-2407-E65A-DADD-4250754C4916}"/>
                </a:ext>
              </a:extLst>
            </p:cNvPr>
            <p:cNvCxnSpPr>
              <a:cxnSpLocks/>
            </p:cNvCxnSpPr>
            <p:nvPr/>
          </p:nvCxnSpPr>
          <p:spPr>
            <a:xfrm>
              <a:off x="1940361" y="9563768"/>
              <a:ext cx="127565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F64216-7FA9-4DCB-8999-23F1572C0DBF}"/>
              </a:ext>
            </a:extLst>
          </p:cNvPr>
          <p:cNvSpPr txBox="1"/>
          <p:nvPr/>
        </p:nvSpPr>
        <p:spPr>
          <a:xfrm>
            <a:off x="10517789" y="11996088"/>
            <a:ext cx="1224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WELCOME,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PLEASE INSERT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YOUR BALLOT.</a:t>
            </a:r>
          </a:p>
        </p:txBody>
      </p:sp>
      <p:pic>
        <p:nvPicPr>
          <p:cNvPr id="11" name="Picture 10" descr="A cartoon of a person&#10;&#10;AI-generated content may be incorrect.">
            <a:extLst>
              <a:ext uri="{FF2B5EF4-FFF2-40B4-BE49-F238E27FC236}">
                <a16:creationId xmlns:a16="http://schemas.microsoft.com/office/drawing/2014/main" id="{C54C6FF8-F714-A54C-9782-988F206B8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06" y="9208187"/>
            <a:ext cx="2935440" cy="5732865"/>
          </a:xfrm>
          <a:prstGeom prst="rect">
            <a:avLst/>
          </a:prstGeom>
        </p:spPr>
      </p:pic>
      <p:pic>
        <p:nvPicPr>
          <p:cNvPr id="12" name="Picture 11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35D1C80F-65E1-6921-8573-130BE00B3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19524" y="9278911"/>
            <a:ext cx="2278749" cy="5696873"/>
          </a:xfrm>
          <a:prstGeom prst="rect">
            <a:avLst/>
          </a:prstGeom>
        </p:spPr>
      </p:pic>
      <p:pic>
        <p:nvPicPr>
          <p:cNvPr id="14" name="Picture 13" descr="A person with a walker&#10;&#10;AI-generated content may be incorrect.">
            <a:extLst>
              <a:ext uri="{FF2B5EF4-FFF2-40B4-BE49-F238E27FC236}">
                <a16:creationId xmlns:a16="http://schemas.microsoft.com/office/drawing/2014/main" id="{53819E99-9B6C-02E3-B184-5062BEA17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986" y="9676563"/>
            <a:ext cx="2371150" cy="5927875"/>
          </a:xfrm>
          <a:prstGeom prst="rect">
            <a:avLst/>
          </a:prstGeom>
        </p:spPr>
      </p:pic>
      <p:pic>
        <p:nvPicPr>
          <p:cNvPr id="15" name="Picture 14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94E9258B-8F2B-ABE7-77E8-43CDC19F2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4156" y="9334361"/>
            <a:ext cx="2824825" cy="6077312"/>
          </a:xfrm>
          <a:prstGeom prst="rect">
            <a:avLst/>
          </a:prstGeom>
        </p:spPr>
      </p:pic>
      <p:pic>
        <p:nvPicPr>
          <p:cNvPr id="18" name="Picture 17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04594DFD-0CC5-0005-6F1F-E8444096A6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9425" y="9138064"/>
            <a:ext cx="2543771" cy="63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8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7B8C5-C44F-C6A9-430E-265EA1E6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7609FB5-4FC7-3418-2A8E-02C09CE5A0CA}"/>
              </a:ext>
            </a:extLst>
          </p:cNvPr>
          <p:cNvGrpSpPr/>
          <p:nvPr/>
        </p:nvGrpSpPr>
        <p:grpSpPr>
          <a:xfrm>
            <a:off x="0" y="1585"/>
            <a:ext cx="13716000" cy="17141827"/>
            <a:chOff x="0" y="1585"/>
            <a:chExt cx="13716000" cy="17141827"/>
          </a:xfrm>
        </p:grpSpPr>
        <p:pic>
          <p:nvPicPr>
            <p:cNvPr id="24" name="Picture 23" descr="A blue and white rectangle with stars&#10;&#10;AI-generated content may be incorrect.">
              <a:extLst>
                <a:ext uri="{FF2B5EF4-FFF2-40B4-BE49-F238E27FC236}">
                  <a16:creationId xmlns:a16="http://schemas.microsoft.com/office/drawing/2014/main" id="{5D88F7B5-67B1-0E15-687C-05BD5BCB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85"/>
              <a:ext cx="13716000" cy="1714182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042A98-8C88-30C9-32DA-2C6BDCD7D04B}"/>
                </a:ext>
              </a:extLst>
            </p:cNvPr>
            <p:cNvSpPr/>
            <p:nvPr/>
          </p:nvSpPr>
          <p:spPr>
            <a:xfrm>
              <a:off x="493582" y="507999"/>
              <a:ext cx="12739817" cy="1611558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43294AF-51C0-621C-E58D-AE77DD0E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DF0405B-923A-D8AE-08C2-2894D9EA30C4}"/>
              </a:ext>
            </a:extLst>
          </p:cNvPr>
          <p:cNvSpPr txBox="1"/>
          <p:nvPr/>
        </p:nvSpPr>
        <p:spPr>
          <a:xfrm>
            <a:off x="1853606" y="4163701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089EF-5DE4-AB5B-5CE4-504D6E410C11}"/>
              </a:ext>
            </a:extLst>
          </p:cNvPr>
          <p:cNvSpPr txBox="1"/>
          <p:nvPr/>
        </p:nvSpPr>
        <p:spPr>
          <a:xfrm>
            <a:off x="1853606" y="6710495"/>
            <a:ext cx="9343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DBAB53-299E-721A-14B0-6404EA69C074}"/>
              </a:ext>
            </a:extLst>
          </p:cNvPr>
          <p:cNvGrpSpPr/>
          <p:nvPr/>
        </p:nvGrpSpPr>
        <p:grpSpPr>
          <a:xfrm>
            <a:off x="186472" y="8233142"/>
            <a:ext cx="13046927" cy="7925659"/>
            <a:chOff x="1867786" y="2518142"/>
            <a:chExt cx="13046927" cy="79256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DB24B9-D9AB-4BFA-3DCD-2D0DC2527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67786" y="2518142"/>
              <a:ext cx="11458559" cy="792565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0BEE8BE-0509-C528-4F5D-947FDA7D140B}"/>
                </a:ext>
              </a:extLst>
            </p:cNvPr>
            <p:cNvCxnSpPr>
              <a:cxnSpLocks/>
            </p:cNvCxnSpPr>
            <p:nvPr/>
          </p:nvCxnSpPr>
          <p:spPr>
            <a:xfrm>
              <a:off x="1940361" y="9563768"/>
              <a:ext cx="1297435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A cartoon of a person&#10;&#10;AI-generated content may be incorrect.">
            <a:extLst>
              <a:ext uri="{FF2B5EF4-FFF2-40B4-BE49-F238E27FC236}">
                <a16:creationId xmlns:a16="http://schemas.microsoft.com/office/drawing/2014/main" id="{8E24A406-4688-28B5-6642-44EDDFC4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05" y="9413840"/>
            <a:ext cx="3223613" cy="62956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C9190A-F8EE-92D1-0CA0-1130B559F0B6}"/>
              </a:ext>
            </a:extLst>
          </p:cNvPr>
          <p:cNvGrpSpPr/>
          <p:nvPr/>
        </p:nvGrpSpPr>
        <p:grpSpPr>
          <a:xfrm>
            <a:off x="6946470" y="8880542"/>
            <a:ext cx="6711243" cy="8373808"/>
            <a:chOff x="9779088" y="3621833"/>
            <a:chExt cx="5584235" cy="696760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97CCDDF-5DD6-70C9-DBC0-6126F8EAEA96}"/>
                </a:ext>
              </a:extLst>
            </p:cNvPr>
            <p:cNvGrpSpPr/>
            <p:nvPr/>
          </p:nvGrpSpPr>
          <p:grpSpPr>
            <a:xfrm>
              <a:off x="11258423" y="5875982"/>
              <a:ext cx="3363835" cy="3921599"/>
              <a:chOff x="11258423" y="5875982"/>
              <a:chExt cx="3363835" cy="3921599"/>
            </a:xfrm>
          </p:grpSpPr>
          <p:pic>
            <p:nvPicPr>
              <p:cNvPr id="22" name="Picture 21" descr="A computer screen on a podium&#10;&#10;AI-generated content may be incorrect.">
                <a:extLst>
                  <a:ext uri="{FF2B5EF4-FFF2-40B4-BE49-F238E27FC236}">
                    <a16:creationId xmlns:a16="http://schemas.microsoft.com/office/drawing/2014/main" id="{D0580BA5-8D9E-EAA4-A505-14D07ECCB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58423" y="5875982"/>
                <a:ext cx="3363835" cy="392159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CE4544C-FDBA-23B3-9673-5E80E4FBDA3A}"/>
                  </a:ext>
                </a:extLst>
              </p:cNvPr>
              <p:cNvSpPr txBox="1"/>
              <p:nvPr/>
            </p:nvSpPr>
            <p:spPr>
              <a:xfrm>
                <a:off x="12440651" y="6760431"/>
                <a:ext cx="1048751" cy="537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WELCOME,</a:t>
                </a:r>
              </a:p>
              <a:p>
                <a:r>
                  <a:rPr lang="en-US" sz="1200" b="1" dirty="0">
                    <a:solidFill>
                      <a:schemeClr val="bg1"/>
                    </a:solidFill>
                  </a:rPr>
                  <a:t>PLEASE INSERT</a:t>
                </a:r>
              </a:p>
              <a:p>
                <a:r>
                  <a:rPr lang="en-US" sz="1200" b="1" dirty="0">
                    <a:solidFill>
                      <a:schemeClr val="bg1"/>
                    </a:solidFill>
                  </a:rPr>
                  <a:t>YOUR BALLOT.</a:t>
                </a:r>
              </a:p>
            </p:txBody>
          </p:sp>
        </p:grpSp>
        <p:pic>
          <p:nvPicPr>
            <p:cNvPr id="20" name="Picture 19" descr="A person holding a paper and a phone&#10;&#10;AI-generated content may be incorrect.">
              <a:extLst>
                <a:ext uri="{FF2B5EF4-FFF2-40B4-BE49-F238E27FC236}">
                  <a16:creationId xmlns:a16="http://schemas.microsoft.com/office/drawing/2014/main" id="{6E7FC615-A949-9364-E3C8-2C1C2A86A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79088" y="3837401"/>
              <a:ext cx="3102139" cy="6673925"/>
            </a:xfrm>
            <a:prstGeom prst="rect">
              <a:avLst/>
            </a:prstGeom>
          </p:spPr>
        </p:pic>
        <p:pic>
          <p:nvPicPr>
            <p:cNvPr id="21" name="Picture 20" descr="A person with prosthetic leg&#10;&#10;AI-generated content may be incorrect.">
              <a:extLst>
                <a:ext uri="{FF2B5EF4-FFF2-40B4-BE49-F238E27FC236}">
                  <a16:creationId xmlns:a16="http://schemas.microsoft.com/office/drawing/2014/main" id="{5625099C-6EB2-622D-3A98-E9AE43A2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69829" y="3621833"/>
              <a:ext cx="2793494" cy="6967608"/>
            </a:xfrm>
            <a:prstGeom prst="rect">
              <a:avLst/>
            </a:prstGeom>
          </p:spPr>
        </p:pic>
      </p:grpSp>
      <p:pic>
        <p:nvPicPr>
          <p:cNvPr id="25" name="Picture 24" descr="A person in a wheelchair&#10;&#10;AI-generated content may be incorrect.">
            <a:extLst>
              <a:ext uri="{FF2B5EF4-FFF2-40B4-BE49-F238E27FC236}">
                <a16:creationId xmlns:a16="http://schemas.microsoft.com/office/drawing/2014/main" id="{7F264675-B62C-CC5D-79EA-5562A005FC3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4683"/>
          <a:stretch>
            <a:fillRect/>
          </a:stretch>
        </p:blipFill>
        <p:spPr>
          <a:xfrm>
            <a:off x="3472097" y="11323656"/>
            <a:ext cx="5206127" cy="5821344"/>
          </a:xfrm>
          <a:prstGeom prst="rect">
            <a:avLst/>
          </a:prstGeom>
        </p:spPr>
      </p:pic>
      <p:pic>
        <p:nvPicPr>
          <p:cNvPr id="27" name="Picture 26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37ACB343-ADC3-7A99-268F-FA9B50717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1505"/>
          <a:stretch>
            <a:fillRect/>
          </a:stretch>
        </p:blipFill>
        <p:spPr>
          <a:xfrm flipH="1">
            <a:off x="1099926" y="9491508"/>
            <a:ext cx="4469513" cy="76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88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3F294-D7CE-C944-EE09-71144CD4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D1C1EF7D-1824-FCEB-B726-C9326B07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9997A3-EE1F-433B-45D2-FBB85594FB9F}"/>
              </a:ext>
            </a:extLst>
          </p:cNvPr>
          <p:cNvSpPr txBox="1"/>
          <p:nvPr/>
        </p:nvSpPr>
        <p:spPr>
          <a:xfrm>
            <a:off x="3970933" y="2168948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65244-9FB6-9F9C-9830-0D443E288AA3}"/>
              </a:ext>
            </a:extLst>
          </p:cNvPr>
          <p:cNvSpPr txBox="1"/>
          <p:nvPr/>
        </p:nvSpPr>
        <p:spPr>
          <a:xfrm>
            <a:off x="3970933" y="4715742"/>
            <a:ext cx="7774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0DC159-720E-67C0-E3A5-BB5D8F64A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11" name="Picture 10" descr="A yellow and blue building&#10;&#10;AI-generated content may be incorrect.">
            <a:extLst>
              <a:ext uri="{FF2B5EF4-FFF2-40B4-BE49-F238E27FC236}">
                <a16:creationId xmlns:a16="http://schemas.microsoft.com/office/drawing/2014/main" id="{1947C3C7-E858-DDF4-716C-D3B6D186B4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61" t="36960" r="57545"/>
          <a:stretch>
            <a:fillRect/>
          </a:stretch>
        </p:blipFill>
        <p:spPr>
          <a:xfrm>
            <a:off x="0" y="7151208"/>
            <a:ext cx="13951944" cy="11047570"/>
          </a:xfrm>
          <a:prstGeom prst="rect">
            <a:avLst/>
          </a:prstGeom>
        </p:spPr>
      </p:pic>
      <p:pic>
        <p:nvPicPr>
          <p:cNvPr id="13" name="Picture 12" descr="A blue car with a couple of people in the window&#10;&#10;AI-generated content may be incorrect.">
            <a:extLst>
              <a:ext uri="{FF2B5EF4-FFF2-40B4-BE49-F238E27FC236}">
                <a16:creationId xmlns:a16="http://schemas.microsoft.com/office/drawing/2014/main" id="{AABCE753-1860-ED81-B5DF-BFC7750B48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429"/>
          <a:stretch>
            <a:fillRect/>
          </a:stretch>
        </p:blipFill>
        <p:spPr>
          <a:xfrm>
            <a:off x="0" y="11726893"/>
            <a:ext cx="7031242" cy="57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35F79A-C753-38C1-B4EF-FF6949C291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31242" y="12118919"/>
            <a:ext cx="3662426" cy="4262413"/>
          </a:xfrm>
          <a:prstGeom prst="rect">
            <a:avLst/>
          </a:prstGeom>
        </p:spPr>
      </p:pic>
      <p:pic>
        <p:nvPicPr>
          <p:cNvPr id="17" name="Picture 16" descr="A person with his thumb up&#10;&#10;AI-generated content may be incorrect.">
            <a:extLst>
              <a:ext uri="{FF2B5EF4-FFF2-40B4-BE49-F238E27FC236}">
                <a16:creationId xmlns:a16="http://schemas.microsoft.com/office/drawing/2014/main" id="{2D3D2858-8052-42C6-89B6-0CCC1D95E1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8007" y="11179719"/>
            <a:ext cx="3003031" cy="52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1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D2B29-7812-8EBC-9C56-5B7C2FA1A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red background with stars&#10;&#10;AI-generated content may be incorrect.">
            <a:extLst>
              <a:ext uri="{FF2B5EF4-FFF2-40B4-BE49-F238E27FC236}">
                <a16:creationId xmlns:a16="http://schemas.microsoft.com/office/drawing/2014/main" id="{27124F8F-E3B4-9956-B7D7-339FDA92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"/>
            <a:ext cx="13716000" cy="171434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94FF86-5E3A-27D2-AECE-1515D25B5219}"/>
              </a:ext>
            </a:extLst>
          </p:cNvPr>
          <p:cNvSpPr txBox="1"/>
          <p:nvPr/>
        </p:nvSpPr>
        <p:spPr>
          <a:xfrm>
            <a:off x="2484177" y="3610144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F3064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8BCF1F-3A78-0A7A-AEB5-38E9CBFC5CDD}"/>
              </a:ext>
            </a:extLst>
          </p:cNvPr>
          <p:cNvSpPr txBox="1"/>
          <p:nvPr/>
        </p:nvSpPr>
        <p:spPr>
          <a:xfrm>
            <a:off x="2484177" y="6156938"/>
            <a:ext cx="8747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BDE9CF5-A0A9-983D-217F-0520A940F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789" y="339308"/>
            <a:ext cx="2156079" cy="2156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F79CA-B2F2-59BF-9503-950C57A2FC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5405" y="8576704"/>
            <a:ext cx="4227865" cy="4920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78EE0-F3ED-5E34-9ED2-5AD10AF8F1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5476" y="8768703"/>
            <a:ext cx="4438162" cy="4510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AB923-E075-468E-0BB7-D20318E5D8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7415" y="9627099"/>
            <a:ext cx="2468464" cy="4022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AD845-0883-82C8-2D9C-5C661462A1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93527" y="10089373"/>
            <a:ext cx="4058119" cy="4124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76A32-FAB4-72AE-116E-B2C573D110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75557" y="10921443"/>
            <a:ext cx="2886785" cy="2938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258489-CFEB-E938-3876-D320A035EAE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760600" y="9345783"/>
            <a:ext cx="2256733" cy="4195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0BAC08-DD3A-EE49-77E2-670205E21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848848" y="9378754"/>
            <a:ext cx="1799334" cy="4481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F0FC3E-1038-45F6-D2D9-AD8A939592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662618" y="10685271"/>
            <a:ext cx="5427975" cy="3077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8236B8-D605-C142-5431-A8A0897988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076130" y="8924821"/>
            <a:ext cx="1399817" cy="12518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2CB731-9195-AB23-7F5B-998652253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484" r="12484"/>
          <a:stretch/>
        </p:blipFill>
        <p:spPr>
          <a:xfrm>
            <a:off x="7265694" y="10319395"/>
            <a:ext cx="1626295" cy="32220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54FF58-788A-F92A-30EB-0C22BBCBF81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375151" y="9929951"/>
            <a:ext cx="1635339" cy="40729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BE43A7-25E8-CD5A-03CE-D41923914BB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566589" y="9785221"/>
            <a:ext cx="3034546" cy="4320279"/>
          </a:xfrm>
          <a:prstGeom prst="rect">
            <a:avLst/>
          </a:prstGeom>
        </p:spPr>
      </p:pic>
      <p:pic>
        <p:nvPicPr>
          <p:cNvPr id="33" name="Picture 32" descr="A plant in a pot&#10;&#10;AI-generated content may be incorrect.">
            <a:extLst>
              <a:ext uri="{FF2B5EF4-FFF2-40B4-BE49-F238E27FC236}">
                <a16:creationId xmlns:a16="http://schemas.microsoft.com/office/drawing/2014/main" id="{8C133685-517B-AB16-3F06-617254194B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491" y="11628082"/>
            <a:ext cx="1734156" cy="20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9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810CA-A825-A917-C2A0-FD89D5A6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FB68DE73-F80D-DD57-ACAD-A2B3D654E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81A4D3-95C9-4DEE-5030-65AFA89CB78B}"/>
              </a:ext>
            </a:extLst>
          </p:cNvPr>
          <p:cNvSpPr txBox="1"/>
          <p:nvPr/>
        </p:nvSpPr>
        <p:spPr>
          <a:xfrm>
            <a:off x="4403443" y="1856689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E7AA6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CD045-5A90-D8A5-8E72-58B399F8CC76}"/>
              </a:ext>
            </a:extLst>
          </p:cNvPr>
          <p:cNvSpPr txBox="1"/>
          <p:nvPr/>
        </p:nvSpPr>
        <p:spPr>
          <a:xfrm>
            <a:off x="4403443" y="4403483"/>
            <a:ext cx="8662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EB74A28-5FA3-FF64-6540-6CC72157C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D6605-15E2-F628-374F-60EA0C46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3492159" y="6350076"/>
            <a:ext cx="3615914" cy="9005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03684-1F4D-9BC1-5E95-DB8FD1C7AC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5880" y="7803526"/>
            <a:ext cx="5858067" cy="75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89C24-5FBD-3C31-3EBB-C0083ED902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22995" y="8291836"/>
            <a:ext cx="8266038" cy="8873833"/>
          </a:xfrm>
          <a:prstGeom prst="rect">
            <a:avLst/>
          </a:prstGeom>
        </p:spPr>
      </p:pic>
      <p:pic>
        <p:nvPicPr>
          <p:cNvPr id="10" name="Picture 9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B57D0626-6793-2A24-645C-D83E7BDB8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604" y="9996037"/>
            <a:ext cx="2221622" cy="2589994"/>
          </a:xfrm>
          <a:prstGeom prst="rect">
            <a:avLst/>
          </a:prstGeom>
        </p:spPr>
      </p:pic>
      <p:pic>
        <p:nvPicPr>
          <p:cNvPr id="11" name="Picture 10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8E9DDE0D-9AA3-2773-C8CB-979F536C9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198" y="6958028"/>
            <a:ext cx="5346616" cy="9404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F28D6-360C-FFC7-D161-E4846CF4B9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304688" y="6219567"/>
            <a:ext cx="2916552" cy="26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F1DC3-4037-8024-9288-F30514FF4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A0C49127-D144-F762-30C1-B9EFC167B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"/>
            <a:ext cx="13951944" cy="17436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6D533-F594-1A56-C555-5E3D52571B90}"/>
              </a:ext>
            </a:extLst>
          </p:cNvPr>
          <p:cNvSpPr txBox="1"/>
          <p:nvPr/>
        </p:nvSpPr>
        <p:spPr>
          <a:xfrm>
            <a:off x="4036249" y="1812054"/>
            <a:ext cx="9981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E7AA6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5B71B-CAA4-2290-3C45-8D0D4CF8A5E6}"/>
              </a:ext>
            </a:extLst>
          </p:cNvPr>
          <p:cNvSpPr txBox="1"/>
          <p:nvPr/>
        </p:nvSpPr>
        <p:spPr>
          <a:xfrm>
            <a:off x="4036249" y="4358848"/>
            <a:ext cx="8481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55B5F-3B2B-96EB-4CDA-78FBC3B33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1" y="683076"/>
            <a:ext cx="2156079" cy="21560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993B48-3328-98CC-8689-F1C5E80FD102}"/>
              </a:ext>
            </a:extLst>
          </p:cNvPr>
          <p:cNvGrpSpPr/>
          <p:nvPr/>
        </p:nvGrpSpPr>
        <p:grpSpPr>
          <a:xfrm>
            <a:off x="0" y="6913393"/>
            <a:ext cx="13951944" cy="9989844"/>
            <a:chOff x="83201" y="6668235"/>
            <a:chExt cx="15429178" cy="11047570"/>
          </a:xfrm>
        </p:grpSpPr>
        <p:pic>
          <p:nvPicPr>
            <p:cNvPr id="3" name="Picture 2" descr="A yellow and blue building&#10;&#10;AI-generated content may be incorrect.">
              <a:extLst>
                <a:ext uri="{FF2B5EF4-FFF2-40B4-BE49-F238E27FC236}">
                  <a16:creationId xmlns:a16="http://schemas.microsoft.com/office/drawing/2014/main" id="{873C6882-55EF-F991-8639-FD06919D9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80" t="36960" r="63625"/>
            <a:stretch>
              <a:fillRect/>
            </a:stretch>
          </p:blipFill>
          <p:spPr>
            <a:xfrm>
              <a:off x="83201" y="6668235"/>
              <a:ext cx="15429178" cy="1104757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015189-1186-33C2-09E3-EF2852BE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71788" y="11075723"/>
              <a:ext cx="2860921" cy="46622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C01CB8-09FE-E93D-30EA-3B5FE785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757865" y="10730659"/>
              <a:ext cx="2615527" cy="48626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113546-A9B1-89DA-A4ED-2A8A4E984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532436" y="11178347"/>
              <a:ext cx="3577243" cy="5092916"/>
            </a:xfrm>
            <a:prstGeom prst="rect">
              <a:avLst/>
            </a:prstGeom>
          </p:spPr>
        </p:pic>
        <p:pic>
          <p:nvPicPr>
            <p:cNvPr id="7" name="Picture 6" descr="A cartoon of a person&#10;&#10;AI-generated content may be incorrect.">
              <a:extLst>
                <a:ext uri="{FF2B5EF4-FFF2-40B4-BE49-F238E27FC236}">
                  <a16:creationId xmlns:a16="http://schemas.microsoft.com/office/drawing/2014/main" id="{2692F096-12E4-C6B9-A422-5E3C1146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00352" y="11075723"/>
              <a:ext cx="2048406" cy="51210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D9436A-325B-CCDB-E03D-603F777C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714686" y="10345163"/>
              <a:ext cx="5489566" cy="55791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34D89A-CF00-412E-E48C-A9B3CC578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0225971" y="11378925"/>
              <a:ext cx="1880394" cy="4683248"/>
            </a:xfrm>
            <a:prstGeom prst="rect">
              <a:avLst/>
            </a:prstGeom>
          </p:spPr>
        </p:pic>
        <p:pic>
          <p:nvPicPr>
            <p:cNvPr id="10" name="Picture 9" descr="A sign with a flag on it&#10;&#10;AI-generated content may be incorrect.">
              <a:extLst>
                <a:ext uri="{FF2B5EF4-FFF2-40B4-BE49-F238E27FC236}">
                  <a16:creationId xmlns:a16="http://schemas.microsoft.com/office/drawing/2014/main" id="{7ECC4332-014B-EA1D-C14D-B4E9AADC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36949" y="13809139"/>
              <a:ext cx="2489369" cy="2902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68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6e49053-1961-46de-9bb2-e98cd2155f11">
      <Terms xmlns="http://schemas.microsoft.com/office/infopath/2007/PartnerControls"/>
    </lcf76f155ced4ddcb4097134ff3c332f>
    <TaxCatchAll xmlns="0d6fa9a0-74d4-42c4-8398-69cb66e7b5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D09BA83AD9AC4BBA56FE756E5219E6" ma:contentTypeVersion="21" ma:contentTypeDescription="Create a new document." ma:contentTypeScope="" ma:versionID="8063182d83b0aeafd400f46b5e0a7079">
  <xsd:schema xmlns:xsd="http://www.w3.org/2001/XMLSchema" xmlns:xs="http://www.w3.org/2001/XMLSchema" xmlns:p="http://schemas.microsoft.com/office/2006/metadata/properties" xmlns:ns1="http://schemas.microsoft.com/sharepoint/v3" xmlns:ns2="36e49053-1961-46de-9bb2-e98cd2155f11" xmlns:ns3="0d6fa9a0-74d4-42c4-8398-69cb66e7b544" targetNamespace="http://schemas.microsoft.com/office/2006/metadata/properties" ma:root="true" ma:fieldsID="dc358dafc74599f6952e1e49cfae1f63" ns1:_="" ns2:_="" ns3:_="">
    <xsd:import namespace="http://schemas.microsoft.com/sharepoint/v3"/>
    <xsd:import namespace="36e49053-1961-46de-9bb2-e98cd2155f11"/>
    <xsd:import namespace="0d6fa9a0-74d4-42c4-8398-69cb66e7b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49053-1961-46de-9bb2-e98cd2155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131c7ec-96db-4efb-b6b7-556cf404c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a9a0-74d4-42c4-8398-69cb66e7b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2dce5d-e85a-44b4-a83c-dbb5d4db6b02}" ma:internalName="TaxCatchAll" ma:showField="CatchAllData" ma:web="0d6fa9a0-74d4-42c4-8398-69cb66e7b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C12E4-2DF3-4B83-83D6-A6B9B43BE7FB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36e49053-1961-46de-9bb2-e98cd2155f11"/>
    <ds:schemaRef ds:uri="http://schemas.microsoft.com/office/infopath/2007/PartnerControls"/>
    <ds:schemaRef ds:uri="http://schemas.openxmlformats.org/package/2006/metadata/core-properties"/>
    <ds:schemaRef ds:uri="0d6fa9a0-74d4-42c4-8398-69cb66e7b54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2035B2-EFC4-4B0E-9C94-42A19C81EB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16A16D-C304-4980-A8CC-4F8BD2F34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e49053-1961-46de-9bb2-e98cd2155f11"/>
    <ds:schemaRef ds:uri="0d6fa9a0-74d4-42c4-8398-69cb66e7b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488d120-1b80-4bac-a7b9-512a831cd8af}" enabled="0" method="" siteId="{e488d120-1b80-4bac-a7b9-512a831cd8a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644</Words>
  <Application>Microsoft Office PowerPoint</Application>
  <PresentationFormat>Custom</PresentationFormat>
  <Paragraphs>90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Aptos Display</vt:lpstr>
      <vt:lpstr>Open Sans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Kristen Muthig</cp:lastModifiedBy>
  <cp:revision>2</cp:revision>
  <dcterms:created xsi:type="dcterms:W3CDTF">2025-06-20T15:51:45Z</dcterms:created>
  <dcterms:modified xsi:type="dcterms:W3CDTF">2025-07-30T15:01:13Z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0x010100EFD09BA83AD9AC4BBA56FE756E5219E6</vt:lpwstr>
  </property>
  <property fmtid="{D5CDD505-2E9C-101B-9397-08002B2CF9AE}" pid="3" name="MediaServiceImageTags">
    <vt:lpwstr/>
  </property>
</Properties>
</file>