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72" r:id="rId4"/>
  </p:sldMasterIdLst>
  <p:notesMasterIdLst>
    <p:notesMasterId r:id="rId44"/>
  </p:notesMasterIdLst>
  <p:sldIdLst>
    <p:sldId id="284" r:id="rId5"/>
    <p:sldId id="277" r:id="rId6"/>
    <p:sldId id="256" r:id="rId7"/>
    <p:sldId id="257" r:id="rId8"/>
    <p:sldId id="308" r:id="rId9"/>
    <p:sldId id="258" r:id="rId10"/>
    <p:sldId id="259" r:id="rId11"/>
    <p:sldId id="295" r:id="rId12"/>
    <p:sldId id="309" r:id="rId13"/>
    <p:sldId id="283" r:id="rId14"/>
    <p:sldId id="282" r:id="rId15"/>
    <p:sldId id="293" r:id="rId16"/>
    <p:sldId id="280" r:id="rId17"/>
    <p:sldId id="310" r:id="rId18"/>
    <p:sldId id="311" r:id="rId19"/>
    <p:sldId id="312" r:id="rId20"/>
    <p:sldId id="313" r:id="rId21"/>
    <p:sldId id="314" r:id="rId22"/>
    <p:sldId id="315" r:id="rId23"/>
    <p:sldId id="316" r:id="rId24"/>
    <p:sldId id="317" r:id="rId25"/>
    <p:sldId id="318" r:id="rId26"/>
    <p:sldId id="261" r:id="rId27"/>
    <p:sldId id="262" r:id="rId28"/>
    <p:sldId id="263" r:id="rId29"/>
    <p:sldId id="264" r:id="rId30"/>
    <p:sldId id="265" r:id="rId31"/>
    <p:sldId id="266" r:id="rId32"/>
    <p:sldId id="267" r:id="rId33"/>
    <p:sldId id="268" r:id="rId34"/>
    <p:sldId id="269" r:id="rId35"/>
    <p:sldId id="270" r:id="rId36"/>
    <p:sldId id="271" r:id="rId37"/>
    <p:sldId id="273" r:id="rId38"/>
    <p:sldId id="275" r:id="rId39"/>
    <p:sldId id="276" r:id="rId40"/>
    <p:sldId id="307" r:id="rId41"/>
    <p:sldId id="297" r:id="rId42"/>
    <p:sldId id="279" r:id="rId43"/>
  </p:sldIdLst>
  <p:sldSz cx="20318413" cy="11430000"/>
  <p:notesSz cx="6858000" cy="9144000"/>
  <p:embeddedFontLst>
    <p:embeddedFont>
      <p:font typeface="Open Sans" panose="020B0606030504020204" pitchFamily="34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Export Instruction" id="{3AEB0680-EF97-BD43-847E-87B290496E7C}">
          <p14:sldIdLst>
            <p14:sldId id="284"/>
            <p14:sldId id="277"/>
          </p14:sldIdLst>
        </p14:section>
        <p14:section name="Preset Slides" id="{469833C6-E1F2-F74B-BD20-2B9697718FB3}">
          <p14:sldIdLst>
            <p14:sldId id="256"/>
            <p14:sldId id="257"/>
            <p14:sldId id="308"/>
            <p14:sldId id="258"/>
            <p14:sldId id="259"/>
            <p14:sldId id="295"/>
            <p14:sldId id="309"/>
            <p14:sldId id="283"/>
            <p14:sldId id="282"/>
            <p14:sldId id="293"/>
            <p14:sldId id="280"/>
          </p14:sldIdLst>
        </p14:section>
        <p14:section name="Sample Slides" id="{4A58741C-1332-5C48-B9E4-F2900014BE58}">
          <p14:sldIdLst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</p14:sldIdLst>
        </p14:section>
        <p14:section name="Backgrounds" id="{EFAD553B-44B5-4845-AD7C-EF89C4DF7A54}">
          <p14:sldIdLst>
            <p14:sldId id="261"/>
            <p14:sldId id="262"/>
            <p14:sldId id="263"/>
            <p14:sldId id="264"/>
            <p14:sldId id="265"/>
          </p14:sldIdLst>
        </p14:section>
        <p14:section name="Characters &amp; Assets" id="{A2F47A95-E147-7F42-A3E9-ECE3423D87DC}">
          <p14:sldIdLst>
            <p14:sldId id="266"/>
            <p14:sldId id="267"/>
            <p14:sldId id="268"/>
            <p14:sldId id="269"/>
            <p14:sldId id="270"/>
            <p14:sldId id="271"/>
            <p14:sldId id="273"/>
            <p14:sldId id="275"/>
            <p14:sldId id="276"/>
            <p14:sldId id="307"/>
            <p14:sldId id="297"/>
            <p14:sldId id="27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112E"/>
    <a:srgbClr val="1F3064"/>
    <a:srgbClr val="23222A"/>
    <a:srgbClr val="1079A6"/>
    <a:srgbClr val="A4D6BF"/>
    <a:srgbClr val="CEE3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C6543E-8529-4424-9C3C-B5DE9C67192D}" v="1" dt="2025-07-30T14:54:40.635"/>
    <p1510:client id="{C98CADF8-DF53-40FD-948C-FD4B492CF05C}" v="1" dt="2025-07-30T14:59:46.0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n="55" d="100"/>
          <a:sy n="55" d="100"/>
        </p:scale>
        <p:origin x="156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3.fnt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1.fntdata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4.fntdata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2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AB2F60-3792-7E42-ABAE-00E9E8E663C6}" type="datetimeFigureOut">
              <a:rPr lang="en-US" smtClean="0"/>
              <a:t>7/30/2025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D70475-67E7-164B-B149-5EF5D5A22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166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52384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761923" algn="l" defTabSz="152384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523845" algn="l" defTabSz="152384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2285768" algn="l" defTabSz="152384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3047691" algn="l" defTabSz="152384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3809613" algn="l" defTabSz="152384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4571536" algn="l" defTabSz="152384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5333459" algn="l" defTabSz="152384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6095381" algn="l" defTabSz="152384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70475-67E7-164B-B149-5EF5D5A221E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3631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5B121-B113-CC43-9D27-D99F3FAA4C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656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299D19-CC77-08D0-0DA5-11A228FECC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8AAC05-FB68-1357-8542-DD209249C9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C87F68-7E47-8150-5DDC-38FADB746F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7529E9-D49E-5059-4CEB-6E583F847C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70475-67E7-164B-B149-5EF5D5A221E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9834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2A0632-5578-3375-9418-62AC9E36AB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96733B-D916-84DB-EB4C-AE94925ADA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3B2823-1703-212E-E2C4-F9072E7ABE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A98FC6-7300-FABB-F515-13ADB6D319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70475-67E7-164B-B149-5EF5D5A221E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9545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07BB67-6CF9-FCB5-ACA7-A9649A38A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C64797-B343-A56D-0A05-3C87D25394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9521DB-9D57-1AC1-18B3-67540608C5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77A2EC-5FA3-D60D-D1B6-0BC3A22913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70475-67E7-164B-B149-5EF5D5A221E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0070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95D16-5197-91D0-6241-3A40095F9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8F663C-A625-8F77-DFF6-B4DD9BB4B9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082F0F-0E7D-7B95-49A7-9B065CCCA2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780C2A-DE71-AB22-E18C-ACD6B30D06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70475-67E7-164B-B149-5EF5D5A221E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4594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616E9-7653-D2B6-EB39-768A69831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0F6C93-6A19-228D-B629-0DAB29B07A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6325BC-7E64-5EEC-C92D-566DAB7B5A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57C567-BE7A-9F10-3FD1-AB63688704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70475-67E7-164B-B149-5EF5D5A221E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6760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55F843-25E9-144C-86AC-3BCED9C59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500D41-6FC7-7CB2-93F0-B623CC2390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21D6EC-4A35-7351-34E5-D7692D5366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C1FD02-DEEC-9D90-AEB8-E437884DB8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70475-67E7-164B-B149-5EF5D5A221E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7830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D23EE2-3CF2-9A20-AC54-DC8CB59000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FAB56E-FAF1-A34C-1729-3769C7FA1F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10906C-C4AE-08E1-FD9B-FEF96336DA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87633-2BA0-F0E3-57E4-CF69E4F765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70475-67E7-164B-B149-5EF5D5A221E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290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AF7944-6FA6-3F9B-DB3E-A0FDFEBD6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BFED01-514D-A7A6-216A-671F3FBC49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7B06B9-929A-C6CA-800E-1DAC55D073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DED318-A661-86B7-A95D-BAC6B8317F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70475-67E7-164B-B149-5EF5D5A221E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315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4CC13-3788-9542-0862-7AA28B481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6C7753-EF70-FECD-4D06-EE2423EF32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9E61FA-810C-D10A-1D5E-953ADF1BB0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F93D37-F45D-8FAB-7A7C-C6FC2A591E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70475-67E7-164B-B149-5EF5D5A221E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011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70475-67E7-164B-B149-5EF5D5A221E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4677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6279BA-94AE-70C7-E7B5-726F96554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6563D8-66D2-B88B-AB60-3D0DBAA7CF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7665F1-4DD5-0AC8-EB7E-11E266B33A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E0BEBC-45C7-CD61-AC35-FDDF47DCD0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5B121-B113-CC43-9D27-D99F3FAA4C6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3890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70475-67E7-164B-B149-5EF5D5A221E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25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70475-67E7-164B-B149-5EF5D5A221E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102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4263F6-CE37-6120-FD79-667E8B7A76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24E80D-D517-6B94-1CEF-917F52F81E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CD27B9-8861-E2F6-F551-2D93A7E51B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F05512-084B-3F13-572B-140AD6C324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70475-67E7-164B-B149-5EF5D5A221E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944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70475-67E7-164B-B149-5EF5D5A221E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520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0CB68-4EEC-9172-2262-DC5316A60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5E0208-52C0-E813-3652-ED035B4677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4FD8F4-5B1B-A3CD-00AA-FB3C6BE378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D51BF-A890-6F49-6882-BC907082E1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70475-67E7-164B-B149-5EF5D5A221E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2398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2B1749-6FA5-E460-D663-0A584DBCB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7EEF9A-359A-B624-9627-FDCB7B51C0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24B3FF-4AB5-1BBC-BB57-0F487CB821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E27F3F-7819-C940-3022-FB9EC7BC03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70475-67E7-164B-B149-5EF5D5A221E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9262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2C2C35-CA48-1E40-0F08-6D6B1CAC6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F31471-1DDB-FBC2-3F7F-A3B65EACA2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C597F5-B2B4-A44E-60E5-59618FF2B2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B41E7F-80FF-2482-05A0-92C1F0D411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70475-67E7-164B-B149-5EF5D5A221E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6237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8EC294-68D8-2CED-C446-F9B1213B3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B5C411-44A7-C1C4-220B-6E71D3370E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97C3E8-2A6A-87A3-9F07-4864FCB0BA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9DAF4E-3E39-567F-DE98-DDAD28CDEE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70475-67E7-164B-B149-5EF5D5A221E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0500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ED3B6-12D6-184F-276D-9AA52B7CA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20AF4D-4802-BF38-DEF3-B55ABD8238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F4FC67-9457-C5E5-66DE-79BA49EA8A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10E888-6B57-60B3-7CD5-ADD71CC883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70475-67E7-164B-B149-5EF5D5A221E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085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39802" y="1870605"/>
            <a:ext cx="15238810" cy="3979333"/>
          </a:xfrm>
        </p:spPr>
        <p:txBody>
          <a:bodyPr anchor="b"/>
          <a:lstStyle>
            <a:lvl1pPr algn="ctr">
              <a:defRPr sz="9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39802" y="6003397"/>
            <a:ext cx="15238810" cy="2759603"/>
          </a:xfrm>
        </p:spPr>
        <p:txBody>
          <a:bodyPr/>
          <a:lstStyle>
            <a:lvl1pPr marL="0" indent="0" algn="ctr">
              <a:buNone/>
              <a:defRPr sz="4000"/>
            </a:lvl1pPr>
            <a:lvl2pPr marL="761924" indent="0" algn="ctr">
              <a:buNone/>
              <a:defRPr sz="3333"/>
            </a:lvl2pPr>
            <a:lvl3pPr marL="1523848" indent="0" algn="ctr">
              <a:buNone/>
              <a:defRPr sz="3000"/>
            </a:lvl3pPr>
            <a:lvl4pPr marL="2285771" indent="0" algn="ctr">
              <a:buNone/>
              <a:defRPr sz="2666"/>
            </a:lvl4pPr>
            <a:lvl5pPr marL="3047695" indent="0" algn="ctr">
              <a:buNone/>
              <a:defRPr sz="2666"/>
            </a:lvl5pPr>
            <a:lvl6pPr marL="3809619" indent="0" algn="ctr">
              <a:buNone/>
              <a:defRPr sz="2666"/>
            </a:lvl6pPr>
            <a:lvl7pPr marL="4571543" indent="0" algn="ctr">
              <a:buNone/>
              <a:defRPr sz="2666"/>
            </a:lvl7pPr>
            <a:lvl8pPr marL="5333467" indent="0" algn="ctr">
              <a:buNone/>
              <a:defRPr sz="2666"/>
            </a:lvl8pPr>
            <a:lvl9pPr marL="6095390" indent="0" algn="ctr">
              <a:buNone/>
              <a:defRPr sz="266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50B2-8D10-A740-8C83-1846C526C58B}" type="datetimeFigureOut">
              <a:rPr lang="en-US" smtClean="0"/>
              <a:t>7/30/2025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357D3-BE97-8243-876E-940C87066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911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50B2-8D10-A740-8C83-1846C526C58B}" type="datetimeFigureOut">
              <a:rPr lang="en-US" smtClean="0"/>
              <a:t>7/30/2025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357D3-BE97-8243-876E-940C87066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686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540364" y="608541"/>
            <a:ext cx="4381158" cy="968639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96891" y="608541"/>
            <a:ext cx="12889493" cy="968639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50B2-8D10-A740-8C83-1846C526C58B}" type="datetimeFigureOut">
              <a:rPr lang="en-US" smtClean="0"/>
              <a:t>7/30/2025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357D3-BE97-8243-876E-940C87066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39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50B2-8D10-A740-8C83-1846C526C58B}" type="datetimeFigureOut">
              <a:rPr lang="en-US" smtClean="0"/>
              <a:t>7/30/2025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357D3-BE97-8243-876E-940C87066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212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6308" y="2849564"/>
            <a:ext cx="17524631" cy="4754562"/>
          </a:xfrm>
        </p:spPr>
        <p:txBody>
          <a:bodyPr anchor="b"/>
          <a:lstStyle>
            <a:lvl1pPr>
              <a:defRPr sz="9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6308" y="7649106"/>
            <a:ext cx="17524631" cy="2500312"/>
          </a:xfrm>
        </p:spPr>
        <p:txBody>
          <a:bodyPr/>
          <a:lstStyle>
            <a:lvl1pPr marL="0" indent="0">
              <a:buNone/>
              <a:defRPr sz="4000">
                <a:solidFill>
                  <a:schemeClr val="tx1">
                    <a:tint val="82000"/>
                  </a:schemeClr>
                </a:solidFill>
              </a:defRPr>
            </a:lvl1pPr>
            <a:lvl2pPr marL="761924" indent="0">
              <a:buNone/>
              <a:defRPr sz="3333">
                <a:solidFill>
                  <a:schemeClr val="tx1">
                    <a:tint val="82000"/>
                  </a:schemeClr>
                </a:solidFill>
              </a:defRPr>
            </a:lvl2pPr>
            <a:lvl3pPr marL="1523848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3pPr>
            <a:lvl4pPr marL="2285771" indent="0">
              <a:buNone/>
              <a:defRPr sz="2666">
                <a:solidFill>
                  <a:schemeClr val="tx1">
                    <a:tint val="82000"/>
                  </a:schemeClr>
                </a:solidFill>
              </a:defRPr>
            </a:lvl4pPr>
            <a:lvl5pPr marL="3047695" indent="0">
              <a:buNone/>
              <a:defRPr sz="2666">
                <a:solidFill>
                  <a:schemeClr val="tx1">
                    <a:tint val="82000"/>
                  </a:schemeClr>
                </a:solidFill>
              </a:defRPr>
            </a:lvl5pPr>
            <a:lvl6pPr marL="3809619" indent="0">
              <a:buNone/>
              <a:defRPr sz="2666">
                <a:solidFill>
                  <a:schemeClr val="tx1">
                    <a:tint val="82000"/>
                  </a:schemeClr>
                </a:solidFill>
              </a:defRPr>
            </a:lvl6pPr>
            <a:lvl7pPr marL="4571543" indent="0">
              <a:buNone/>
              <a:defRPr sz="2666">
                <a:solidFill>
                  <a:schemeClr val="tx1">
                    <a:tint val="82000"/>
                  </a:schemeClr>
                </a:solidFill>
              </a:defRPr>
            </a:lvl7pPr>
            <a:lvl8pPr marL="5333467" indent="0">
              <a:buNone/>
              <a:defRPr sz="2666">
                <a:solidFill>
                  <a:schemeClr val="tx1">
                    <a:tint val="82000"/>
                  </a:schemeClr>
                </a:solidFill>
              </a:defRPr>
            </a:lvl8pPr>
            <a:lvl9pPr marL="6095390" indent="0">
              <a:buNone/>
              <a:defRPr sz="2666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50B2-8D10-A740-8C83-1846C526C58B}" type="datetimeFigureOut">
              <a:rPr lang="en-US" smtClean="0"/>
              <a:t>7/30/2025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357D3-BE97-8243-876E-940C87066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194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96891" y="3042708"/>
            <a:ext cx="8635326" cy="72522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6196" y="3042708"/>
            <a:ext cx="8635326" cy="72522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50B2-8D10-A740-8C83-1846C526C58B}" type="datetimeFigureOut">
              <a:rPr lang="en-US" smtClean="0"/>
              <a:t>7/30/2025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357D3-BE97-8243-876E-940C87066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158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9537" y="608542"/>
            <a:ext cx="17524631" cy="22092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99538" y="2801938"/>
            <a:ext cx="8595640" cy="1373187"/>
          </a:xfrm>
        </p:spPr>
        <p:txBody>
          <a:bodyPr anchor="b"/>
          <a:lstStyle>
            <a:lvl1pPr marL="0" indent="0">
              <a:buNone/>
              <a:defRPr sz="4000" b="1"/>
            </a:lvl1pPr>
            <a:lvl2pPr marL="761924" indent="0">
              <a:buNone/>
              <a:defRPr sz="3333" b="1"/>
            </a:lvl2pPr>
            <a:lvl3pPr marL="1523848" indent="0">
              <a:buNone/>
              <a:defRPr sz="3000" b="1"/>
            </a:lvl3pPr>
            <a:lvl4pPr marL="2285771" indent="0">
              <a:buNone/>
              <a:defRPr sz="2666" b="1"/>
            </a:lvl4pPr>
            <a:lvl5pPr marL="3047695" indent="0">
              <a:buNone/>
              <a:defRPr sz="2666" b="1"/>
            </a:lvl5pPr>
            <a:lvl6pPr marL="3809619" indent="0">
              <a:buNone/>
              <a:defRPr sz="2666" b="1"/>
            </a:lvl6pPr>
            <a:lvl7pPr marL="4571543" indent="0">
              <a:buNone/>
              <a:defRPr sz="2666" b="1"/>
            </a:lvl7pPr>
            <a:lvl8pPr marL="5333467" indent="0">
              <a:buNone/>
              <a:defRPr sz="2666" b="1"/>
            </a:lvl8pPr>
            <a:lvl9pPr marL="6095390" indent="0">
              <a:buNone/>
              <a:defRPr sz="266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99538" y="4175125"/>
            <a:ext cx="8595640" cy="61409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286197" y="2801938"/>
            <a:ext cx="8637972" cy="1373187"/>
          </a:xfrm>
        </p:spPr>
        <p:txBody>
          <a:bodyPr anchor="b"/>
          <a:lstStyle>
            <a:lvl1pPr marL="0" indent="0">
              <a:buNone/>
              <a:defRPr sz="4000" b="1"/>
            </a:lvl1pPr>
            <a:lvl2pPr marL="761924" indent="0">
              <a:buNone/>
              <a:defRPr sz="3333" b="1"/>
            </a:lvl2pPr>
            <a:lvl3pPr marL="1523848" indent="0">
              <a:buNone/>
              <a:defRPr sz="3000" b="1"/>
            </a:lvl3pPr>
            <a:lvl4pPr marL="2285771" indent="0">
              <a:buNone/>
              <a:defRPr sz="2666" b="1"/>
            </a:lvl4pPr>
            <a:lvl5pPr marL="3047695" indent="0">
              <a:buNone/>
              <a:defRPr sz="2666" b="1"/>
            </a:lvl5pPr>
            <a:lvl6pPr marL="3809619" indent="0">
              <a:buNone/>
              <a:defRPr sz="2666" b="1"/>
            </a:lvl6pPr>
            <a:lvl7pPr marL="4571543" indent="0">
              <a:buNone/>
              <a:defRPr sz="2666" b="1"/>
            </a:lvl7pPr>
            <a:lvl8pPr marL="5333467" indent="0">
              <a:buNone/>
              <a:defRPr sz="2666" b="1"/>
            </a:lvl8pPr>
            <a:lvl9pPr marL="6095390" indent="0">
              <a:buNone/>
              <a:defRPr sz="266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286197" y="4175125"/>
            <a:ext cx="8637972" cy="61409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50B2-8D10-A740-8C83-1846C526C58B}" type="datetimeFigureOut">
              <a:rPr lang="en-US" smtClean="0"/>
              <a:t>7/30/2025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357D3-BE97-8243-876E-940C87066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50B2-8D10-A740-8C83-1846C526C58B}" type="datetimeFigureOut">
              <a:rPr lang="en-US" smtClean="0"/>
              <a:t>7/30/2025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357D3-BE97-8243-876E-940C87066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233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50B2-8D10-A740-8C83-1846C526C58B}" type="datetimeFigureOut">
              <a:rPr lang="en-US" smtClean="0"/>
              <a:t>7/30/2025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357D3-BE97-8243-876E-940C87066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568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9538" y="762000"/>
            <a:ext cx="6553216" cy="2667000"/>
          </a:xfrm>
        </p:spPr>
        <p:txBody>
          <a:bodyPr anchor="b"/>
          <a:lstStyle>
            <a:lvl1pPr>
              <a:defRPr sz="53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37972" y="1645709"/>
            <a:ext cx="10286197" cy="8122708"/>
          </a:xfrm>
        </p:spPr>
        <p:txBody>
          <a:bodyPr/>
          <a:lstStyle>
            <a:lvl1pPr>
              <a:defRPr sz="5333"/>
            </a:lvl1pPr>
            <a:lvl2pPr>
              <a:defRPr sz="4666"/>
            </a:lvl2pPr>
            <a:lvl3pPr>
              <a:defRPr sz="4000"/>
            </a:lvl3pPr>
            <a:lvl4pPr>
              <a:defRPr sz="3333"/>
            </a:lvl4pPr>
            <a:lvl5pPr>
              <a:defRPr sz="3333"/>
            </a:lvl5pPr>
            <a:lvl6pPr>
              <a:defRPr sz="3333"/>
            </a:lvl6pPr>
            <a:lvl7pPr>
              <a:defRPr sz="3333"/>
            </a:lvl7pPr>
            <a:lvl8pPr>
              <a:defRPr sz="3333"/>
            </a:lvl8pPr>
            <a:lvl9pPr>
              <a:defRPr sz="3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99538" y="3429000"/>
            <a:ext cx="6553216" cy="6352647"/>
          </a:xfrm>
        </p:spPr>
        <p:txBody>
          <a:bodyPr/>
          <a:lstStyle>
            <a:lvl1pPr marL="0" indent="0">
              <a:buNone/>
              <a:defRPr sz="2666"/>
            </a:lvl1pPr>
            <a:lvl2pPr marL="761924" indent="0">
              <a:buNone/>
              <a:defRPr sz="2333"/>
            </a:lvl2pPr>
            <a:lvl3pPr marL="1523848" indent="0">
              <a:buNone/>
              <a:defRPr sz="2000"/>
            </a:lvl3pPr>
            <a:lvl4pPr marL="2285771" indent="0">
              <a:buNone/>
              <a:defRPr sz="1667"/>
            </a:lvl4pPr>
            <a:lvl5pPr marL="3047695" indent="0">
              <a:buNone/>
              <a:defRPr sz="1667"/>
            </a:lvl5pPr>
            <a:lvl6pPr marL="3809619" indent="0">
              <a:buNone/>
              <a:defRPr sz="1667"/>
            </a:lvl6pPr>
            <a:lvl7pPr marL="4571543" indent="0">
              <a:buNone/>
              <a:defRPr sz="1667"/>
            </a:lvl7pPr>
            <a:lvl8pPr marL="5333467" indent="0">
              <a:buNone/>
              <a:defRPr sz="1667"/>
            </a:lvl8pPr>
            <a:lvl9pPr marL="6095390" indent="0">
              <a:buNone/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50B2-8D10-A740-8C83-1846C526C58B}" type="datetimeFigureOut">
              <a:rPr lang="en-US" smtClean="0"/>
              <a:t>7/30/2025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357D3-BE97-8243-876E-940C87066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346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9538" y="762000"/>
            <a:ext cx="6553216" cy="2667000"/>
          </a:xfrm>
        </p:spPr>
        <p:txBody>
          <a:bodyPr anchor="b"/>
          <a:lstStyle>
            <a:lvl1pPr>
              <a:defRPr sz="53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37972" y="1645709"/>
            <a:ext cx="10286197" cy="8122708"/>
          </a:xfrm>
        </p:spPr>
        <p:txBody>
          <a:bodyPr anchor="t"/>
          <a:lstStyle>
            <a:lvl1pPr marL="0" indent="0">
              <a:buNone/>
              <a:defRPr sz="5333"/>
            </a:lvl1pPr>
            <a:lvl2pPr marL="761924" indent="0">
              <a:buNone/>
              <a:defRPr sz="4666"/>
            </a:lvl2pPr>
            <a:lvl3pPr marL="1523848" indent="0">
              <a:buNone/>
              <a:defRPr sz="4000"/>
            </a:lvl3pPr>
            <a:lvl4pPr marL="2285771" indent="0">
              <a:buNone/>
              <a:defRPr sz="3333"/>
            </a:lvl4pPr>
            <a:lvl5pPr marL="3047695" indent="0">
              <a:buNone/>
              <a:defRPr sz="3333"/>
            </a:lvl5pPr>
            <a:lvl6pPr marL="3809619" indent="0">
              <a:buNone/>
              <a:defRPr sz="3333"/>
            </a:lvl6pPr>
            <a:lvl7pPr marL="4571543" indent="0">
              <a:buNone/>
              <a:defRPr sz="3333"/>
            </a:lvl7pPr>
            <a:lvl8pPr marL="5333467" indent="0">
              <a:buNone/>
              <a:defRPr sz="3333"/>
            </a:lvl8pPr>
            <a:lvl9pPr marL="6095390" indent="0">
              <a:buNone/>
              <a:defRPr sz="33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99538" y="3429000"/>
            <a:ext cx="6553216" cy="6352647"/>
          </a:xfrm>
        </p:spPr>
        <p:txBody>
          <a:bodyPr/>
          <a:lstStyle>
            <a:lvl1pPr marL="0" indent="0">
              <a:buNone/>
              <a:defRPr sz="2666"/>
            </a:lvl1pPr>
            <a:lvl2pPr marL="761924" indent="0">
              <a:buNone/>
              <a:defRPr sz="2333"/>
            </a:lvl2pPr>
            <a:lvl3pPr marL="1523848" indent="0">
              <a:buNone/>
              <a:defRPr sz="2000"/>
            </a:lvl3pPr>
            <a:lvl4pPr marL="2285771" indent="0">
              <a:buNone/>
              <a:defRPr sz="1667"/>
            </a:lvl4pPr>
            <a:lvl5pPr marL="3047695" indent="0">
              <a:buNone/>
              <a:defRPr sz="1667"/>
            </a:lvl5pPr>
            <a:lvl6pPr marL="3809619" indent="0">
              <a:buNone/>
              <a:defRPr sz="1667"/>
            </a:lvl6pPr>
            <a:lvl7pPr marL="4571543" indent="0">
              <a:buNone/>
              <a:defRPr sz="1667"/>
            </a:lvl7pPr>
            <a:lvl8pPr marL="5333467" indent="0">
              <a:buNone/>
              <a:defRPr sz="1667"/>
            </a:lvl8pPr>
            <a:lvl9pPr marL="6095390" indent="0">
              <a:buNone/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50B2-8D10-A740-8C83-1846C526C58B}" type="datetimeFigureOut">
              <a:rPr lang="en-US" smtClean="0"/>
              <a:t>7/30/2025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357D3-BE97-8243-876E-940C87066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844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96891" y="608542"/>
            <a:ext cx="17524631" cy="2209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96891" y="3042708"/>
            <a:ext cx="17524631" cy="7252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6891" y="10593917"/>
            <a:ext cx="4571643" cy="6085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7150B2-8D10-A740-8C83-1846C526C58B}" type="datetimeFigureOut">
              <a:rPr lang="en-US" smtClean="0"/>
              <a:t>7/30/2025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30475" y="10593917"/>
            <a:ext cx="6857464" cy="6085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349879" y="10593917"/>
            <a:ext cx="4571643" cy="6085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27357D3-BE97-8243-876E-940C87066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650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523848" rtl="0" eaLnBrk="1" latinLnBrk="0" hangingPunct="1">
        <a:lnSpc>
          <a:spcPct val="90000"/>
        </a:lnSpc>
        <a:spcBef>
          <a:spcPct val="0"/>
        </a:spcBef>
        <a:buNone/>
        <a:defRPr sz="73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0962" indent="-380962" algn="l" defTabSz="1523848" rtl="0" eaLnBrk="1" latinLnBrk="0" hangingPunct="1">
        <a:lnSpc>
          <a:spcPct val="90000"/>
        </a:lnSpc>
        <a:spcBef>
          <a:spcPts val="1667"/>
        </a:spcBef>
        <a:buFont typeface="Arial" panose="020B0604020202020204" pitchFamily="34" charset="0"/>
        <a:buChar char="•"/>
        <a:defRPr sz="4666" kern="1200">
          <a:solidFill>
            <a:schemeClr val="tx1"/>
          </a:solidFill>
          <a:latin typeface="+mn-lt"/>
          <a:ea typeface="+mn-ea"/>
          <a:cs typeface="+mn-cs"/>
        </a:defRPr>
      </a:lvl1pPr>
      <a:lvl2pPr marL="1142886" indent="-380962" algn="l" defTabSz="1523848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904810" indent="-380962" algn="l" defTabSz="1523848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333" kern="1200">
          <a:solidFill>
            <a:schemeClr val="tx1"/>
          </a:solidFill>
          <a:latin typeface="+mn-lt"/>
          <a:ea typeface="+mn-ea"/>
          <a:cs typeface="+mn-cs"/>
        </a:defRPr>
      </a:lvl3pPr>
      <a:lvl4pPr marL="2666733" indent="-380962" algn="l" defTabSz="1523848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428657" indent="-380962" algn="l" defTabSz="1523848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4190581" indent="-380962" algn="l" defTabSz="1523848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952505" indent="-380962" algn="l" defTabSz="1523848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429" indent="-380962" algn="l" defTabSz="1523848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6476352" indent="-380962" algn="l" defTabSz="1523848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2384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61924" algn="l" defTabSz="152384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8" algn="l" defTabSz="152384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285771" algn="l" defTabSz="152384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47695" algn="l" defTabSz="152384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809619" algn="l" defTabSz="152384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571543" algn="l" defTabSz="152384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333467" algn="l" defTabSz="152384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6095390" algn="l" defTabSz="152384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1.png"/><Relationship Id="rId4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7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1.png"/><Relationship Id="rId4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1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10.emf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emf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9.jpe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0.emf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10.emf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7.jpe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10.emf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7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1.png"/><Relationship Id="rId4" Type="http://schemas.openxmlformats.org/officeDocument/2006/relationships/image" Target="../media/image10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2.jpe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50.png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2.jpeg"/><Relationship Id="rId7" Type="http://schemas.openxmlformats.org/officeDocument/2006/relationships/image" Target="../media/image43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9.png"/><Relationship Id="rId5" Type="http://schemas.openxmlformats.org/officeDocument/2006/relationships/image" Target="../media/image10.emf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1.png"/><Relationship Id="rId4" Type="http://schemas.openxmlformats.org/officeDocument/2006/relationships/image" Target="../media/image1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10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75.png"/><Relationship Id="rId4" Type="http://schemas.openxmlformats.org/officeDocument/2006/relationships/image" Target="../media/image70.png"/><Relationship Id="rId9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emf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77.png"/><Relationship Id="rId7" Type="http://schemas.openxmlformats.org/officeDocument/2006/relationships/image" Target="../media/image7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image" Target="../media/image78.png"/><Relationship Id="rId9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6.png"/><Relationship Id="rId7" Type="http://schemas.openxmlformats.org/officeDocument/2006/relationships/image" Target="../media/image89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4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png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8.png"/><Relationship Id="rId7" Type="http://schemas.openxmlformats.org/officeDocument/2006/relationships/image" Target="../media/image10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12" Type="http://schemas.openxmlformats.org/officeDocument/2006/relationships/image" Target="../media/image113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11" Type="http://schemas.openxmlformats.org/officeDocument/2006/relationships/image" Target="../media/image112.png"/><Relationship Id="rId5" Type="http://schemas.openxmlformats.org/officeDocument/2006/relationships/image" Target="../media/image106.pn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121.png"/><Relationship Id="rId7" Type="http://schemas.openxmlformats.org/officeDocument/2006/relationships/image" Target="../media/image105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10" Type="http://schemas.openxmlformats.org/officeDocument/2006/relationships/image" Target="../media/image90.png"/><Relationship Id="rId4" Type="http://schemas.openxmlformats.org/officeDocument/2006/relationships/image" Target="../media/image68.png"/><Relationship Id="rId9" Type="http://schemas.openxmlformats.org/officeDocument/2006/relationships/image" Target="../media/image9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4.png"/><Relationship Id="rId18" Type="http://schemas.openxmlformats.org/officeDocument/2006/relationships/image" Target="../media/image15.png"/><Relationship Id="rId3" Type="http://schemas.openxmlformats.org/officeDocument/2006/relationships/image" Target="../media/image17.png"/><Relationship Id="rId21" Type="http://schemas.openxmlformats.org/officeDocument/2006/relationships/image" Target="../media/image38.png"/><Relationship Id="rId7" Type="http://schemas.openxmlformats.org/officeDocument/2006/relationships/image" Target="../media/image125.png"/><Relationship Id="rId12" Type="http://schemas.openxmlformats.org/officeDocument/2006/relationships/image" Target="../media/image16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29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11" Type="http://schemas.openxmlformats.org/officeDocument/2006/relationships/image" Target="../media/image35.png"/><Relationship Id="rId24" Type="http://schemas.openxmlformats.org/officeDocument/2006/relationships/image" Target="../media/image131.png"/><Relationship Id="rId5" Type="http://schemas.openxmlformats.org/officeDocument/2006/relationships/image" Target="../media/image22.png"/><Relationship Id="rId15" Type="http://schemas.openxmlformats.org/officeDocument/2006/relationships/image" Target="../media/image128.png"/><Relationship Id="rId23" Type="http://schemas.openxmlformats.org/officeDocument/2006/relationships/image" Target="../media/image130.png"/><Relationship Id="rId10" Type="http://schemas.openxmlformats.org/officeDocument/2006/relationships/image" Target="../media/image20.png"/><Relationship Id="rId19" Type="http://schemas.openxmlformats.org/officeDocument/2006/relationships/image" Target="../media/image33.png"/><Relationship Id="rId4" Type="http://schemas.openxmlformats.org/officeDocument/2006/relationships/image" Target="../media/image13.png"/><Relationship Id="rId9" Type="http://schemas.openxmlformats.org/officeDocument/2006/relationships/image" Target="../media/image127.png"/><Relationship Id="rId14" Type="http://schemas.openxmlformats.org/officeDocument/2006/relationships/image" Target="../media/image21.png"/><Relationship Id="rId22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9.jpe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0.emf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image" Target="../media/image29.jpeg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10.emf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30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10.emf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7.jpe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10.emf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2.jpe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50.png"/><Relationship Id="rId9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2.jpeg"/><Relationship Id="rId7" Type="http://schemas.openxmlformats.org/officeDocument/2006/relationships/image" Target="../media/image43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9.png"/><Relationship Id="rId5" Type="http://schemas.openxmlformats.org/officeDocument/2006/relationships/image" Target="../media/image10.emf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01D42-2EBD-B572-2C6F-363F75D9C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7331" y="849815"/>
            <a:ext cx="18055010" cy="2193104"/>
          </a:xfrm>
        </p:spPr>
        <p:txBody>
          <a:bodyPr>
            <a:normAutofit/>
          </a:bodyPr>
          <a:lstStyle/>
          <a:p>
            <a:r>
              <a:rPr lang="en-US" sz="6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Mac Users: Best Practices: Step-by-Step Guide To Customizable Graphics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D99159-9DCC-684C-2A7E-D99569FACDBB}"/>
              </a:ext>
            </a:extLst>
          </p:cNvPr>
          <p:cNvSpPr txBox="1"/>
          <p:nvPr/>
        </p:nvSpPr>
        <p:spPr>
          <a:xfrm>
            <a:off x="1564985" y="3042919"/>
            <a:ext cx="49369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Edit/Customize the graphic to best serve your constituency. There are two versions of each graphic, one that is ready to publish and one that is customizable – allowing for you to insert a specific logo and any copy you’d like.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955795-50CA-E607-A0E8-0006E54C0B34}"/>
              </a:ext>
            </a:extLst>
          </p:cNvPr>
          <p:cNvSpPr txBox="1"/>
          <p:nvPr/>
        </p:nvSpPr>
        <p:spPr>
          <a:xfrm>
            <a:off x="1564987" y="6419406"/>
            <a:ext cx="4445123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0194">
              <a:spcAft>
                <a:spcPts val="597"/>
              </a:spcAft>
            </a:pPr>
            <a:r>
              <a:rPr lang="en-US"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Once you’ve designed a graphic, please follow the following steps:</a:t>
            </a:r>
          </a:p>
          <a:p>
            <a:pPr marL="284436" indent="-284436" defTabSz="910194">
              <a:spcAft>
                <a:spcPts val="597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Step 1: Click File, then Export </a:t>
            </a:r>
          </a:p>
          <a:p>
            <a:pPr marL="284436" indent="-284436" defTabSz="910194">
              <a:spcAft>
                <a:spcPts val="597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Step 2: Select .JPG</a:t>
            </a:r>
          </a:p>
          <a:p>
            <a:pPr marL="284436" indent="-284436" defTabSz="910194">
              <a:spcAft>
                <a:spcPts val="597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Step 3: Save Your New Graphic </a:t>
            </a:r>
          </a:p>
          <a:p>
            <a:pPr marL="284436" indent="-284436" defTabSz="910194">
              <a:spcAft>
                <a:spcPts val="597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Step 4: Don’t Forget to Use the Hashtag #</a:t>
            </a:r>
            <a:r>
              <a:rPr lang="en-U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HelpAmericaVote</a:t>
            </a:r>
            <a:r>
              <a:rPr lang="en-U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C7D099D-DDDC-B9EC-CE29-DC85A824B494}"/>
              </a:ext>
            </a:extLst>
          </p:cNvPr>
          <p:cNvGrpSpPr/>
          <p:nvPr/>
        </p:nvGrpSpPr>
        <p:grpSpPr>
          <a:xfrm>
            <a:off x="7356529" y="2932215"/>
            <a:ext cx="12265812" cy="7396390"/>
            <a:chOff x="7356529" y="2932215"/>
            <a:chExt cx="7199642" cy="434144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B7B81C5-7BB9-9073-E037-4CADC2D12768}"/>
                </a:ext>
              </a:extLst>
            </p:cNvPr>
            <p:cNvGrpSpPr/>
            <p:nvPr/>
          </p:nvGrpSpPr>
          <p:grpSpPr>
            <a:xfrm>
              <a:off x="8495064" y="2932215"/>
              <a:ext cx="6061107" cy="3332530"/>
              <a:chOff x="7384613" y="3124138"/>
              <a:chExt cx="6088893" cy="3347808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291C128-235D-09B6-FF24-0EAC9D1379C7}"/>
                  </a:ext>
                </a:extLst>
              </p:cNvPr>
              <p:cNvSpPr txBox="1"/>
              <p:nvPr/>
            </p:nvSpPr>
            <p:spPr>
              <a:xfrm>
                <a:off x="7384613" y="3124138"/>
                <a:ext cx="913277" cy="3811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3600">
                    <a:solidFill>
                      <a:srgbClr val="CF2032"/>
                    </a:solidFill>
                    <a:latin typeface="Open Sans" panose="020B0606030504020204" pitchFamily="34" charset="0"/>
                  </a:rPr>
                  <a:t>Step 1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D51C06C-5E68-5531-525F-8A2A1F3221F2}"/>
                  </a:ext>
                </a:extLst>
              </p:cNvPr>
              <p:cNvSpPr txBox="1"/>
              <p:nvPr/>
            </p:nvSpPr>
            <p:spPr>
              <a:xfrm>
                <a:off x="11248420" y="3124138"/>
                <a:ext cx="913277" cy="3811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3600">
                    <a:solidFill>
                      <a:srgbClr val="CF2032"/>
                    </a:solidFill>
                    <a:latin typeface="Open Sans" panose="020B0606030504020204" pitchFamily="34" charset="0"/>
                  </a:rPr>
                  <a:t>Step 2</a:t>
                </a:r>
              </a:p>
            </p:txBody>
          </p:sp>
          <p:pic>
            <p:nvPicPr>
              <p:cNvPr id="20" name="Picture 19" descr="A screenshot of a computer&#10;&#10;Description automatically generated">
                <a:extLst>
                  <a:ext uri="{FF2B5EF4-FFF2-40B4-BE49-F238E27FC236}">
                    <a16:creationId xmlns:a16="http://schemas.microsoft.com/office/drawing/2014/main" id="{2DA96F45-C6D4-A28A-4A59-45F58909FC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936613" y="3695487"/>
                <a:ext cx="3536893" cy="2776459"/>
              </a:xfrm>
              <a:prstGeom prst="rect">
                <a:avLst/>
              </a:prstGeom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7CD0549-A7EB-AA1A-AF1C-86712EA69B10}"/>
                </a:ext>
              </a:extLst>
            </p:cNvPr>
            <p:cNvGrpSpPr/>
            <p:nvPr/>
          </p:nvGrpSpPr>
          <p:grpSpPr>
            <a:xfrm>
              <a:off x="7356529" y="3500957"/>
              <a:ext cx="3187056" cy="3772704"/>
              <a:chOff x="6867166" y="3121513"/>
              <a:chExt cx="3187056" cy="3772704"/>
            </a:xfrm>
          </p:grpSpPr>
          <p:pic>
            <p:nvPicPr>
              <p:cNvPr id="10" name="Picture 9" descr="A screenshot of a computer&#10;&#10;AI-generated content may be incorrect.">
                <a:extLst>
                  <a:ext uri="{FF2B5EF4-FFF2-40B4-BE49-F238E27FC236}">
                    <a16:creationId xmlns:a16="http://schemas.microsoft.com/office/drawing/2014/main" id="{4B676717-968C-0D5F-9E29-E3FFB63ABC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t="1149" r="52514" b="10893"/>
              <a:stretch>
                <a:fillRect/>
              </a:stretch>
            </p:blipFill>
            <p:spPr>
              <a:xfrm>
                <a:off x="6867166" y="3121513"/>
                <a:ext cx="3187056" cy="3772704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C8069EA-B037-D33D-BC1B-4F9A47AA147D}"/>
                  </a:ext>
                </a:extLst>
              </p:cNvPr>
              <p:cNvSpPr/>
              <p:nvPr/>
            </p:nvSpPr>
            <p:spPr>
              <a:xfrm>
                <a:off x="7515036" y="4045159"/>
                <a:ext cx="1283793" cy="169558"/>
              </a:xfrm>
              <a:prstGeom prst="rect">
                <a:avLst/>
              </a:prstGeom>
              <a:noFill/>
              <a:ln w="28575">
                <a:solidFill>
                  <a:srgbClr val="CA112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95267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426563-8A6F-C4CF-0455-F003E16D79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0AB27DF0-858E-FEF8-8B93-9935D8461A20}"/>
              </a:ext>
            </a:extLst>
          </p:cNvPr>
          <p:cNvGrpSpPr/>
          <p:nvPr/>
        </p:nvGrpSpPr>
        <p:grpSpPr>
          <a:xfrm>
            <a:off x="4139" y="0"/>
            <a:ext cx="20314273" cy="11430000"/>
            <a:chOff x="4140" y="0"/>
            <a:chExt cx="20310138" cy="11430000"/>
          </a:xfrm>
        </p:grpSpPr>
        <p:pic>
          <p:nvPicPr>
            <p:cNvPr id="15" name="Picture 14" descr="A blue and white border with stars&#10;&#10;AI-generated content may be incorrect.">
              <a:extLst>
                <a:ext uri="{FF2B5EF4-FFF2-40B4-BE49-F238E27FC236}">
                  <a16:creationId xmlns:a16="http://schemas.microsoft.com/office/drawing/2014/main" id="{1E822B5A-7EFD-2167-241B-40D2E7BA6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0" y="0"/>
              <a:ext cx="20310138" cy="11430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9F9DC8-9719-062B-134F-9EDC16D309FB}"/>
                </a:ext>
              </a:extLst>
            </p:cNvPr>
            <p:cNvSpPr/>
            <p:nvPr/>
          </p:nvSpPr>
          <p:spPr>
            <a:xfrm>
              <a:off x="772025" y="692091"/>
              <a:ext cx="18811376" cy="10071159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3B4F94A-C0D9-F97C-0812-717F961F7BCC}"/>
              </a:ext>
            </a:extLst>
          </p:cNvPr>
          <p:cNvSpPr txBox="1"/>
          <p:nvPr/>
        </p:nvSpPr>
        <p:spPr>
          <a:xfrm>
            <a:off x="1391093" y="3945062"/>
            <a:ext cx="82671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1079A6"/>
                </a:solidFill>
                <a:latin typeface=""/>
              </a:rPr>
              <a:t>LOREM IPSUM LOREM IPSUM</a:t>
            </a:r>
            <a:endParaRPr lang="en-US" sz="6000">
              <a:solidFill>
                <a:srgbClr val="1079A6"/>
              </a:solidFill>
              <a:latin typeface="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28D823C-605E-5182-739E-09D7DAE29197}"/>
              </a:ext>
            </a:extLst>
          </p:cNvPr>
          <p:cNvSpPr txBox="1"/>
          <p:nvPr/>
        </p:nvSpPr>
        <p:spPr>
          <a:xfrm>
            <a:off x="1391093" y="5975149"/>
            <a:ext cx="60905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Lorem ipsum dolor sit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amet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,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consectetuer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adipiscing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elit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, sed diam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nonummy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nibh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euismod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tincidunt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ut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laoreet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dolore magna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aliquam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erat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volutpat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B499E53-3F93-0986-C186-07D78ADDD8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832" y="833004"/>
            <a:ext cx="1832610" cy="183261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BB60F34-B504-F141-648B-D0C00ACE4E31}"/>
              </a:ext>
            </a:extLst>
          </p:cNvPr>
          <p:cNvGrpSpPr/>
          <p:nvPr/>
        </p:nvGrpSpPr>
        <p:grpSpPr>
          <a:xfrm>
            <a:off x="10436738" y="3503894"/>
            <a:ext cx="6600068" cy="7694437"/>
            <a:chOff x="11258423" y="5875982"/>
            <a:chExt cx="3363835" cy="3921599"/>
          </a:xfrm>
        </p:grpSpPr>
        <p:pic>
          <p:nvPicPr>
            <p:cNvPr id="23" name="Picture 22" descr="A computer screen on a podium&#10;&#10;AI-generated content may be incorrect.">
              <a:extLst>
                <a:ext uri="{FF2B5EF4-FFF2-40B4-BE49-F238E27FC236}">
                  <a16:creationId xmlns:a16="http://schemas.microsoft.com/office/drawing/2014/main" id="{A01466E4-1C37-01F0-87A2-66EA76CBC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58423" y="5875982"/>
              <a:ext cx="3363835" cy="392159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4F147F8-0780-EADF-4A4E-A07234A7ADAA}"/>
                </a:ext>
              </a:extLst>
            </p:cNvPr>
            <p:cNvSpPr txBox="1"/>
            <p:nvPr/>
          </p:nvSpPr>
          <p:spPr>
            <a:xfrm>
              <a:off x="12440651" y="6760431"/>
              <a:ext cx="1009809" cy="517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</a:rPr>
                <a:t>WELCOME,</a:t>
              </a:r>
            </a:p>
            <a:p>
              <a:r>
                <a:rPr lang="en-US" sz="2000" b="1">
                  <a:solidFill>
                    <a:schemeClr val="bg1"/>
                  </a:solidFill>
                </a:rPr>
                <a:t>PLEASE INSERT</a:t>
              </a:r>
            </a:p>
            <a:p>
              <a:r>
                <a:rPr lang="en-US" sz="2000" b="1">
                  <a:solidFill>
                    <a:schemeClr val="bg1"/>
                  </a:solidFill>
                </a:rPr>
                <a:t>YOUR BALLOT.</a:t>
              </a:r>
            </a:p>
          </p:txBody>
        </p:sp>
      </p:grpSp>
      <p:pic>
        <p:nvPicPr>
          <p:cNvPr id="25" name="Picture 24" descr="A person holding a paper and a phone&#10;&#10;AI-generated content may be incorrect.">
            <a:extLst>
              <a:ext uri="{FF2B5EF4-FFF2-40B4-BE49-F238E27FC236}">
                <a16:creationId xmlns:a16="http://schemas.microsoft.com/office/drawing/2014/main" id="{409A81AC-79C0-2463-C760-74EB1B704B3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28417"/>
          <a:stretch>
            <a:fillRect/>
          </a:stretch>
        </p:blipFill>
        <p:spPr>
          <a:xfrm>
            <a:off x="7075404" y="1392585"/>
            <a:ext cx="6517685" cy="10037415"/>
          </a:xfrm>
          <a:prstGeom prst="rect">
            <a:avLst/>
          </a:prstGeom>
        </p:spPr>
      </p:pic>
      <p:pic>
        <p:nvPicPr>
          <p:cNvPr id="26" name="Picture 25" descr="A person holding a paper&#10;&#10;AI-generated content may be incorrect.">
            <a:extLst>
              <a:ext uri="{FF2B5EF4-FFF2-40B4-BE49-F238E27FC236}">
                <a16:creationId xmlns:a16="http://schemas.microsoft.com/office/drawing/2014/main" id="{D1E317B4-B2F7-4389-EE4E-25A772C562D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18748"/>
          <a:stretch>
            <a:fillRect/>
          </a:stretch>
        </p:blipFill>
        <p:spPr>
          <a:xfrm>
            <a:off x="13271580" y="1"/>
            <a:ext cx="7567702" cy="114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153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0431A-1310-7387-AAAE-455F911CD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gradient&#10;&#10;AI-generated content may be incorrect.">
            <a:extLst>
              <a:ext uri="{FF2B5EF4-FFF2-40B4-BE49-F238E27FC236}">
                <a16:creationId xmlns:a16="http://schemas.microsoft.com/office/drawing/2014/main" id="{44077F16-6372-33D9-7C44-DB61FCFDE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" y="0"/>
            <a:ext cx="20314274" cy="114300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0E7C1574-3085-86DB-E122-907DFABE1704}"/>
              </a:ext>
            </a:extLst>
          </p:cNvPr>
          <p:cNvSpPr txBox="1"/>
          <p:nvPr/>
        </p:nvSpPr>
        <p:spPr>
          <a:xfrm>
            <a:off x="6021236" y="5476830"/>
            <a:ext cx="82031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1F3064"/>
                </a:solidFill>
                <a:latin typeface=""/>
              </a:rPr>
              <a:t>LOREM IPSUM </a:t>
            </a:r>
            <a:br>
              <a:rPr lang="en-US" sz="6000" b="1">
                <a:solidFill>
                  <a:srgbClr val="1F3064"/>
                </a:solidFill>
                <a:latin typeface=""/>
              </a:rPr>
            </a:br>
            <a:r>
              <a:rPr lang="en-US" sz="6000" b="1">
                <a:solidFill>
                  <a:srgbClr val="1F3064"/>
                </a:solidFill>
                <a:latin typeface=""/>
              </a:rPr>
              <a:t>LOREM IPSUM</a:t>
            </a:r>
          </a:p>
          <a:p>
            <a:pPr algn="ctr"/>
            <a:r>
              <a:rPr lang="en-US" sz="6000" b="1">
                <a:solidFill>
                  <a:srgbClr val="1F3064"/>
                </a:solidFill>
                <a:latin typeface=""/>
              </a:rPr>
              <a:t>LOREM IPSUM</a:t>
            </a:r>
            <a:endParaRPr lang="en-US" sz="6000">
              <a:solidFill>
                <a:srgbClr val="1F3064"/>
              </a:solidFill>
              <a:latin typeface="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2839B05-6EA3-7D39-268D-A869BCF9D7E3}"/>
              </a:ext>
            </a:extLst>
          </p:cNvPr>
          <p:cNvSpPr txBox="1"/>
          <p:nvPr/>
        </p:nvSpPr>
        <p:spPr>
          <a:xfrm>
            <a:off x="7163847" y="9182145"/>
            <a:ext cx="5990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Lorem ipsum dolor sit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amet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,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consectetuer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adipiscing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elit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, sed diam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nonummy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nibh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euismod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tincidunt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ut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laoreet</a:t>
            </a:r>
            <a:endParaRPr lang="en-US" sz="2400">
              <a:solidFill>
                <a:schemeClr val="tx1">
                  <a:lumMod val="75000"/>
                  <a:lumOff val="25000"/>
                </a:schemeClr>
              </a:solidFill>
              <a:latin typeface="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F735CE8-B945-8ED1-AC9D-12A421CB4762}"/>
              </a:ext>
            </a:extLst>
          </p:cNvPr>
          <p:cNvCxnSpPr>
            <a:cxnSpLocks/>
          </p:cNvCxnSpPr>
          <p:nvPr/>
        </p:nvCxnSpPr>
        <p:spPr>
          <a:xfrm>
            <a:off x="1598895" y="8880014"/>
            <a:ext cx="17047794" cy="0"/>
          </a:xfrm>
          <a:prstGeom prst="line">
            <a:avLst/>
          </a:prstGeom>
          <a:ln w="38100">
            <a:solidFill>
              <a:srgbClr val="23222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C3F50558-77F4-2BA3-B1FF-3C5293DD2B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7783" y="1696733"/>
            <a:ext cx="3242845" cy="32428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3C31D3-B4CC-58EA-3327-B141DDBAE90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flipH="1">
            <a:off x="14726677" y="4031453"/>
            <a:ext cx="4151039" cy="5357835"/>
          </a:xfrm>
          <a:prstGeom prst="rect">
            <a:avLst/>
          </a:prstGeom>
        </p:spPr>
      </p:pic>
      <p:pic>
        <p:nvPicPr>
          <p:cNvPr id="10" name="Picture 9" descr="A person in a red jacket and brown skirt holding a phone&#10;&#10;AI-generated content may be incorrect.">
            <a:extLst>
              <a:ext uri="{FF2B5EF4-FFF2-40B4-BE49-F238E27FC236}">
                <a16:creationId xmlns:a16="http://schemas.microsoft.com/office/drawing/2014/main" id="{05CAE393-A6D3-13ED-8455-DD48F844E6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59899" y="2665708"/>
            <a:ext cx="3335379" cy="7175716"/>
          </a:xfrm>
          <a:prstGeom prst="rect">
            <a:avLst/>
          </a:prstGeom>
        </p:spPr>
      </p:pic>
      <p:pic>
        <p:nvPicPr>
          <p:cNvPr id="12" name="Picture 11" descr="A person holding a tablet&#10;&#10;AI-generated content may be incorrect.">
            <a:extLst>
              <a:ext uri="{FF2B5EF4-FFF2-40B4-BE49-F238E27FC236}">
                <a16:creationId xmlns:a16="http://schemas.microsoft.com/office/drawing/2014/main" id="{3D9323D0-2ACF-15F9-BA81-496ED241EF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7267" y="2665708"/>
            <a:ext cx="3611186" cy="7052587"/>
          </a:xfrm>
          <a:prstGeom prst="rect">
            <a:avLst/>
          </a:prstGeom>
        </p:spPr>
      </p:pic>
      <p:pic>
        <p:nvPicPr>
          <p:cNvPr id="14" name="Picture 13" descr="A person holding a clipboard&#10;&#10;AI-generated content may be incorrect.">
            <a:extLst>
              <a:ext uri="{FF2B5EF4-FFF2-40B4-BE49-F238E27FC236}">
                <a16:creationId xmlns:a16="http://schemas.microsoft.com/office/drawing/2014/main" id="{552CD7CC-4E9E-C565-4C31-6BD2AFAF36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02860" y="2127141"/>
            <a:ext cx="4391805" cy="717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112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24E24-24A4-AA89-1CDA-21ADE1ED51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86C76C0-92FA-6B3E-9DD1-8537F74B5738}"/>
              </a:ext>
            </a:extLst>
          </p:cNvPr>
          <p:cNvGrpSpPr/>
          <p:nvPr/>
        </p:nvGrpSpPr>
        <p:grpSpPr>
          <a:xfrm>
            <a:off x="4140" y="0"/>
            <a:ext cx="20310138" cy="11430000"/>
            <a:chOff x="4140" y="0"/>
            <a:chExt cx="20310138" cy="11430000"/>
          </a:xfrm>
        </p:grpSpPr>
        <p:pic>
          <p:nvPicPr>
            <p:cNvPr id="4" name="Picture 3" descr="A blue and white border with stars&#10;&#10;AI-generated content may be incorrect.">
              <a:extLst>
                <a:ext uri="{FF2B5EF4-FFF2-40B4-BE49-F238E27FC236}">
                  <a16:creationId xmlns:a16="http://schemas.microsoft.com/office/drawing/2014/main" id="{AC619D9B-7E68-9B0E-293C-D1AD690F1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0" y="0"/>
              <a:ext cx="20310138" cy="114300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5FE997A-6E84-A604-A319-39581E89C3A4}"/>
                </a:ext>
              </a:extLst>
            </p:cNvPr>
            <p:cNvSpPr/>
            <p:nvPr/>
          </p:nvSpPr>
          <p:spPr>
            <a:xfrm>
              <a:off x="772025" y="692091"/>
              <a:ext cx="18811376" cy="10071159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B8F169D-0175-C54E-52DB-FCB301DBAACF}"/>
              </a:ext>
            </a:extLst>
          </p:cNvPr>
          <p:cNvSpPr txBox="1"/>
          <p:nvPr/>
        </p:nvSpPr>
        <p:spPr>
          <a:xfrm>
            <a:off x="2154712" y="2927873"/>
            <a:ext cx="6621493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1079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 IPSUM</a:t>
            </a:r>
          </a:p>
          <a:p>
            <a:r>
              <a:rPr lang="en-US" sz="7200">
                <a:solidFill>
                  <a:srgbClr val="0B2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 IPSUM</a:t>
            </a:r>
          </a:p>
          <a:p>
            <a:r>
              <a:rPr lang="en-US" sz="7200">
                <a:solidFill>
                  <a:srgbClr val="0B2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 IPSUM</a:t>
            </a:r>
          </a:p>
          <a:p>
            <a:r>
              <a:rPr lang="en-US" sz="7200">
                <a:solidFill>
                  <a:srgbClr val="0B2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 IPSUM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712DC36-9674-307B-29B6-61B1CE7968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144" y="8599956"/>
            <a:ext cx="1832610" cy="1832610"/>
          </a:xfrm>
          <a:prstGeom prst="rect">
            <a:avLst/>
          </a:prstGeom>
        </p:spPr>
      </p:pic>
      <p:pic>
        <p:nvPicPr>
          <p:cNvPr id="18" name="Picture 17" descr="A screenshot of a group of people&#10;&#10;AI-generated content may be incorrect.">
            <a:extLst>
              <a:ext uri="{FF2B5EF4-FFF2-40B4-BE49-F238E27FC236}">
                <a16:creationId xmlns:a16="http://schemas.microsoft.com/office/drawing/2014/main" id="{678A30D8-AEBB-417C-BD21-9BF6013F53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8453" y="0"/>
            <a:ext cx="11374467" cy="121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3571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1AE0ED-694B-56C4-D70C-2AAC092B5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rectangle&#10;&#10;AI-generated content may be incorrect.">
            <a:extLst>
              <a:ext uri="{FF2B5EF4-FFF2-40B4-BE49-F238E27FC236}">
                <a16:creationId xmlns:a16="http://schemas.microsoft.com/office/drawing/2014/main" id="{2A0D9DC9-9A77-E7FE-8AF1-60CE18546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0318413" cy="114300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9E4DB35-7194-048B-5DA2-5A51C64A4549}"/>
              </a:ext>
            </a:extLst>
          </p:cNvPr>
          <p:cNvSpPr txBox="1"/>
          <p:nvPr/>
        </p:nvSpPr>
        <p:spPr>
          <a:xfrm>
            <a:off x="1622468" y="5449310"/>
            <a:ext cx="52385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1079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YOUR TEXT HERE</a:t>
            </a:r>
            <a:endParaRPr lang="en-US" sz="6000">
              <a:solidFill>
                <a:srgbClr val="1079A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84F9F60-F38F-6AA6-C27D-455C04404AC6}"/>
              </a:ext>
            </a:extLst>
          </p:cNvPr>
          <p:cNvSpPr txBox="1"/>
          <p:nvPr/>
        </p:nvSpPr>
        <p:spPr>
          <a:xfrm>
            <a:off x="1622468" y="7388302"/>
            <a:ext cx="4877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Your body text here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AB23FFA-D067-D0EB-BF08-5CCB676298C3}"/>
              </a:ext>
            </a:extLst>
          </p:cNvPr>
          <p:cNvSpPr/>
          <p:nvPr/>
        </p:nvSpPr>
        <p:spPr>
          <a:xfrm>
            <a:off x="2927376" y="925711"/>
            <a:ext cx="1832609" cy="183260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Your Logo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C3E7C8-069A-09C9-0C66-8097077F4F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567" r="10567"/>
          <a:stretch/>
        </p:blipFill>
        <p:spPr>
          <a:xfrm>
            <a:off x="8601493" y="1166815"/>
            <a:ext cx="7825509" cy="10602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97607E-45A0-85FF-E14F-97DB7F71A1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832" y="925712"/>
            <a:ext cx="1832610" cy="1832610"/>
          </a:xfrm>
          <a:prstGeom prst="rect">
            <a:avLst/>
          </a:prstGeom>
        </p:spPr>
      </p:pic>
      <p:pic>
        <p:nvPicPr>
          <p:cNvPr id="11" name="Picture 10" descr="A person holding a paper and a phone&#10;&#10;AI-generated content may be incorrect.">
            <a:extLst>
              <a:ext uri="{FF2B5EF4-FFF2-40B4-BE49-F238E27FC236}">
                <a16:creationId xmlns:a16="http://schemas.microsoft.com/office/drawing/2014/main" id="{C545FD81-0B9D-8DAF-472D-226E7C36C5A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28417"/>
          <a:stretch>
            <a:fillRect/>
          </a:stretch>
        </p:blipFill>
        <p:spPr>
          <a:xfrm>
            <a:off x="5476224" y="397515"/>
            <a:ext cx="7163823" cy="11032485"/>
          </a:xfrm>
          <a:prstGeom prst="rect">
            <a:avLst/>
          </a:prstGeom>
        </p:spPr>
      </p:pic>
      <p:pic>
        <p:nvPicPr>
          <p:cNvPr id="15" name="Picture 14" descr="A person in a wheelchair&#10;&#10;AI-generated content may be incorrect.">
            <a:extLst>
              <a:ext uri="{FF2B5EF4-FFF2-40B4-BE49-F238E27FC236}">
                <a16:creationId xmlns:a16="http://schemas.microsoft.com/office/drawing/2014/main" id="{3D9EC6BC-4BA3-7A9F-085E-82898FACB02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11131"/>
          <a:stretch>
            <a:fillRect/>
          </a:stretch>
        </p:blipFill>
        <p:spPr>
          <a:xfrm>
            <a:off x="12514247" y="2716934"/>
            <a:ext cx="7607300" cy="871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856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347535-282D-0790-7001-1C4DB5FFF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rectangle&#10;&#10;AI-generated content may be incorrect.">
            <a:extLst>
              <a:ext uri="{FF2B5EF4-FFF2-40B4-BE49-F238E27FC236}">
                <a16:creationId xmlns:a16="http://schemas.microsoft.com/office/drawing/2014/main" id="{BC65D384-D73F-1DA1-B232-B45CF441A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" y="0"/>
            <a:ext cx="20310138" cy="1143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E8298F-3608-2673-6C6E-051D2C5649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9886" y="1619250"/>
            <a:ext cx="7958629" cy="4485589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115F1E61-79E4-F3FF-80B8-DC58C27E48CF}"/>
              </a:ext>
            </a:extLst>
          </p:cNvPr>
          <p:cNvSpPr/>
          <p:nvPr/>
        </p:nvSpPr>
        <p:spPr>
          <a:xfrm>
            <a:off x="9636578" y="2591726"/>
            <a:ext cx="1728413" cy="1728413"/>
          </a:xfrm>
          <a:prstGeom prst="ellipse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0015D21-B43E-E660-DF0E-91966BFED626}"/>
              </a:ext>
            </a:extLst>
          </p:cNvPr>
          <p:cNvSpPr/>
          <p:nvPr/>
        </p:nvSpPr>
        <p:spPr>
          <a:xfrm>
            <a:off x="14239807" y="2600120"/>
            <a:ext cx="1728413" cy="1728413"/>
          </a:xfrm>
          <a:prstGeom prst="ellipse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CA6395-5085-61C0-2631-D01584F572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161035" y="2708328"/>
            <a:ext cx="3432755" cy="85495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ED12B06-78EB-CC9D-8960-39E6BC3DD9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144" y="8599956"/>
            <a:ext cx="1832610" cy="1832610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2EB67191-F41A-7324-B9DD-1CB8913A1E6D}"/>
              </a:ext>
            </a:extLst>
          </p:cNvPr>
          <p:cNvSpPr/>
          <p:nvPr/>
        </p:nvSpPr>
        <p:spPr>
          <a:xfrm>
            <a:off x="11914992" y="2591726"/>
            <a:ext cx="1728413" cy="1728413"/>
          </a:xfrm>
          <a:prstGeom prst="ellipse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person sitting on a chair with a prosthetic leg&#10;&#10;AI-generated content may be incorrect.">
            <a:extLst>
              <a:ext uri="{FF2B5EF4-FFF2-40B4-BE49-F238E27FC236}">
                <a16:creationId xmlns:a16="http://schemas.microsoft.com/office/drawing/2014/main" id="{39C7F325-077A-CEAA-7805-0F16AC78A9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82728" y="3894340"/>
            <a:ext cx="4506729" cy="7363491"/>
          </a:xfrm>
          <a:prstGeom prst="rect">
            <a:avLst/>
          </a:prstGeom>
        </p:spPr>
      </p:pic>
      <p:pic>
        <p:nvPicPr>
          <p:cNvPr id="34" name="Picture 33" descr="A person sitting on a chair&#10;&#10;AI-generated content may be incorrect.">
            <a:extLst>
              <a:ext uri="{FF2B5EF4-FFF2-40B4-BE49-F238E27FC236}">
                <a16:creationId xmlns:a16="http://schemas.microsoft.com/office/drawing/2014/main" id="{AD235678-6BC7-F843-6BF1-AC6277146A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28532" y="4320138"/>
            <a:ext cx="4033671" cy="6590567"/>
          </a:xfrm>
          <a:prstGeom prst="rect">
            <a:avLst/>
          </a:prstGeom>
        </p:spPr>
      </p:pic>
      <p:pic>
        <p:nvPicPr>
          <p:cNvPr id="38" name="Picture 37" descr="A yellow chair with legs&#10;&#10;AI-generated content may be incorrect.">
            <a:extLst>
              <a:ext uri="{FF2B5EF4-FFF2-40B4-BE49-F238E27FC236}">
                <a16:creationId xmlns:a16="http://schemas.microsoft.com/office/drawing/2014/main" id="{C98091C3-A8A8-BA63-9D69-BA41F4B28B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43613" y="6317732"/>
            <a:ext cx="3250362" cy="4882703"/>
          </a:xfrm>
          <a:prstGeom prst="rect">
            <a:avLst/>
          </a:prstGeom>
        </p:spPr>
      </p:pic>
      <p:pic>
        <p:nvPicPr>
          <p:cNvPr id="40" name="Picture 39" descr="A blue rectangular object with white lines&#10;&#10;AI-generated content may be incorrect.">
            <a:extLst>
              <a:ext uri="{FF2B5EF4-FFF2-40B4-BE49-F238E27FC236}">
                <a16:creationId xmlns:a16="http://schemas.microsoft.com/office/drawing/2014/main" id="{2E5EC820-BFAC-E667-221A-BA97DAAD1B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987295" y="2591726"/>
            <a:ext cx="1583805" cy="1846418"/>
          </a:xfrm>
          <a:prstGeom prst="rect">
            <a:avLst/>
          </a:prstGeom>
        </p:spPr>
      </p:pic>
      <p:pic>
        <p:nvPicPr>
          <p:cNvPr id="42" name="Picture 41" descr="A machine with a screen on it&#10;&#10;AI-generated content may be incorrect.">
            <a:extLst>
              <a:ext uri="{FF2B5EF4-FFF2-40B4-BE49-F238E27FC236}">
                <a16:creationId xmlns:a16="http://schemas.microsoft.com/office/drawing/2014/main" id="{3AB3BCA6-C9C7-C773-0C5B-2B5027F89B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274205" y="2489774"/>
            <a:ext cx="1671885" cy="1949104"/>
          </a:xfrm>
          <a:prstGeom prst="rect">
            <a:avLst/>
          </a:prstGeom>
        </p:spPr>
      </p:pic>
      <p:pic>
        <p:nvPicPr>
          <p:cNvPr id="44" name="Picture 43" descr="A white electronic device with a screen&#10;&#10;AI-generated content may be incorrect.">
            <a:extLst>
              <a:ext uri="{FF2B5EF4-FFF2-40B4-BE49-F238E27FC236}">
                <a16:creationId xmlns:a16="http://schemas.microsoft.com/office/drawing/2014/main" id="{21583C02-E836-17CD-AAF7-06A6B8D4C6D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70098" y="2729848"/>
            <a:ext cx="1260027" cy="1468955"/>
          </a:xfrm>
          <a:prstGeom prst="rect">
            <a:avLst/>
          </a:prstGeom>
        </p:spPr>
      </p:pic>
      <p:pic>
        <p:nvPicPr>
          <p:cNvPr id="47" name="Picture 46" descr="A podium with microphones&#10;&#10;AI-generated content may be incorrect.">
            <a:extLst>
              <a:ext uri="{FF2B5EF4-FFF2-40B4-BE49-F238E27FC236}">
                <a16:creationId xmlns:a16="http://schemas.microsoft.com/office/drawing/2014/main" id="{9367F24E-03C7-B037-7BE1-2252F245742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25046" y="5059374"/>
            <a:ext cx="3799167" cy="57071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22D9F4-5AB0-0DB8-7A01-F37E61BE1BA7}"/>
              </a:ext>
            </a:extLst>
          </p:cNvPr>
          <p:cNvSpPr txBox="1"/>
          <p:nvPr/>
        </p:nvSpPr>
        <p:spPr>
          <a:xfrm>
            <a:off x="1415521" y="1492226"/>
            <a:ext cx="75759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1079A6"/>
                </a:solidFill>
                <a:latin typeface=""/>
              </a:rPr>
              <a:t>SIGN UP TO BE </a:t>
            </a:r>
            <a:br>
              <a:rPr lang="en-US" sz="6000" b="1">
                <a:solidFill>
                  <a:srgbClr val="1079A6"/>
                </a:solidFill>
                <a:latin typeface=""/>
              </a:rPr>
            </a:br>
            <a:r>
              <a:rPr lang="en-US" sz="6000" b="1">
                <a:solidFill>
                  <a:srgbClr val="1F3064"/>
                </a:solidFill>
                <a:latin typeface=""/>
              </a:rPr>
              <a:t>A POLL WORKER!</a:t>
            </a:r>
            <a:endParaRPr lang="en-US" sz="6000">
              <a:solidFill>
                <a:srgbClr val="1F3064"/>
              </a:solidFill>
              <a:latin typeface=""/>
            </a:endParaRPr>
          </a:p>
        </p:txBody>
      </p:sp>
      <p:pic>
        <p:nvPicPr>
          <p:cNvPr id="24" name="Picture 23" descr="A person holding a paper&#10;&#10;AI-generated content may be incorrect.">
            <a:extLst>
              <a:ext uri="{FF2B5EF4-FFF2-40B4-BE49-F238E27FC236}">
                <a16:creationId xmlns:a16="http://schemas.microsoft.com/office/drawing/2014/main" id="{5BDA0909-6B16-08C9-8D30-DFDF101C7C2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734004" y="1876925"/>
            <a:ext cx="4995123" cy="928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894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68B552-C25B-B88F-8CF1-6482AD04E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background&#10;&#10;AI-generated content may be incorrect.">
            <a:extLst>
              <a:ext uri="{FF2B5EF4-FFF2-40B4-BE49-F238E27FC236}">
                <a16:creationId xmlns:a16="http://schemas.microsoft.com/office/drawing/2014/main" id="{6DA3B453-13C5-D533-E857-347EC5071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" y="-1"/>
            <a:ext cx="20314274" cy="114300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8C01B0-BC73-BBD2-41AB-D312C14AEE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3594" y="381782"/>
            <a:ext cx="1832610" cy="18326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40423B-0C6A-6830-36EC-FC83585BBC79}"/>
              </a:ext>
            </a:extLst>
          </p:cNvPr>
          <p:cNvSpPr txBox="1"/>
          <p:nvPr/>
        </p:nvSpPr>
        <p:spPr>
          <a:xfrm>
            <a:off x="2969024" y="1544604"/>
            <a:ext cx="14572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1F3064"/>
                </a:solidFill>
                <a:latin typeface="Open Sans" panose="020B0606030504020204" pitchFamily="34" charset="0"/>
              </a:rPr>
              <a:t>NATIONAL POLL WORKER RECRUITMENT DAY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EDE733-9787-2D12-2811-09A66D6C8FB5}"/>
              </a:ext>
            </a:extLst>
          </p:cNvPr>
          <p:cNvSpPr txBox="1"/>
          <p:nvPr/>
        </p:nvSpPr>
        <p:spPr>
          <a:xfrm>
            <a:off x="15039676" y="3661987"/>
            <a:ext cx="34216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Poll workers assist with everything from signing in voters to explaining how voting machines work and more!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F3B8405-913F-045D-0A84-5BB0195C603A}"/>
              </a:ext>
            </a:extLst>
          </p:cNvPr>
          <p:cNvGrpSpPr/>
          <p:nvPr/>
        </p:nvGrpSpPr>
        <p:grpSpPr>
          <a:xfrm>
            <a:off x="1277902" y="2518142"/>
            <a:ext cx="17543316" cy="8175444"/>
            <a:chOff x="1277902" y="2518142"/>
            <a:chExt cx="17543316" cy="817544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BE098D9-CCDC-2F67-725F-DDBC07E3B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277902" y="2518142"/>
              <a:ext cx="11458559" cy="7925659"/>
            </a:xfrm>
            <a:prstGeom prst="rect">
              <a:avLst/>
            </a:prstGeom>
          </p:spPr>
        </p:pic>
        <p:pic>
          <p:nvPicPr>
            <p:cNvPr id="9" name="Picture 8" descr="A computer screen on a podium&#10;&#10;AI-generated content may be incorrect.">
              <a:extLst>
                <a:ext uri="{FF2B5EF4-FFF2-40B4-BE49-F238E27FC236}">
                  <a16:creationId xmlns:a16="http://schemas.microsoft.com/office/drawing/2014/main" id="{9823B1E4-995E-8894-3333-E9C38D05E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58423" y="5875982"/>
              <a:ext cx="3363835" cy="3921599"/>
            </a:xfrm>
            <a:prstGeom prst="rect">
              <a:avLst/>
            </a:prstGeom>
          </p:spPr>
        </p:pic>
        <p:pic>
          <p:nvPicPr>
            <p:cNvPr id="11" name="Picture 10" descr="A blue chair next to a desk&#10;&#10;AI-generated content may be incorrect.">
              <a:extLst>
                <a:ext uri="{FF2B5EF4-FFF2-40B4-BE49-F238E27FC236}">
                  <a16:creationId xmlns:a16="http://schemas.microsoft.com/office/drawing/2014/main" id="{8F4D15AE-9ED1-EE7D-712A-E40DE05A6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133054" y="6339138"/>
              <a:ext cx="5688164" cy="4354448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BFF88DB-E09E-CF7D-F28C-6AEC28555632}"/>
                </a:ext>
              </a:extLst>
            </p:cNvPr>
            <p:cNvCxnSpPr>
              <a:cxnSpLocks/>
            </p:cNvCxnSpPr>
            <p:nvPr/>
          </p:nvCxnSpPr>
          <p:spPr>
            <a:xfrm>
              <a:off x="1940361" y="9563768"/>
              <a:ext cx="1632223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AA23AA6-D2EF-29E2-00C2-4E6EFB8DB135}"/>
              </a:ext>
            </a:extLst>
          </p:cNvPr>
          <p:cNvSpPr txBox="1"/>
          <p:nvPr/>
        </p:nvSpPr>
        <p:spPr>
          <a:xfrm>
            <a:off x="12440651" y="6760431"/>
            <a:ext cx="99418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>
                <a:solidFill>
                  <a:schemeClr val="bg1"/>
                </a:solidFill>
              </a:rPr>
              <a:t>WELCOME,</a:t>
            </a:r>
          </a:p>
          <a:p>
            <a:r>
              <a:rPr lang="en-US" sz="900" b="1">
                <a:solidFill>
                  <a:schemeClr val="bg1"/>
                </a:solidFill>
              </a:rPr>
              <a:t>PLEASE INSERT</a:t>
            </a:r>
          </a:p>
          <a:p>
            <a:r>
              <a:rPr lang="en-US" sz="900" b="1">
                <a:solidFill>
                  <a:schemeClr val="bg1"/>
                </a:solidFill>
              </a:rPr>
              <a:t>YOUR BALLOT.</a:t>
            </a:r>
          </a:p>
        </p:txBody>
      </p:sp>
      <p:pic>
        <p:nvPicPr>
          <p:cNvPr id="16" name="Picture 15" descr="A cartoon of a person&#10;&#10;AI-generated content may be incorrect.">
            <a:extLst>
              <a:ext uri="{FF2B5EF4-FFF2-40B4-BE49-F238E27FC236}">
                <a16:creationId xmlns:a16="http://schemas.microsoft.com/office/drawing/2014/main" id="{2D42D3DD-816E-33AB-7118-7C68F583E8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6606" y="3698840"/>
            <a:ext cx="3223613" cy="6295664"/>
          </a:xfrm>
          <a:prstGeom prst="rect">
            <a:avLst/>
          </a:prstGeom>
        </p:spPr>
      </p:pic>
      <p:pic>
        <p:nvPicPr>
          <p:cNvPr id="19" name="Picture 18" descr="A person holding a computer&#10;&#10;AI-generated content may be incorrect.">
            <a:extLst>
              <a:ext uri="{FF2B5EF4-FFF2-40B4-BE49-F238E27FC236}">
                <a16:creationId xmlns:a16="http://schemas.microsoft.com/office/drawing/2014/main" id="{B8389BE2-EFAF-A355-3196-7291256628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4670138" y="3776508"/>
            <a:ext cx="2502455" cy="6256138"/>
          </a:xfrm>
          <a:prstGeom prst="rect">
            <a:avLst/>
          </a:prstGeom>
        </p:spPr>
      </p:pic>
      <p:pic>
        <p:nvPicPr>
          <p:cNvPr id="21" name="Picture 20" descr="A person with a walker&#10;&#10;AI-generated content may be incorrect.">
            <a:extLst>
              <a:ext uri="{FF2B5EF4-FFF2-40B4-BE49-F238E27FC236}">
                <a16:creationId xmlns:a16="http://schemas.microsoft.com/office/drawing/2014/main" id="{2A9BB517-CFEB-90EC-C509-8F533D3FB5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18675" y="4213197"/>
            <a:ext cx="2603927" cy="6509818"/>
          </a:xfrm>
          <a:prstGeom prst="rect">
            <a:avLst/>
          </a:prstGeom>
        </p:spPr>
      </p:pic>
      <p:pic>
        <p:nvPicPr>
          <p:cNvPr id="23" name="Picture 22" descr="A person holding a paper and a phone&#10;&#10;AI-generated content may be incorrect.">
            <a:extLst>
              <a:ext uri="{FF2B5EF4-FFF2-40B4-BE49-F238E27FC236}">
                <a16:creationId xmlns:a16="http://schemas.microsoft.com/office/drawing/2014/main" id="{6B460D72-D043-56A8-EAB8-65C5F641F91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79088" y="3837401"/>
            <a:ext cx="3102139" cy="6673925"/>
          </a:xfrm>
          <a:prstGeom prst="rect">
            <a:avLst/>
          </a:prstGeom>
        </p:spPr>
      </p:pic>
      <p:pic>
        <p:nvPicPr>
          <p:cNvPr id="24" name="Picture 23" descr="A person with prosthetic leg&#10;&#10;AI-generated content may be incorrect.">
            <a:extLst>
              <a:ext uri="{FF2B5EF4-FFF2-40B4-BE49-F238E27FC236}">
                <a16:creationId xmlns:a16="http://schemas.microsoft.com/office/drawing/2014/main" id="{FE880920-E400-9C19-BC6A-A3ECA52D551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246182" y="3621833"/>
            <a:ext cx="2793494" cy="6967608"/>
          </a:xfrm>
          <a:prstGeom prst="rect">
            <a:avLst/>
          </a:prstGeom>
        </p:spPr>
      </p:pic>
      <p:pic>
        <p:nvPicPr>
          <p:cNvPr id="25" name="Picture 24" descr="A plant in a pot&#10;&#10;AI-generated content may be incorrect.">
            <a:extLst>
              <a:ext uri="{FF2B5EF4-FFF2-40B4-BE49-F238E27FC236}">
                <a16:creationId xmlns:a16="http://schemas.microsoft.com/office/drawing/2014/main" id="{BB94F223-44A3-C864-03D4-19C0DA40942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354672" y="6709416"/>
            <a:ext cx="2818009" cy="328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633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77D5EB-BF08-65F8-EBFC-DFBE1775D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background&#10;&#10;AI-generated content may be incorrect.">
            <a:extLst>
              <a:ext uri="{FF2B5EF4-FFF2-40B4-BE49-F238E27FC236}">
                <a16:creationId xmlns:a16="http://schemas.microsoft.com/office/drawing/2014/main" id="{F7734931-2E76-0A0B-F7D0-68BAF6C0A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" y="0"/>
            <a:ext cx="20310138" cy="11430000"/>
          </a:xfrm>
          <a:prstGeom prst="rect">
            <a:avLst/>
          </a:prstGeom>
        </p:spPr>
      </p:pic>
      <p:pic>
        <p:nvPicPr>
          <p:cNvPr id="9" name="Picture 8" descr="A yellow and blue building&#10;&#10;AI-generated content may be incorrect.">
            <a:extLst>
              <a:ext uri="{FF2B5EF4-FFF2-40B4-BE49-F238E27FC236}">
                <a16:creationId xmlns:a16="http://schemas.microsoft.com/office/drawing/2014/main" id="{B4C9BB41-84F0-2395-15CE-8E1778C4C7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" t="36960" r="57545"/>
          <a:stretch>
            <a:fillRect/>
          </a:stretch>
        </p:blipFill>
        <p:spPr>
          <a:xfrm>
            <a:off x="-1303774" y="1088696"/>
            <a:ext cx="21622187" cy="110475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A27054-A312-8F0F-5226-FC98806238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832" y="833004"/>
            <a:ext cx="1832610" cy="1832610"/>
          </a:xfrm>
          <a:prstGeom prst="rect">
            <a:avLst/>
          </a:prstGeom>
        </p:spPr>
      </p:pic>
      <p:pic>
        <p:nvPicPr>
          <p:cNvPr id="13" name="Picture 12" descr="A blue car with a couple of people in the window&#10;&#10;AI-generated content may be incorrect.">
            <a:extLst>
              <a:ext uri="{FF2B5EF4-FFF2-40B4-BE49-F238E27FC236}">
                <a16:creationId xmlns:a16="http://schemas.microsoft.com/office/drawing/2014/main" id="{1FA8DEFC-2BD4-C4B6-9A07-2C6F9A3944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3048" y="5664381"/>
            <a:ext cx="12004663" cy="57656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EAA5A3F-872F-B910-1E85-71C9680382F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3397711" y="6056407"/>
            <a:ext cx="3662426" cy="4262413"/>
          </a:xfrm>
          <a:prstGeom prst="rect">
            <a:avLst/>
          </a:prstGeom>
        </p:spPr>
      </p:pic>
      <p:pic>
        <p:nvPicPr>
          <p:cNvPr id="19" name="Picture 18" descr="A person with his thumb up&#10;&#10;AI-generated content may be incorrect.">
            <a:extLst>
              <a:ext uri="{FF2B5EF4-FFF2-40B4-BE49-F238E27FC236}">
                <a16:creationId xmlns:a16="http://schemas.microsoft.com/office/drawing/2014/main" id="{89C76C04-40E5-68C8-8D4A-BB3772DAB2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54476" y="5117207"/>
            <a:ext cx="3003031" cy="52822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413957-0B11-E702-6006-4B4B93C5C709}"/>
              </a:ext>
            </a:extLst>
          </p:cNvPr>
          <p:cNvSpPr txBox="1"/>
          <p:nvPr/>
        </p:nvSpPr>
        <p:spPr>
          <a:xfrm>
            <a:off x="11318975" y="1749309"/>
            <a:ext cx="545484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solidFill>
                  <a:srgbClr val="1079A6"/>
                </a:solidFill>
                <a:latin typeface="Open Sans" panose="020B0606030504020204" pitchFamily="34" charset="0"/>
              </a:rPr>
              <a:t>HELP</a:t>
            </a:r>
            <a:endParaRPr lang="en-US" sz="10500" b="1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345034-3499-BC5A-61D9-2BED8AAFCBD8}"/>
              </a:ext>
            </a:extLst>
          </p:cNvPr>
          <p:cNvSpPr txBox="1"/>
          <p:nvPr/>
        </p:nvSpPr>
        <p:spPr>
          <a:xfrm>
            <a:off x="3754096" y="2065449"/>
            <a:ext cx="54548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Whether you choose to drop off your ballot or vote at your local polling place, poll workers are here to help!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594FFB-AD11-3B89-2A9B-59396F479BFE}"/>
              </a:ext>
            </a:extLst>
          </p:cNvPr>
          <p:cNvSpPr txBox="1"/>
          <p:nvPr/>
        </p:nvSpPr>
        <p:spPr>
          <a:xfrm>
            <a:off x="11318975" y="3320078"/>
            <a:ext cx="54548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1079A6"/>
                </a:solidFill>
                <a:latin typeface="Open Sans" panose="020B0606030504020204" pitchFamily="34" charset="0"/>
              </a:rPr>
              <a:t>AMERICA</a:t>
            </a:r>
            <a:endParaRPr lang="en-US" sz="10500" b="1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9E82D2-202E-6511-10F0-62D8908961F6}"/>
              </a:ext>
            </a:extLst>
          </p:cNvPr>
          <p:cNvSpPr txBox="1"/>
          <p:nvPr/>
        </p:nvSpPr>
        <p:spPr>
          <a:xfrm>
            <a:off x="11318975" y="4104035"/>
            <a:ext cx="545484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0" b="1">
                <a:solidFill>
                  <a:srgbClr val="1079A6"/>
                </a:solidFill>
                <a:latin typeface="Open Sans" panose="020B0606030504020204" pitchFamily="34" charset="0"/>
              </a:rPr>
              <a:t>VOTE</a:t>
            </a:r>
            <a:endParaRPr lang="en-US" sz="10500" b="1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0336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264AA-0E23-C0DB-F602-16BAB1131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gradient&#10;&#10;AI-generated content may be incorrect.">
            <a:extLst>
              <a:ext uri="{FF2B5EF4-FFF2-40B4-BE49-F238E27FC236}">
                <a16:creationId xmlns:a16="http://schemas.microsoft.com/office/drawing/2014/main" id="{BBFAA194-958E-4C88-2040-DB493007AE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" y="-1"/>
            <a:ext cx="20314274" cy="114323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58BD24-19C6-EA96-1F8A-73FDEA3E00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3594" y="381782"/>
            <a:ext cx="1832610" cy="183261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5613FCF-9DEE-7778-2996-260B9E0BD9E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609519" y="3549044"/>
            <a:ext cx="5642106" cy="65664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0255A43-B826-FF34-3159-AE176992BE0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1711815" y="3805269"/>
            <a:ext cx="5922749" cy="60193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C61129-07C6-5353-5521-1AA8259F84A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707374" y="4950802"/>
            <a:ext cx="3294177" cy="53682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B6FBB0-73CD-BEA6-5DEC-8C18E5737CE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367680" y="5567709"/>
            <a:ext cx="5415579" cy="55040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DEFD46-5462-C1D0-D105-86F0A295EE1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614115" y="6678110"/>
            <a:ext cx="3852429" cy="39216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3FF2FB-0CCF-7BD6-C2A0-FF3300F4ED8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5793452" y="4575385"/>
            <a:ext cx="3011621" cy="559906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A750C12-9165-CF65-4CC5-0C722049F3D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2583743" y="4619384"/>
            <a:ext cx="2401220" cy="5980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A6ADBC-4D8F-8BEE-7E2E-435B35963538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1000713" y="6362938"/>
            <a:ext cx="7243659" cy="410710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193D05A-0F96-A28D-6FE5-8989ED5BD3D9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8883537" y="4013609"/>
            <a:ext cx="1868062" cy="167055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D71A3D9-1E8D-AC8C-F91A-BA27C3C314A5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12484" r="12484"/>
          <a:stretch/>
        </p:blipFill>
        <p:spPr>
          <a:xfrm>
            <a:off x="10471017" y="5874675"/>
            <a:ext cx="2170299" cy="429978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F8928737-1F4F-17D6-D772-E7F1A51569D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9282583" y="5354959"/>
            <a:ext cx="2182368" cy="54353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188ED7-0867-92F1-645E-6EC5B80D684B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13541572" y="5161816"/>
            <a:ext cx="4049616" cy="5765433"/>
          </a:xfrm>
          <a:prstGeom prst="rect">
            <a:avLst/>
          </a:prstGeom>
        </p:spPr>
      </p:pic>
      <p:pic>
        <p:nvPicPr>
          <p:cNvPr id="48" name="Picture 47" descr="A plant in a pot&#10;&#10;AI-generated content may be incorrect.">
            <a:extLst>
              <a:ext uri="{FF2B5EF4-FFF2-40B4-BE49-F238E27FC236}">
                <a16:creationId xmlns:a16="http://schemas.microsoft.com/office/drawing/2014/main" id="{9DDCEEC5-7CAF-B3BB-5FDC-9CC265E50A4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74041" y="7621124"/>
            <a:ext cx="2314239" cy="26979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D6E1C8-243B-6386-57B9-B6653D6DD227}"/>
              </a:ext>
            </a:extLst>
          </p:cNvPr>
          <p:cNvSpPr txBox="1"/>
          <p:nvPr/>
        </p:nvSpPr>
        <p:spPr>
          <a:xfrm>
            <a:off x="4304132" y="1238143"/>
            <a:ext cx="153656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1F3064"/>
                </a:solidFill>
                <a:latin typeface=""/>
              </a:rPr>
              <a:t>NATIONAL POLL WORKER RECRUITMENT DAY</a:t>
            </a:r>
            <a:endParaRPr lang="en-US" sz="6000">
              <a:solidFill>
                <a:srgbClr val="1F3064"/>
              </a:solidFill>
              <a:latin typeface="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E0A23D-1F69-8C03-DAC2-1FC3F0DF9559}"/>
              </a:ext>
            </a:extLst>
          </p:cNvPr>
          <p:cNvSpPr txBox="1"/>
          <p:nvPr/>
        </p:nvSpPr>
        <p:spPr>
          <a:xfrm>
            <a:off x="4304132" y="3171344"/>
            <a:ext cx="11154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Poll workers help to make voting accessible for everyone!</a:t>
            </a:r>
          </a:p>
        </p:txBody>
      </p:sp>
    </p:spTree>
    <p:extLst>
      <p:ext uri="{BB962C8B-B14F-4D97-AF65-F5344CB8AC3E}">
        <p14:creationId xmlns:p14="http://schemas.microsoft.com/office/powerpoint/2010/main" val="17332134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C84A4-3209-C6F1-E0F1-234DA17CF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gradient&#10;&#10;AI-generated content may be incorrect.">
            <a:extLst>
              <a:ext uri="{FF2B5EF4-FFF2-40B4-BE49-F238E27FC236}">
                <a16:creationId xmlns:a16="http://schemas.microsoft.com/office/drawing/2014/main" id="{6EDF4843-679E-2C27-AE25-68C77EFEC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" y="0"/>
            <a:ext cx="20314274" cy="1143000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CAFB5DA-3628-5DB9-9CAB-F0F6273F7A47}"/>
              </a:ext>
            </a:extLst>
          </p:cNvPr>
          <p:cNvCxnSpPr>
            <a:cxnSpLocks/>
          </p:cNvCxnSpPr>
          <p:nvPr/>
        </p:nvCxnSpPr>
        <p:spPr>
          <a:xfrm>
            <a:off x="1598895" y="8880014"/>
            <a:ext cx="17047794" cy="0"/>
          </a:xfrm>
          <a:prstGeom prst="line">
            <a:avLst/>
          </a:prstGeom>
          <a:ln w="38100">
            <a:solidFill>
              <a:srgbClr val="23222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E54B8397-DE3D-FC43-2BAA-FBC2A2DA1C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7783" y="1696733"/>
            <a:ext cx="3242845" cy="32428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860DC9-5173-F867-C668-5911941530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flipH="1">
            <a:off x="14726677" y="4031453"/>
            <a:ext cx="4151039" cy="5357835"/>
          </a:xfrm>
          <a:prstGeom prst="rect">
            <a:avLst/>
          </a:prstGeom>
        </p:spPr>
      </p:pic>
      <p:pic>
        <p:nvPicPr>
          <p:cNvPr id="10" name="Picture 9" descr="A person in a red jacket and brown skirt holding a phone&#10;&#10;AI-generated content may be incorrect.">
            <a:extLst>
              <a:ext uri="{FF2B5EF4-FFF2-40B4-BE49-F238E27FC236}">
                <a16:creationId xmlns:a16="http://schemas.microsoft.com/office/drawing/2014/main" id="{0EE1244C-5B2C-2006-ABED-1FC592D864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59899" y="2665708"/>
            <a:ext cx="3335379" cy="7175716"/>
          </a:xfrm>
          <a:prstGeom prst="rect">
            <a:avLst/>
          </a:prstGeom>
        </p:spPr>
      </p:pic>
      <p:pic>
        <p:nvPicPr>
          <p:cNvPr id="12" name="Picture 11" descr="A person holding a tablet&#10;&#10;AI-generated content may be incorrect.">
            <a:extLst>
              <a:ext uri="{FF2B5EF4-FFF2-40B4-BE49-F238E27FC236}">
                <a16:creationId xmlns:a16="http://schemas.microsoft.com/office/drawing/2014/main" id="{E996FAA0-643B-FA90-651F-220FB855F5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7267" y="2665708"/>
            <a:ext cx="3611186" cy="7052587"/>
          </a:xfrm>
          <a:prstGeom prst="rect">
            <a:avLst/>
          </a:prstGeom>
        </p:spPr>
      </p:pic>
      <p:pic>
        <p:nvPicPr>
          <p:cNvPr id="14" name="Picture 13" descr="A person holding a clipboard&#10;&#10;AI-generated content may be incorrect.">
            <a:extLst>
              <a:ext uri="{FF2B5EF4-FFF2-40B4-BE49-F238E27FC236}">
                <a16:creationId xmlns:a16="http://schemas.microsoft.com/office/drawing/2014/main" id="{E8F91BB9-B7D5-F1FE-EA5A-70C8717484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02860" y="2127141"/>
            <a:ext cx="4391805" cy="71757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364AE9-E18B-F554-2FD3-71967BA19F7C}"/>
              </a:ext>
            </a:extLst>
          </p:cNvPr>
          <p:cNvSpPr txBox="1"/>
          <p:nvPr/>
        </p:nvSpPr>
        <p:spPr>
          <a:xfrm>
            <a:off x="6876928" y="5472721"/>
            <a:ext cx="64917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1F3064"/>
                </a:solidFill>
                <a:latin typeface=""/>
              </a:rPr>
              <a:t>HELP AMERICA</a:t>
            </a:r>
            <a:endParaRPr lang="en-US" sz="5400">
              <a:solidFill>
                <a:srgbClr val="1F3064"/>
              </a:solidFill>
              <a:latin typeface="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14A9E3-85D4-B7CC-38F7-801ED0ECDD6C}"/>
              </a:ext>
            </a:extLst>
          </p:cNvPr>
          <p:cNvSpPr txBox="1"/>
          <p:nvPr/>
        </p:nvSpPr>
        <p:spPr>
          <a:xfrm>
            <a:off x="7219479" y="6177226"/>
            <a:ext cx="5806625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0" b="1">
                <a:solidFill>
                  <a:srgbClr val="1F3064"/>
                </a:solidFill>
                <a:latin typeface=""/>
              </a:rPr>
              <a:t>VOTE</a:t>
            </a:r>
            <a:endParaRPr lang="en-US" sz="15000"/>
          </a:p>
        </p:txBody>
      </p:sp>
    </p:spTree>
    <p:extLst>
      <p:ext uri="{BB962C8B-B14F-4D97-AF65-F5344CB8AC3E}">
        <p14:creationId xmlns:p14="http://schemas.microsoft.com/office/powerpoint/2010/main" val="24249335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7C3A9E-1C5D-5650-B6BE-E464940A9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white background&#10;&#10;AI-generated content may be incorrect.">
            <a:extLst>
              <a:ext uri="{FF2B5EF4-FFF2-40B4-BE49-F238E27FC236}">
                <a16:creationId xmlns:a16="http://schemas.microsoft.com/office/drawing/2014/main" id="{C8F51431-F8F9-F6B5-65EF-0E124A970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" y="0"/>
            <a:ext cx="20310138" cy="1143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BC4DA46-2BD4-AE6D-0831-2B04C839CB4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10290524" y="1212164"/>
            <a:ext cx="3615914" cy="90056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2386F85-6BFB-1C2A-C32F-855E2D43AE3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804245" y="2665614"/>
            <a:ext cx="5858067" cy="75611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C859851-F132-B039-0EFA-7C6F411C100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921360" y="3153924"/>
            <a:ext cx="8266038" cy="88738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A36F3F-6F17-7BEA-AF7B-C4455C7ACC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9832" y="833004"/>
            <a:ext cx="1832610" cy="1832610"/>
          </a:xfrm>
          <a:prstGeom prst="rect">
            <a:avLst/>
          </a:prstGeom>
        </p:spPr>
      </p:pic>
      <p:pic>
        <p:nvPicPr>
          <p:cNvPr id="7" name="Picture 6" descr="A blue rectangular object with white lines&#10;&#10;AI-generated content may be incorrect.">
            <a:extLst>
              <a:ext uri="{FF2B5EF4-FFF2-40B4-BE49-F238E27FC236}">
                <a16:creationId xmlns:a16="http://schemas.microsoft.com/office/drawing/2014/main" id="{FF92F976-B03E-0F4B-C8A2-A2CC6B9261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26969" y="4858125"/>
            <a:ext cx="2221622" cy="2589994"/>
          </a:xfrm>
          <a:prstGeom prst="rect">
            <a:avLst/>
          </a:prstGeom>
        </p:spPr>
      </p:pic>
      <p:pic>
        <p:nvPicPr>
          <p:cNvPr id="12" name="Picture 11" descr="A person sitting on a chair&#10;&#10;AI-generated content may be incorrect.">
            <a:extLst>
              <a:ext uri="{FF2B5EF4-FFF2-40B4-BE49-F238E27FC236}">
                <a16:creationId xmlns:a16="http://schemas.microsoft.com/office/drawing/2014/main" id="{469EE666-4A5F-8EE5-45D6-E19428E8C8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50563" y="1820116"/>
            <a:ext cx="5346616" cy="940447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A99B152-1822-DA4F-C599-AB34F010762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3103053" y="1081655"/>
            <a:ext cx="2916552" cy="26081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42F108-1978-3966-A9A3-A3A47C59DB7F}"/>
              </a:ext>
            </a:extLst>
          </p:cNvPr>
          <p:cNvSpPr txBox="1"/>
          <p:nvPr/>
        </p:nvSpPr>
        <p:spPr>
          <a:xfrm>
            <a:off x="1500471" y="4326041"/>
            <a:ext cx="76081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1079A6"/>
                </a:solidFill>
                <a:latin typeface=""/>
              </a:rPr>
              <a:t>SIGN UP TO BE </a:t>
            </a:r>
            <a:br>
              <a:rPr lang="en-US" sz="6000" b="1">
                <a:solidFill>
                  <a:srgbClr val="1079A6"/>
                </a:solidFill>
                <a:latin typeface=""/>
              </a:rPr>
            </a:br>
            <a:r>
              <a:rPr lang="en-US" sz="6000" b="1">
                <a:solidFill>
                  <a:srgbClr val="1079A6"/>
                </a:solidFill>
                <a:latin typeface=""/>
              </a:rPr>
              <a:t>A POLL WORKER</a:t>
            </a:r>
            <a:endParaRPr lang="en-US" sz="6000">
              <a:solidFill>
                <a:srgbClr val="1079A6"/>
              </a:solidFill>
              <a:latin typeface="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4D9CDA-7DEF-39A5-5A99-7773BE7B9B77}"/>
              </a:ext>
            </a:extLst>
          </p:cNvPr>
          <p:cNvSpPr txBox="1"/>
          <p:nvPr/>
        </p:nvSpPr>
        <p:spPr>
          <a:xfrm>
            <a:off x="1500471" y="6339473"/>
            <a:ext cx="6144356" cy="1569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Electronic poll books help streamline the check-in process, reduce errors, automate ballot issuing, and collect and display critical data.</a:t>
            </a:r>
          </a:p>
        </p:txBody>
      </p:sp>
    </p:spTree>
    <p:extLst>
      <p:ext uri="{BB962C8B-B14F-4D97-AF65-F5344CB8AC3E}">
        <p14:creationId xmlns:p14="http://schemas.microsoft.com/office/powerpoint/2010/main" val="1817738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01D42-2EBD-B572-2C6F-363F75D9C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6" y="-7504648"/>
            <a:ext cx="12265810" cy="2193104"/>
          </a:xfrm>
        </p:spPr>
        <p:txBody>
          <a:bodyPr>
            <a:normAutofit/>
          </a:bodyPr>
          <a:lstStyle/>
          <a:p>
            <a:r>
              <a:rPr lang="en-US" sz="438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Windows Users: Best Practices: Step-by-Step Guide To Customizable Graphics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A0EA9D5-FBB0-E1FB-0867-0EEC4CB79430}"/>
              </a:ext>
            </a:extLst>
          </p:cNvPr>
          <p:cNvGrpSpPr/>
          <p:nvPr/>
        </p:nvGrpSpPr>
        <p:grpSpPr>
          <a:xfrm>
            <a:off x="6736080" y="3576966"/>
            <a:ext cx="13257722" cy="6309133"/>
            <a:chOff x="8516114" y="4285535"/>
            <a:chExt cx="8521518" cy="405525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B7B81C5-7BB9-9073-E037-4CADC2D12768}"/>
                </a:ext>
              </a:extLst>
            </p:cNvPr>
            <p:cNvGrpSpPr/>
            <p:nvPr/>
          </p:nvGrpSpPr>
          <p:grpSpPr>
            <a:xfrm>
              <a:off x="9341476" y="4285535"/>
              <a:ext cx="6750727" cy="415435"/>
              <a:chOff x="6177259" y="3124138"/>
              <a:chExt cx="6781673" cy="417338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291C128-235D-09B6-FF24-0EAC9D1379C7}"/>
                  </a:ext>
                </a:extLst>
              </p:cNvPr>
              <p:cNvSpPr txBox="1"/>
              <p:nvPr/>
            </p:nvSpPr>
            <p:spPr>
              <a:xfrm>
                <a:off x="6177259" y="3124138"/>
                <a:ext cx="1000083" cy="4173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3600">
                    <a:solidFill>
                      <a:srgbClr val="CF2032"/>
                    </a:solidFill>
                    <a:latin typeface="Open Sans" panose="020B0606030504020204" pitchFamily="34" charset="0"/>
                  </a:rPr>
                  <a:t>Step 1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D51C06C-5E68-5531-525F-8A2A1F3221F2}"/>
                  </a:ext>
                </a:extLst>
              </p:cNvPr>
              <p:cNvSpPr txBox="1"/>
              <p:nvPr/>
            </p:nvSpPr>
            <p:spPr>
              <a:xfrm>
                <a:off x="8942765" y="3124138"/>
                <a:ext cx="1000083" cy="4173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3600">
                    <a:solidFill>
                      <a:srgbClr val="CF2032"/>
                    </a:solidFill>
                    <a:latin typeface="Open Sans" panose="020B0606030504020204" pitchFamily="34" charset="0"/>
                  </a:rPr>
                  <a:t>Step 2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2FB90D0-E01D-5056-3ECE-B816EEE398D7}"/>
                  </a:ext>
                </a:extLst>
              </p:cNvPr>
              <p:cNvSpPr txBox="1"/>
              <p:nvPr/>
            </p:nvSpPr>
            <p:spPr>
              <a:xfrm>
                <a:off x="11958849" y="3124138"/>
                <a:ext cx="1000083" cy="4173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3600">
                    <a:solidFill>
                      <a:srgbClr val="CF2032"/>
                    </a:solidFill>
                    <a:latin typeface="Open Sans" panose="020B0606030504020204" pitchFamily="34" charset="0"/>
                  </a:rPr>
                  <a:t>Step 3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75C2B46-201F-6EA7-76E4-6BDAE1A4A7AE}"/>
                </a:ext>
              </a:extLst>
            </p:cNvPr>
            <p:cNvGrpSpPr/>
            <p:nvPr/>
          </p:nvGrpSpPr>
          <p:grpSpPr>
            <a:xfrm>
              <a:off x="8516114" y="5130362"/>
              <a:ext cx="8521518" cy="3210424"/>
              <a:chOff x="5970962" y="3336296"/>
              <a:chExt cx="9102620" cy="3684236"/>
            </a:xfrm>
            <a:effectLst>
              <a:outerShdw blurRad="254951" sx="102000" sy="102000" algn="ctr" rotWithShape="0">
                <a:prstClr val="black">
                  <a:alpha val="11000"/>
                </a:prstClr>
              </a:outerShdw>
            </a:effectLst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4C99B413-30B3-C95A-A04B-F20D8F545C1F}"/>
                  </a:ext>
                </a:extLst>
              </p:cNvPr>
              <p:cNvGrpSpPr/>
              <p:nvPr/>
            </p:nvGrpSpPr>
            <p:grpSpPr>
              <a:xfrm>
                <a:off x="9089529" y="3336296"/>
                <a:ext cx="2634379" cy="3684236"/>
                <a:chOff x="9444662" y="3065995"/>
                <a:chExt cx="2475326" cy="3461797"/>
              </a:xfrm>
            </p:grpSpPr>
            <p:pic>
              <p:nvPicPr>
                <p:cNvPr id="4" name="Picture 3">
                  <a:extLst>
                    <a:ext uri="{FF2B5EF4-FFF2-40B4-BE49-F238E27FC236}">
                      <a16:creationId xmlns:a16="http://schemas.microsoft.com/office/drawing/2014/main" id="{CF610EEB-98AE-2928-7432-685F97C542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r="62277"/>
                <a:stretch/>
              </p:blipFill>
              <p:spPr>
                <a:xfrm>
                  <a:off x="9444662" y="3065995"/>
                  <a:ext cx="2321606" cy="3461797"/>
                </a:xfrm>
                <a:prstGeom prst="rect">
                  <a:avLst/>
                </a:prstGeom>
              </p:spPr>
            </p:pic>
            <p:pic>
              <p:nvPicPr>
                <p:cNvPr id="9" name="Picture 8" descr="A screenshot of a computer&#10;&#10;Description automatically generated">
                  <a:extLst>
                    <a:ext uri="{FF2B5EF4-FFF2-40B4-BE49-F238E27FC236}">
                      <a16:creationId xmlns:a16="http://schemas.microsoft.com/office/drawing/2014/main" id="{88D6C845-8BD6-EB6B-3348-21FACCE08B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78650" t="36943" r="1938" b="55992"/>
                <a:stretch/>
              </p:blipFill>
              <p:spPr>
                <a:xfrm>
                  <a:off x="11278461" y="5315172"/>
                  <a:ext cx="641527" cy="276351"/>
                </a:xfrm>
                <a:prstGeom prst="rect">
                  <a:avLst/>
                </a:prstGeom>
              </p:spPr>
            </p:pic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FD6D36A5-11EC-812B-2813-09A6B15FF232}"/>
                  </a:ext>
                </a:extLst>
              </p:cNvPr>
              <p:cNvGrpSpPr/>
              <p:nvPr/>
            </p:nvGrpSpPr>
            <p:grpSpPr>
              <a:xfrm>
                <a:off x="5970962" y="3336296"/>
                <a:ext cx="2663567" cy="3684236"/>
                <a:chOff x="6341665" y="3065995"/>
                <a:chExt cx="2663567" cy="3684236"/>
              </a:xfrm>
            </p:grpSpPr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AEE88573-E2DE-EB5B-3556-DD3432CB7A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r="62922" b="8821"/>
                <a:stretch/>
              </p:blipFill>
              <p:spPr>
                <a:xfrm>
                  <a:off x="6341665" y="3065995"/>
                  <a:ext cx="2663567" cy="3684236"/>
                </a:xfrm>
                <a:prstGeom prst="rect">
                  <a:avLst/>
                </a:prstGeom>
              </p:spPr>
            </p:pic>
            <p:pic>
              <p:nvPicPr>
                <p:cNvPr id="12" name="Picture 11" descr="A screenshot of a computer&#10;&#10;Description automatically generated">
                  <a:extLst>
                    <a:ext uri="{FF2B5EF4-FFF2-40B4-BE49-F238E27FC236}">
                      <a16:creationId xmlns:a16="http://schemas.microsoft.com/office/drawing/2014/main" id="{FE7DE344-83B6-FD5E-2C73-5655AF9370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78650" t="36943" r="1938" b="55992"/>
                <a:stretch/>
              </p:blipFill>
              <p:spPr>
                <a:xfrm>
                  <a:off x="7117867" y="5681328"/>
                  <a:ext cx="641527" cy="276351"/>
                </a:xfrm>
                <a:prstGeom prst="rect">
                  <a:avLst/>
                </a:prstGeom>
              </p:spPr>
            </p:pic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26867362-9F91-B1C7-EC07-8E0411853D58}"/>
                  </a:ext>
                </a:extLst>
              </p:cNvPr>
              <p:cNvGrpSpPr/>
              <p:nvPr/>
            </p:nvGrpSpPr>
            <p:grpSpPr>
              <a:xfrm>
                <a:off x="12015311" y="3337653"/>
                <a:ext cx="3058271" cy="2655785"/>
                <a:chOff x="11935559" y="3094105"/>
                <a:chExt cx="3058271" cy="2655785"/>
              </a:xfrm>
            </p:grpSpPr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298B9306-FD2B-46DF-10B4-1F26CABA14D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39202" t="8802" r="12599" b="16177"/>
                <a:stretch/>
              </p:blipFill>
              <p:spPr>
                <a:xfrm>
                  <a:off x="11935559" y="3094105"/>
                  <a:ext cx="3033331" cy="2655785"/>
                </a:xfrm>
                <a:prstGeom prst="rect">
                  <a:avLst/>
                </a:prstGeom>
              </p:spPr>
            </p:pic>
            <p:pic>
              <p:nvPicPr>
                <p:cNvPr id="15" name="Picture 14" descr="A screenshot of a computer&#10;&#10;Description automatically generated">
                  <a:extLst>
                    <a:ext uri="{FF2B5EF4-FFF2-40B4-BE49-F238E27FC236}">
                      <a16:creationId xmlns:a16="http://schemas.microsoft.com/office/drawing/2014/main" id="{DA3006C9-D0C4-412C-B270-1B4E412955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78650" t="36943" r="1938" b="55992"/>
                <a:stretch/>
              </p:blipFill>
              <p:spPr>
                <a:xfrm>
                  <a:off x="14519427" y="4585186"/>
                  <a:ext cx="474403" cy="204359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FC13DABC-182B-A141-068E-288B86CE7590}"/>
              </a:ext>
            </a:extLst>
          </p:cNvPr>
          <p:cNvSpPr txBox="1">
            <a:spLocks/>
          </p:cNvSpPr>
          <p:nvPr/>
        </p:nvSpPr>
        <p:spPr>
          <a:xfrm>
            <a:off x="1567331" y="849815"/>
            <a:ext cx="18055010" cy="2193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52384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3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Windows Users: Best Practices: Step-by-Step Guide To Customizable Graphics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8A7EDCB-65E8-06D5-F672-92B6E26B420E}"/>
              </a:ext>
            </a:extLst>
          </p:cNvPr>
          <p:cNvSpPr txBox="1"/>
          <p:nvPr/>
        </p:nvSpPr>
        <p:spPr>
          <a:xfrm>
            <a:off x="1564985" y="3042919"/>
            <a:ext cx="49369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Edit/Customize the graphic to best serve your constituency. There are two versions of each graphic, one that is ready to publish and one that is customizable – allowing for you to insert a specific logo and any copy you’d like. 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B00625-72E0-F818-22E6-E4B0080DED29}"/>
              </a:ext>
            </a:extLst>
          </p:cNvPr>
          <p:cNvSpPr txBox="1"/>
          <p:nvPr/>
        </p:nvSpPr>
        <p:spPr>
          <a:xfrm>
            <a:off x="1564988" y="6419406"/>
            <a:ext cx="4932818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0194">
              <a:spcAft>
                <a:spcPts val="597"/>
              </a:spcAft>
            </a:pPr>
            <a:r>
              <a:rPr lang="en-US"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Once you’ve designed a graphic, please follow the following steps:</a:t>
            </a:r>
          </a:p>
          <a:p>
            <a:pPr marL="284436" indent="-284436" defTabSz="910194">
              <a:spcAft>
                <a:spcPts val="597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Step 1: Click File, then Export </a:t>
            </a:r>
          </a:p>
          <a:p>
            <a:pPr marL="284436" indent="-284436" defTabSz="910194">
              <a:spcAft>
                <a:spcPts val="597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Step 2: Click Change File Type</a:t>
            </a:r>
          </a:p>
          <a:p>
            <a:pPr marL="284436" indent="-284436" defTabSz="910194">
              <a:spcAft>
                <a:spcPts val="597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Step 3: Under Image File Types, Select .JPG</a:t>
            </a:r>
          </a:p>
          <a:p>
            <a:pPr marL="284436" indent="-284436" defTabSz="910194">
              <a:spcAft>
                <a:spcPts val="597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Step 4: Save Your New Graphic </a:t>
            </a:r>
          </a:p>
          <a:p>
            <a:pPr marL="284436" indent="-284436" defTabSz="910194">
              <a:spcAft>
                <a:spcPts val="597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Step 5: Don’t Forget to Use the Hashtag #</a:t>
            </a:r>
            <a:r>
              <a:rPr lang="en-U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HelpAmericaVote</a:t>
            </a:r>
            <a:r>
              <a:rPr lang="en-U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9534747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4EF02D-54F8-7889-A265-0FAB373EC4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background&#10;&#10;AI-generated content may be incorrect.">
            <a:extLst>
              <a:ext uri="{FF2B5EF4-FFF2-40B4-BE49-F238E27FC236}">
                <a16:creationId xmlns:a16="http://schemas.microsoft.com/office/drawing/2014/main" id="{3C8E9428-411F-D58D-176A-5BA516E7C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" y="0"/>
            <a:ext cx="20310138" cy="11430000"/>
          </a:xfrm>
          <a:prstGeom prst="rect">
            <a:avLst/>
          </a:prstGeom>
        </p:spPr>
      </p:pic>
      <p:pic>
        <p:nvPicPr>
          <p:cNvPr id="9" name="Picture 8" descr="A yellow and blue building&#10;&#10;AI-generated content may be incorrect.">
            <a:extLst>
              <a:ext uri="{FF2B5EF4-FFF2-40B4-BE49-F238E27FC236}">
                <a16:creationId xmlns:a16="http://schemas.microsoft.com/office/drawing/2014/main" id="{84E72D9D-25AE-F918-7D0A-90587BAB618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" t="36960" r="57545"/>
          <a:stretch>
            <a:fillRect/>
          </a:stretch>
        </p:blipFill>
        <p:spPr>
          <a:xfrm>
            <a:off x="-1303774" y="1088696"/>
            <a:ext cx="21622187" cy="110475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9FE11F-846E-F125-8A31-5452E812AA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832" y="833004"/>
            <a:ext cx="1832610" cy="18326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74EA8D-0763-4E32-D76F-2277C7AC25C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381318" y="5496184"/>
            <a:ext cx="2860921" cy="46622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B3CF57-7B96-85B0-CBCD-A4332A22E32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467395" y="5151120"/>
            <a:ext cx="2615527" cy="48626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A41E86-9F06-28E0-1E03-E87588E02F6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241966" y="5598808"/>
            <a:ext cx="3577243" cy="5092916"/>
          </a:xfrm>
          <a:prstGeom prst="rect">
            <a:avLst/>
          </a:prstGeom>
        </p:spPr>
      </p:pic>
      <p:pic>
        <p:nvPicPr>
          <p:cNvPr id="8" name="Picture 7" descr="A cartoon of a person&#10;&#10;AI-generated content may be incorrect.">
            <a:extLst>
              <a:ext uri="{FF2B5EF4-FFF2-40B4-BE49-F238E27FC236}">
                <a16:creationId xmlns:a16="http://schemas.microsoft.com/office/drawing/2014/main" id="{0F2C5592-F9E1-7AA4-2497-C618AB5EE7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909882" y="5496184"/>
            <a:ext cx="2048406" cy="51210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6D4900-DBDC-B2E2-0E4D-C344EBE401B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424216" y="4765624"/>
            <a:ext cx="5489566" cy="55791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A63CD9-07EC-6B72-B7DD-50012FEED13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3168999" y="5799386"/>
            <a:ext cx="1880394" cy="4683248"/>
          </a:xfrm>
          <a:prstGeom prst="rect">
            <a:avLst/>
          </a:prstGeom>
        </p:spPr>
      </p:pic>
      <p:pic>
        <p:nvPicPr>
          <p:cNvPr id="16" name="Picture 15" descr="A sign with a flag on it&#10;&#10;AI-generated content may be incorrect.">
            <a:extLst>
              <a:ext uri="{FF2B5EF4-FFF2-40B4-BE49-F238E27FC236}">
                <a16:creationId xmlns:a16="http://schemas.microsoft.com/office/drawing/2014/main" id="{927537AD-A4EF-4B1B-B5A1-191777C79F0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379976" y="8229600"/>
            <a:ext cx="2489369" cy="29021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323537-7AF5-08DB-40E6-867B414F09AE}"/>
              </a:ext>
            </a:extLst>
          </p:cNvPr>
          <p:cNvSpPr txBox="1"/>
          <p:nvPr/>
        </p:nvSpPr>
        <p:spPr>
          <a:xfrm>
            <a:off x="10768821" y="1685404"/>
            <a:ext cx="81169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1079A6"/>
                </a:solidFill>
                <a:latin typeface="Open Sans" panose="020B0606030504020204" pitchFamily="34" charset="0"/>
              </a:rPr>
              <a:t>NATIONAL </a:t>
            </a:r>
            <a:br>
              <a:rPr lang="en-US" sz="6000" b="1">
                <a:solidFill>
                  <a:srgbClr val="1079A6"/>
                </a:solidFill>
                <a:latin typeface="Open Sans" panose="020B0606030504020204" pitchFamily="34" charset="0"/>
              </a:rPr>
            </a:br>
            <a:r>
              <a:rPr lang="en-US" sz="6000" b="1">
                <a:solidFill>
                  <a:srgbClr val="1079A6"/>
                </a:solidFill>
                <a:latin typeface="Open Sans" panose="020B0606030504020204" pitchFamily="34" charset="0"/>
              </a:rPr>
              <a:t>POLL WORKER </a:t>
            </a:r>
            <a:r>
              <a:rPr lang="en-US" sz="6000" b="1">
                <a:solidFill>
                  <a:srgbClr val="1F3064"/>
                </a:solidFill>
                <a:latin typeface="Open Sans" panose="020B0606030504020204" pitchFamily="34" charset="0"/>
              </a:rPr>
              <a:t>RECRUITMENT DAY</a:t>
            </a:r>
          </a:p>
        </p:txBody>
      </p:sp>
    </p:spTree>
    <p:extLst>
      <p:ext uri="{BB962C8B-B14F-4D97-AF65-F5344CB8AC3E}">
        <p14:creationId xmlns:p14="http://schemas.microsoft.com/office/powerpoint/2010/main" val="7502656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E16A9-9E32-BAE9-3643-0FD1C53A3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00DA86E7-39AD-A86D-229A-0A9580383091}"/>
              </a:ext>
            </a:extLst>
          </p:cNvPr>
          <p:cNvGrpSpPr/>
          <p:nvPr/>
        </p:nvGrpSpPr>
        <p:grpSpPr>
          <a:xfrm>
            <a:off x="4139" y="0"/>
            <a:ext cx="20314273" cy="11430000"/>
            <a:chOff x="4140" y="0"/>
            <a:chExt cx="20310138" cy="11430000"/>
          </a:xfrm>
        </p:grpSpPr>
        <p:pic>
          <p:nvPicPr>
            <p:cNvPr id="15" name="Picture 14" descr="A blue and white border with stars&#10;&#10;AI-generated content may be incorrect.">
              <a:extLst>
                <a:ext uri="{FF2B5EF4-FFF2-40B4-BE49-F238E27FC236}">
                  <a16:creationId xmlns:a16="http://schemas.microsoft.com/office/drawing/2014/main" id="{93612DB8-2E52-97AF-A5C4-A2239023A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0" y="0"/>
              <a:ext cx="20310138" cy="11430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33680DB-D5A3-9C06-3DE5-04D4C857B9D9}"/>
                </a:ext>
              </a:extLst>
            </p:cNvPr>
            <p:cNvSpPr/>
            <p:nvPr/>
          </p:nvSpPr>
          <p:spPr>
            <a:xfrm>
              <a:off x="772025" y="692091"/>
              <a:ext cx="18811376" cy="10071159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9D58E48-7FBB-E321-90A3-9515E8A5D4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832" y="833004"/>
            <a:ext cx="1832610" cy="183261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27550BC-23A9-F503-1276-67A0FA56501B}"/>
              </a:ext>
            </a:extLst>
          </p:cNvPr>
          <p:cNvGrpSpPr/>
          <p:nvPr/>
        </p:nvGrpSpPr>
        <p:grpSpPr>
          <a:xfrm>
            <a:off x="10436738" y="3503894"/>
            <a:ext cx="6600068" cy="7694437"/>
            <a:chOff x="11258423" y="5875982"/>
            <a:chExt cx="3363835" cy="3921599"/>
          </a:xfrm>
        </p:grpSpPr>
        <p:pic>
          <p:nvPicPr>
            <p:cNvPr id="23" name="Picture 22" descr="A computer screen on a podium&#10;&#10;AI-generated content may be incorrect.">
              <a:extLst>
                <a:ext uri="{FF2B5EF4-FFF2-40B4-BE49-F238E27FC236}">
                  <a16:creationId xmlns:a16="http://schemas.microsoft.com/office/drawing/2014/main" id="{EF334DB0-C7D4-F652-8EE2-B52FF546A0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58423" y="5875982"/>
              <a:ext cx="3363835" cy="392159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12999D4-4DE8-753A-83E2-12DB9223A02D}"/>
                </a:ext>
              </a:extLst>
            </p:cNvPr>
            <p:cNvSpPr txBox="1"/>
            <p:nvPr/>
          </p:nvSpPr>
          <p:spPr>
            <a:xfrm>
              <a:off x="12440651" y="6760431"/>
              <a:ext cx="1009809" cy="517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</a:rPr>
                <a:t>WELCOME,</a:t>
              </a:r>
            </a:p>
            <a:p>
              <a:r>
                <a:rPr lang="en-US" sz="2000" b="1">
                  <a:solidFill>
                    <a:schemeClr val="bg1"/>
                  </a:solidFill>
                </a:rPr>
                <a:t>PLEASE INSERT</a:t>
              </a:r>
            </a:p>
            <a:p>
              <a:r>
                <a:rPr lang="en-US" sz="2000" b="1">
                  <a:solidFill>
                    <a:schemeClr val="bg1"/>
                  </a:solidFill>
                </a:rPr>
                <a:t>YOUR BALLOT.</a:t>
              </a:r>
            </a:p>
          </p:txBody>
        </p:sp>
      </p:grpSp>
      <p:pic>
        <p:nvPicPr>
          <p:cNvPr id="25" name="Picture 24" descr="A person holding a paper and a phone&#10;&#10;AI-generated content may be incorrect.">
            <a:extLst>
              <a:ext uri="{FF2B5EF4-FFF2-40B4-BE49-F238E27FC236}">
                <a16:creationId xmlns:a16="http://schemas.microsoft.com/office/drawing/2014/main" id="{C32F95F1-2C98-3393-AA46-6848C264A43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28417"/>
          <a:stretch>
            <a:fillRect/>
          </a:stretch>
        </p:blipFill>
        <p:spPr>
          <a:xfrm>
            <a:off x="7075404" y="1392585"/>
            <a:ext cx="6517685" cy="10037415"/>
          </a:xfrm>
          <a:prstGeom prst="rect">
            <a:avLst/>
          </a:prstGeom>
        </p:spPr>
      </p:pic>
      <p:pic>
        <p:nvPicPr>
          <p:cNvPr id="26" name="Picture 25" descr="A person holding a paper&#10;&#10;AI-generated content may be incorrect.">
            <a:extLst>
              <a:ext uri="{FF2B5EF4-FFF2-40B4-BE49-F238E27FC236}">
                <a16:creationId xmlns:a16="http://schemas.microsoft.com/office/drawing/2014/main" id="{E3EEA189-EEB7-E8B5-4860-23F01EBE561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18748"/>
          <a:stretch>
            <a:fillRect/>
          </a:stretch>
        </p:blipFill>
        <p:spPr>
          <a:xfrm>
            <a:off x="13271580" y="1"/>
            <a:ext cx="7567702" cy="11430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76BCBEA-4262-1BF4-0CB9-E02819805D3B}"/>
              </a:ext>
            </a:extLst>
          </p:cNvPr>
          <p:cNvGrpSpPr/>
          <p:nvPr/>
        </p:nvGrpSpPr>
        <p:grpSpPr>
          <a:xfrm>
            <a:off x="772180" y="4160778"/>
            <a:ext cx="7371757" cy="4188256"/>
            <a:chOff x="1340689" y="4114465"/>
            <a:chExt cx="7371757" cy="418825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F3D43B1-0E6B-4622-4D1A-E87DAAEAE710}"/>
                </a:ext>
              </a:extLst>
            </p:cNvPr>
            <p:cNvSpPr txBox="1"/>
            <p:nvPr/>
          </p:nvSpPr>
          <p:spPr>
            <a:xfrm>
              <a:off x="1340689" y="4791670"/>
              <a:ext cx="737175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rgbClr val="1079A6"/>
                  </a:solidFill>
                  <a:latin typeface=""/>
                </a:rPr>
                <a:t>HELP AMERICA</a:t>
              </a:r>
              <a:endParaRPr lang="en-US" sz="6600" dirty="0">
                <a:solidFill>
                  <a:srgbClr val="1079A6"/>
                </a:solidFill>
                <a:latin typeface="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82CE7B5-7FB9-D25D-2643-1C51AD159E36}"/>
                </a:ext>
              </a:extLst>
            </p:cNvPr>
            <p:cNvSpPr txBox="1"/>
            <p:nvPr/>
          </p:nvSpPr>
          <p:spPr>
            <a:xfrm>
              <a:off x="1585430" y="5440399"/>
              <a:ext cx="7013068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0" b="1" dirty="0">
                  <a:solidFill>
                    <a:srgbClr val="1079A6"/>
                  </a:solidFill>
                  <a:latin typeface=""/>
                </a:rPr>
                <a:t>VOTE</a:t>
              </a:r>
              <a:endParaRPr lang="en-US" sz="18000" dirty="0">
                <a:solidFill>
                  <a:srgbClr val="1079A6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AC3AD86-4517-CF9D-C30D-241F1D918989}"/>
                </a:ext>
              </a:extLst>
            </p:cNvPr>
            <p:cNvSpPr txBox="1"/>
            <p:nvPr/>
          </p:nvSpPr>
          <p:spPr>
            <a:xfrm>
              <a:off x="1340689" y="4114465"/>
              <a:ext cx="73717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700" b="1" dirty="0">
                  <a:solidFill>
                    <a:srgbClr val="1079A6"/>
                  </a:solidFill>
                  <a:latin typeface=""/>
                </a:rPr>
                <a:t>ELECTION WORKERS</a:t>
              </a:r>
              <a:endParaRPr lang="en-US" sz="4700" dirty="0">
                <a:solidFill>
                  <a:srgbClr val="1079A6"/>
                </a:solidFill>
                <a:latin typeface="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20646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7F250F-149C-EA63-28EC-C2F93E957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A86B764-81C7-4528-3900-5A18D3A07A2E}"/>
              </a:ext>
            </a:extLst>
          </p:cNvPr>
          <p:cNvGrpSpPr/>
          <p:nvPr/>
        </p:nvGrpSpPr>
        <p:grpSpPr>
          <a:xfrm>
            <a:off x="4140" y="0"/>
            <a:ext cx="20310138" cy="11430000"/>
            <a:chOff x="4140" y="0"/>
            <a:chExt cx="20310138" cy="11430000"/>
          </a:xfrm>
        </p:grpSpPr>
        <p:pic>
          <p:nvPicPr>
            <p:cNvPr id="4" name="Picture 3" descr="A blue and white border with stars&#10;&#10;AI-generated content may be incorrect.">
              <a:extLst>
                <a:ext uri="{FF2B5EF4-FFF2-40B4-BE49-F238E27FC236}">
                  <a16:creationId xmlns:a16="http://schemas.microsoft.com/office/drawing/2014/main" id="{6CD374B4-B251-53D0-E8BA-E30DCBD62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0" y="0"/>
              <a:ext cx="20310138" cy="114300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2D742C5-0D6D-881E-F7A4-4666135D7CA1}"/>
                </a:ext>
              </a:extLst>
            </p:cNvPr>
            <p:cNvSpPr/>
            <p:nvPr/>
          </p:nvSpPr>
          <p:spPr>
            <a:xfrm>
              <a:off x="772025" y="692091"/>
              <a:ext cx="18811376" cy="10071159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4840EFF8-254F-B640-E0E6-8E5003D51E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144" y="8599956"/>
            <a:ext cx="1832610" cy="1832610"/>
          </a:xfrm>
          <a:prstGeom prst="rect">
            <a:avLst/>
          </a:prstGeom>
        </p:spPr>
      </p:pic>
      <p:pic>
        <p:nvPicPr>
          <p:cNvPr id="18" name="Picture 17" descr="A screenshot of a group of people&#10;&#10;AI-generated content may be incorrect.">
            <a:extLst>
              <a:ext uri="{FF2B5EF4-FFF2-40B4-BE49-F238E27FC236}">
                <a16:creationId xmlns:a16="http://schemas.microsoft.com/office/drawing/2014/main" id="{8154CC7A-BC0A-C237-29FE-05EA89A5FF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8453" y="0"/>
            <a:ext cx="11374467" cy="1217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B2E8C2-51CC-BF03-E1C3-C1B00B24C0E4}"/>
              </a:ext>
            </a:extLst>
          </p:cNvPr>
          <p:cNvSpPr txBox="1"/>
          <p:nvPr/>
        </p:nvSpPr>
        <p:spPr>
          <a:xfrm>
            <a:off x="1289516" y="3129431"/>
            <a:ext cx="888819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1079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NATIONAL </a:t>
            </a:r>
            <a:br>
              <a:rPr lang="en-US" sz="7200" b="1">
                <a:solidFill>
                  <a:srgbClr val="1079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7200" b="1">
                <a:solidFill>
                  <a:srgbClr val="1079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POLL WORKER RECRUITMENT DAY</a:t>
            </a:r>
          </a:p>
        </p:txBody>
      </p:sp>
    </p:spTree>
    <p:extLst>
      <p:ext uri="{BB962C8B-B14F-4D97-AF65-F5344CB8AC3E}">
        <p14:creationId xmlns:p14="http://schemas.microsoft.com/office/powerpoint/2010/main" val="5046257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rectangle&#10;&#10;AI-generated content may be incorrect.">
            <a:extLst>
              <a:ext uri="{FF2B5EF4-FFF2-40B4-BE49-F238E27FC236}">
                <a16:creationId xmlns:a16="http://schemas.microsoft.com/office/drawing/2014/main" id="{4328FF3A-621E-7075-A020-C536FD874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" y="0"/>
            <a:ext cx="20314273" cy="114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672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57D8E9-8825-B0E7-E91F-5BB4846F04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background&#10;&#10;AI-generated content may be incorrect.">
            <a:extLst>
              <a:ext uri="{FF2B5EF4-FFF2-40B4-BE49-F238E27FC236}">
                <a16:creationId xmlns:a16="http://schemas.microsoft.com/office/drawing/2014/main" id="{ACA54792-62AF-3FC9-D310-AE30891D4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" y="-1"/>
            <a:ext cx="20314273" cy="1143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8252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A54DB1-71E8-8321-B00A-87D7FC760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93F2F31-2C61-534F-D8D5-D5B4D3C593AB}"/>
              </a:ext>
            </a:extLst>
          </p:cNvPr>
          <p:cNvGrpSpPr/>
          <p:nvPr/>
        </p:nvGrpSpPr>
        <p:grpSpPr>
          <a:xfrm>
            <a:off x="4139" y="0"/>
            <a:ext cx="20314273" cy="11430000"/>
            <a:chOff x="4140" y="0"/>
            <a:chExt cx="20310138" cy="11430000"/>
          </a:xfrm>
        </p:grpSpPr>
        <p:pic>
          <p:nvPicPr>
            <p:cNvPr id="4" name="Picture 3" descr="A blue and white border with stars&#10;&#10;AI-generated content may be incorrect.">
              <a:extLst>
                <a:ext uri="{FF2B5EF4-FFF2-40B4-BE49-F238E27FC236}">
                  <a16:creationId xmlns:a16="http://schemas.microsoft.com/office/drawing/2014/main" id="{64FF5D07-7CFD-826A-5F25-D73240A30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0" y="0"/>
              <a:ext cx="20310138" cy="114300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C7AEF68-FC3A-20C0-BE44-D3F167EBFBE6}"/>
                </a:ext>
              </a:extLst>
            </p:cNvPr>
            <p:cNvSpPr/>
            <p:nvPr/>
          </p:nvSpPr>
          <p:spPr>
            <a:xfrm>
              <a:off x="772025" y="692091"/>
              <a:ext cx="18811376" cy="10071159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734382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33F8B-94B2-FEDD-C70C-002A1FC25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background&#10;&#10;AI-generated content may be incorrect.">
            <a:extLst>
              <a:ext uri="{FF2B5EF4-FFF2-40B4-BE49-F238E27FC236}">
                <a16:creationId xmlns:a16="http://schemas.microsoft.com/office/drawing/2014/main" id="{8291F4E1-C13F-E306-C5AE-154999322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" y="0"/>
            <a:ext cx="20314273" cy="114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2474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09A4A1-9EBD-2410-3D94-0EDC0D3F3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white gradient&#10;&#10;AI-generated content may be incorrect.">
            <a:extLst>
              <a:ext uri="{FF2B5EF4-FFF2-40B4-BE49-F238E27FC236}">
                <a16:creationId xmlns:a16="http://schemas.microsoft.com/office/drawing/2014/main" id="{93D30638-50F3-9060-FF34-F425F78F9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20318413" cy="1143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602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CCF4994-595D-B826-6CAF-3269721AB937}"/>
              </a:ext>
            </a:extLst>
          </p:cNvPr>
          <p:cNvSpPr txBox="1"/>
          <p:nvPr/>
        </p:nvSpPr>
        <p:spPr>
          <a:xfrm>
            <a:off x="751584" y="435006"/>
            <a:ext cx="318683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/>
              <a:t>SAM</a:t>
            </a:r>
          </a:p>
        </p:txBody>
      </p:sp>
      <p:pic>
        <p:nvPicPr>
          <p:cNvPr id="15" name="Picture 14" descr="A cartoon of a person wearing blue pants and a blue sweater&#10;&#10;AI-generated content may be incorrect.">
            <a:extLst>
              <a:ext uri="{FF2B5EF4-FFF2-40B4-BE49-F238E27FC236}">
                <a16:creationId xmlns:a16="http://schemas.microsoft.com/office/drawing/2014/main" id="{C45E4B50-3C42-DF6A-0801-3B2CDA53A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584" y="3396342"/>
            <a:ext cx="2107474" cy="5268686"/>
          </a:xfrm>
          <a:prstGeom prst="rect">
            <a:avLst/>
          </a:prstGeom>
        </p:spPr>
      </p:pic>
      <p:pic>
        <p:nvPicPr>
          <p:cNvPr id="17" name="Picture 16" descr="A cartoon of a person in blue&#10;&#10;AI-generated content may be incorrect.">
            <a:extLst>
              <a:ext uri="{FF2B5EF4-FFF2-40B4-BE49-F238E27FC236}">
                <a16:creationId xmlns:a16="http://schemas.microsoft.com/office/drawing/2014/main" id="{CBD1D60C-1395-1D12-B475-480DFBD1F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9058" y="3396342"/>
            <a:ext cx="2112352" cy="5268686"/>
          </a:xfrm>
          <a:prstGeom prst="rect">
            <a:avLst/>
          </a:prstGeom>
        </p:spPr>
      </p:pic>
      <p:pic>
        <p:nvPicPr>
          <p:cNvPr id="19" name="Picture 18" descr="A cartoon of a person wearing blue pants and a blue sweater&#10;&#10;AI-generated content may be incorrect.">
            <a:extLst>
              <a:ext uri="{FF2B5EF4-FFF2-40B4-BE49-F238E27FC236}">
                <a16:creationId xmlns:a16="http://schemas.microsoft.com/office/drawing/2014/main" id="{47D4DFCC-AEF5-AD96-B437-3A3FCE8710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3275" y="3396342"/>
            <a:ext cx="2107474" cy="5268686"/>
          </a:xfrm>
          <a:prstGeom prst="rect">
            <a:avLst/>
          </a:prstGeom>
        </p:spPr>
      </p:pic>
      <p:pic>
        <p:nvPicPr>
          <p:cNvPr id="21" name="Picture 20" descr="A cartoon of a person wearing blue pants and a blue sweater&#10;&#10;AI-generated content may be incorrect.">
            <a:extLst>
              <a:ext uri="{FF2B5EF4-FFF2-40B4-BE49-F238E27FC236}">
                <a16:creationId xmlns:a16="http://schemas.microsoft.com/office/drawing/2014/main" id="{8A953E99-D5CC-2C02-C4F9-7D15088465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9865" y="3396342"/>
            <a:ext cx="2107474" cy="5268686"/>
          </a:xfrm>
          <a:prstGeom prst="rect">
            <a:avLst/>
          </a:prstGeom>
        </p:spPr>
      </p:pic>
      <p:pic>
        <p:nvPicPr>
          <p:cNvPr id="23" name="Picture 22" descr="A person in blue shirt and blue jeans&#10;&#10;AI-generated content may be incorrect.">
            <a:extLst>
              <a:ext uri="{FF2B5EF4-FFF2-40B4-BE49-F238E27FC236}">
                <a16:creationId xmlns:a16="http://schemas.microsoft.com/office/drawing/2014/main" id="{57AAC8D8-7730-B0F3-846B-A570012ABC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9107" y="3396342"/>
            <a:ext cx="3224630" cy="5268686"/>
          </a:xfrm>
          <a:prstGeom prst="rect">
            <a:avLst/>
          </a:prstGeom>
        </p:spPr>
      </p:pic>
      <p:pic>
        <p:nvPicPr>
          <p:cNvPr id="25" name="Picture 24" descr="A person wearing a blue shirt and blue pants&#10;&#10;AI-generated content may be incorrect.">
            <a:extLst>
              <a:ext uri="{FF2B5EF4-FFF2-40B4-BE49-F238E27FC236}">
                <a16:creationId xmlns:a16="http://schemas.microsoft.com/office/drawing/2014/main" id="{FF0EC5D9-BC04-B7D4-86FD-C06970C54D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92703" y="3396342"/>
            <a:ext cx="3029495" cy="5268686"/>
          </a:xfrm>
          <a:prstGeom prst="rect">
            <a:avLst/>
          </a:prstGeom>
        </p:spPr>
      </p:pic>
      <p:pic>
        <p:nvPicPr>
          <p:cNvPr id="27" name="Picture 26" descr="A person holding a computer&#10;&#10;AI-generated content may be incorrect.">
            <a:extLst>
              <a:ext uri="{FF2B5EF4-FFF2-40B4-BE49-F238E27FC236}">
                <a16:creationId xmlns:a16="http://schemas.microsoft.com/office/drawing/2014/main" id="{1EEB6767-7878-2609-F151-B203BE23CE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22198" y="3396342"/>
            <a:ext cx="2107474" cy="5268686"/>
          </a:xfrm>
          <a:prstGeom prst="rect">
            <a:avLst/>
          </a:prstGeom>
        </p:spPr>
      </p:pic>
      <p:pic>
        <p:nvPicPr>
          <p:cNvPr id="29" name="Picture 28" descr="A person sitting on a chair&#10;&#10;AI-generated content may be incorrect.">
            <a:extLst>
              <a:ext uri="{FF2B5EF4-FFF2-40B4-BE49-F238E27FC236}">
                <a16:creationId xmlns:a16="http://schemas.microsoft.com/office/drawing/2014/main" id="{BB4B3206-19DC-702F-FFB3-46A1A624C5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69815" y="4239332"/>
            <a:ext cx="2708689" cy="442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6827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824F0-95C6-0C6F-1C47-E7EAED70D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6B4D41C-DC51-523A-E5B9-2A627D9E063A}"/>
              </a:ext>
            </a:extLst>
          </p:cNvPr>
          <p:cNvSpPr txBox="1"/>
          <p:nvPr/>
        </p:nvSpPr>
        <p:spPr>
          <a:xfrm>
            <a:off x="751584" y="435006"/>
            <a:ext cx="274305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/>
              <a:t>MIA</a:t>
            </a:r>
          </a:p>
        </p:txBody>
      </p:sp>
      <p:pic>
        <p:nvPicPr>
          <p:cNvPr id="8" name="Picture 7" descr="A person wearing a brown suit and brown skirt&#10;&#10;AI-generated content may be incorrect.">
            <a:extLst>
              <a:ext uri="{FF2B5EF4-FFF2-40B4-BE49-F238E27FC236}">
                <a16:creationId xmlns:a16="http://schemas.microsoft.com/office/drawing/2014/main" id="{AEF6344C-031C-316A-E9DF-47DF289A3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398" y="3297155"/>
            <a:ext cx="2231811" cy="5579528"/>
          </a:xfrm>
          <a:prstGeom prst="rect">
            <a:avLst/>
          </a:prstGeom>
        </p:spPr>
      </p:pic>
      <p:pic>
        <p:nvPicPr>
          <p:cNvPr id="17" name="Picture 16" descr="A cartoon of a person in a suit&#10;&#10;AI-generated content may be incorrect.">
            <a:extLst>
              <a:ext uri="{FF2B5EF4-FFF2-40B4-BE49-F238E27FC236}">
                <a16:creationId xmlns:a16="http://schemas.microsoft.com/office/drawing/2014/main" id="{153D85D0-D637-2781-B8B0-5471F9C95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8632" y="3297155"/>
            <a:ext cx="2236977" cy="5579528"/>
          </a:xfrm>
          <a:prstGeom prst="rect">
            <a:avLst/>
          </a:prstGeom>
        </p:spPr>
      </p:pic>
      <p:pic>
        <p:nvPicPr>
          <p:cNvPr id="19" name="Picture 18" descr="A person in a brown suit&#10;&#10;AI-generated content may be incorrect.">
            <a:extLst>
              <a:ext uri="{FF2B5EF4-FFF2-40B4-BE49-F238E27FC236}">
                <a16:creationId xmlns:a16="http://schemas.microsoft.com/office/drawing/2014/main" id="{0CA1A6C6-8F1E-41E6-8DEC-B930E5E782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8032" y="3297155"/>
            <a:ext cx="2231811" cy="5579528"/>
          </a:xfrm>
          <a:prstGeom prst="rect">
            <a:avLst/>
          </a:prstGeom>
        </p:spPr>
      </p:pic>
      <p:pic>
        <p:nvPicPr>
          <p:cNvPr id="21" name="Picture 20" descr="A cartoon of a person in a brown skirt and orange shirt&#10;&#10;AI-generated content may be incorrect.">
            <a:extLst>
              <a:ext uri="{FF2B5EF4-FFF2-40B4-BE49-F238E27FC236}">
                <a16:creationId xmlns:a16="http://schemas.microsoft.com/office/drawing/2014/main" id="{CCE561D8-D3CA-94D5-B180-7ECAC52F6D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2266" y="3297155"/>
            <a:ext cx="2231811" cy="5579528"/>
          </a:xfrm>
          <a:prstGeom prst="rect">
            <a:avLst/>
          </a:prstGeom>
        </p:spPr>
      </p:pic>
      <p:pic>
        <p:nvPicPr>
          <p:cNvPr id="23" name="Picture 22" descr="A person holding a piece of paper&#10;&#10;AI-generated content may be incorrect.">
            <a:extLst>
              <a:ext uri="{FF2B5EF4-FFF2-40B4-BE49-F238E27FC236}">
                <a16:creationId xmlns:a16="http://schemas.microsoft.com/office/drawing/2014/main" id="{1D9D8BC3-4C3F-184E-5683-9DF1B3A330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6500" y="3297155"/>
            <a:ext cx="2236977" cy="5579528"/>
          </a:xfrm>
          <a:prstGeom prst="rect">
            <a:avLst/>
          </a:prstGeom>
        </p:spPr>
      </p:pic>
      <p:pic>
        <p:nvPicPr>
          <p:cNvPr id="25" name="Picture 24" descr="A person in a brown suit holding a phone&#10;&#10;AI-generated content may be incorrect.">
            <a:extLst>
              <a:ext uri="{FF2B5EF4-FFF2-40B4-BE49-F238E27FC236}">
                <a16:creationId xmlns:a16="http://schemas.microsoft.com/office/drawing/2014/main" id="{FE231DBA-4437-510E-3A72-752C216ECE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5900" y="3297155"/>
            <a:ext cx="2236977" cy="5579528"/>
          </a:xfrm>
          <a:prstGeom prst="rect">
            <a:avLst/>
          </a:prstGeom>
        </p:spPr>
      </p:pic>
      <p:pic>
        <p:nvPicPr>
          <p:cNvPr id="27" name="Picture 26" descr="A person in a red jacket pointing&#10;&#10;AI-generated content may be incorrect.">
            <a:extLst>
              <a:ext uri="{FF2B5EF4-FFF2-40B4-BE49-F238E27FC236}">
                <a16:creationId xmlns:a16="http://schemas.microsoft.com/office/drawing/2014/main" id="{63A1CF25-3092-8BBA-6B25-814ECB8685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04699" y="3297155"/>
            <a:ext cx="2593447" cy="5579528"/>
          </a:xfrm>
          <a:prstGeom prst="rect">
            <a:avLst/>
          </a:prstGeom>
        </p:spPr>
      </p:pic>
      <p:pic>
        <p:nvPicPr>
          <p:cNvPr id="29" name="Picture 28" descr="A person holding a paper and a phone&#10;&#10;AI-generated content may be incorrect.">
            <a:extLst>
              <a:ext uri="{FF2B5EF4-FFF2-40B4-BE49-F238E27FC236}">
                <a16:creationId xmlns:a16="http://schemas.microsoft.com/office/drawing/2014/main" id="{E198DBE7-B1D9-73DC-B08D-FC05492D7A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98146" y="3297155"/>
            <a:ext cx="2593447" cy="5579528"/>
          </a:xfrm>
          <a:prstGeom prst="rect">
            <a:avLst/>
          </a:prstGeom>
        </p:spPr>
      </p:pic>
      <p:pic>
        <p:nvPicPr>
          <p:cNvPr id="31" name="Picture 30" descr="A person in a brown skirt and red shirt&#10;&#10;AI-generated content may be incorrect.">
            <a:extLst>
              <a:ext uri="{FF2B5EF4-FFF2-40B4-BE49-F238E27FC236}">
                <a16:creationId xmlns:a16="http://schemas.microsoft.com/office/drawing/2014/main" id="{39D339D7-16D0-E46C-7A00-DB47F54C2F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95299" y="3297155"/>
            <a:ext cx="2236977" cy="557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672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rectangle&#10;&#10;AI-generated content may be incorrect.">
            <a:extLst>
              <a:ext uri="{FF2B5EF4-FFF2-40B4-BE49-F238E27FC236}">
                <a16:creationId xmlns:a16="http://schemas.microsoft.com/office/drawing/2014/main" id="{6A72153E-0A5E-292B-A471-9D0FA7A64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" y="0"/>
            <a:ext cx="20310138" cy="1143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687CB88-5E15-DF1B-0DA3-F4CD3239AD42}"/>
              </a:ext>
            </a:extLst>
          </p:cNvPr>
          <p:cNvSpPr txBox="1"/>
          <p:nvPr/>
        </p:nvSpPr>
        <p:spPr>
          <a:xfrm>
            <a:off x="2058972" y="1214912"/>
            <a:ext cx="678731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1079A6"/>
                </a:solidFill>
                <a:latin typeface=""/>
              </a:rPr>
              <a:t>LOREM IPSUM </a:t>
            </a:r>
            <a:r>
              <a:rPr lang="en-US" sz="6000">
                <a:solidFill>
                  <a:srgbClr val="1079A6"/>
                </a:solidFill>
                <a:latin typeface=""/>
              </a:rPr>
              <a:t>LOREM IPSUM</a:t>
            </a:r>
          </a:p>
          <a:p>
            <a:r>
              <a:rPr lang="en-US" sz="6000">
                <a:solidFill>
                  <a:srgbClr val="1079A6"/>
                </a:solidFill>
                <a:latin typeface=""/>
              </a:rPr>
              <a:t>LOREM IPSUM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4029916-BD56-E0DF-FBDE-80B89B9CA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9886" y="1619250"/>
            <a:ext cx="7958629" cy="4485589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F946FE23-442C-CF8C-9C10-C47252500912}"/>
              </a:ext>
            </a:extLst>
          </p:cNvPr>
          <p:cNvSpPr/>
          <p:nvPr/>
        </p:nvSpPr>
        <p:spPr>
          <a:xfrm>
            <a:off x="9636578" y="2591726"/>
            <a:ext cx="1728413" cy="1728413"/>
          </a:xfrm>
          <a:prstGeom prst="ellipse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E11BFC4-22FE-C932-879A-55F65026C4CB}"/>
              </a:ext>
            </a:extLst>
          </p:cNvPr>
          <p:cNvSpPr/>
          <p:nvPr/>
        </p:nvSpPr>
        <p:spPr>
          <a:xfrm>
            <a:off x="14239807" y="2600120"/>
            <a:ext cx="1728413" cy="1728413"/>
          </a:xfrm>
          <a:prstGeom prst="ellipse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61531B-95F5-EF6E-B2B5-4BC8BD70641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161035" y="2708328"/>
            <a:ext cx="3432755" cy="85495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4388AE-F41C-C7A5-510E-2F5558D2C7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144" y="8599956"/>
            <a:ext cx="1832610" cy="1832610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886E8FD8-D89A-7613-5D16-3737551487D1}"/>
              </a:ext>
            </a:extLst>
          </p:cNvPr>
          <p:cNvSpPr/>
          <p:nvPr/>
        </p:nvSpPr>
        <p:spPr>
          <a:xfrm>
            <a:off x="11914992" y="2591726"/>
            <a:ext cx="1728413" cy="1728413"/>
          </a:xfrm>
          <a:prstGeom prst="ellipse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person sitting on a chair with a prosthetic leg&#10;&#10;AI-generated content may be incorrect.">
            <a:extLst>
              <a:ext uri="{FF2B5EF4-FFF2-40B4-BE49-F238E27FC236}">
                <a16:creationId xmlns:a16="http://schemas.microsoft.com/office/drawing/2014/main" id="{A5D628FA-0656-B357-8FCB-BBDE6260A4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82728" y="3894340"/>
            <a:ext cx="4506729" cy="7363491"/>
          </a:xfrm>
          <a:prstGeom prst="rect">
            <a:avLst/>
          </a:prstGeom>
        </p:spPr>
      </p:pic>
      <p:pic>
        <p:nvPicPr>
          <p:cNvPr id="34" name="Picture 33" descr="A person sitting on a chair&#10;&#10;AI-generated content may be incorrect.">
            <a:extLst>
              <a:ext uri="{FF2B5EF4-FFF2-40B4-BE49-F238E27FC236}">
                <a16:creationId xmlns:a16="http://schemas.microsoft.com/office/drawing/2014/main" id="{628F31EA-282C-6AD8-874A-CBA71EC325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28532" y="4320138"/>
            <a:ext cx="4033671" cy="6590567"/>
          </a:xfrm>
          <a:prstGeom prst="rect">
            <a:avLst/>
          </a:prstGeom>
        </p:spPr>
      </p:pic>
      <p:pic>
        <p:nvPicPr>
          <p:cNvPr id="38" name="Picture 37" descr="A yellow chair with legs&#10;&#10;AI-generated content may be incorrect.">
            <a:extLst>
              <a:ext uri="{FF2B5EF4-FFF2-40B4-BE49-F238E27FC236}">
                <a16:creationId xmlns:a16="http://schemas.microsoft.com/office/drawing/2014/main" id="{F99A14C2-7043-0580-4E00-4EC2C68A2B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43613" y="6317732"/>
            <a:ext cx="3250362" cy="4882703"/>
          </a:xfrm>
          <a:prstGeom prst="rect">
            <a:avLst/>
          </a:prstGeom>
        </p:spPr>
      </p:pic>
      <p:pic>
        <p:nvPicPr>
          <p:cNvPr id="40" name="Picture 39" descr="A blue rectangular object with white lines&#10;&#10;AI-generated content may be incorrect.">
            <a:extLst>
              <a:ext uri="{FF2B5EF4-FFF2-40B4-BE49-F238E27FC236}">
                <a16:creationId xmlns:a16="http://schemas.microsoft.com/office/drawing/2014/main" id="{CD23A1F1-8C12-824C-FDCD-F6AA7614A6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987295" y="2591726"/>
            <a:ext cx="1583805" cy="1846418"/>
          </a:xfrm>
          <a:prstGeom prst="rect">
            <a:avLst/>
          </a:prstGeom>
        </p:spPr>
      </p:pic>
      <p:pic>
        <p:nvPicPr>
          <p:cNvPr id="42" name="Picture 41" descr="A machine with a screen on it&#10;&#10;AI-generated content may be incorrect.">
            <a:extLst>
              <a:ext uri="{FF2B5EF4-FFF2-40B4-BE49-F238E27FC236}">
                <a16:creationId xmlns:a16="http://schemas.microsoft.com/office/drawing/2014/main" id="{7B499B23-9C4E-42B0-0150-D185B397F9A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274205" y="2489774"/>
            <a:ext cx="1671885" cy="1949104"/>
          </a:xfrm>
          <a:prstGeom prst="rect">
            <a:avLst/>
          </a:prstGeom>
        </p:spPr>
      </p:pic>
      <p:pic>
        <p:nvPicPr>
          <p:cNvPr id="44" name="Picture 43" descr="A white electronic device with a screen&#10;&#10;AI-generated content may be incorrect.">
            <a:extLst>
              <a:ext uri="{FF2B5EF4-FFF2-40B4-BE49-F238E27FC236}">
                <a16:creationId xmlns:a16="http://schemas.microsoft.com/office/drawing/2014/main" id="{CAC1FE19-2E9F-CC81-F63D-81FA5BAE11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70098" y="2729848"/>
            <a:ext cx="1260027" cy="1468955"/>
          </a:xfrm>
          <a:prstGeom prst="rect">
            <a:avLst/>
          </a:prstGeom>
        </p:spPr>
      </p:pic>
      <p:pic>
        <p:nvPicPr>
          <p:cNvPr id="47" name="Picture 46" descr="A podium with microphones&#10;&#10;AI-generated content may be incorrect.">
            <a:extLst>
              <a:ext uri="{FF2B5EF4-FFF2-40B4-BE49-F238E27FC236}">
                <a16:creationId xmlns:a16="http://schemas.microsoft.com/office/drawing/2014/main" id="{4F320271-1F99-4D1B-2EEE-7AA5D8AD356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25046" y="5059374"/>
            <a:ext cx="3799167" cy="5707119"/>
          </a:xfrm>
          <a:prstGeom prst="rect">
            <a:avLst/>
          </a:prstGeom>
        </p:spPr>
      </p:pic>
      <p:pic>
        <p:nvPicPr>
          <p:cNvPr id="24" name="Picture 23" descr="A person holding a paper&#10;&#10;AI-generated content may be incorrect.">
            <a:extLst>
              <a:ext uri="{FF2B5EF4-FFF2-40B4-BE49-F238E27FC236}">
                <a16:creationId xmlns:a16="http://schemas.microsoft.com/office/drawing/2014/main" id="{6716D4ED-22D9-4D4D-7A62-D3F45CD5B81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734004" y="1876925"/>
            <a:ext cx="4995123" cy="928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5401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DA9B42-6FF6-B62C-A58E-BCFA21744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12D56E5-43E8-ACB6-E8CE-59544858D2B4}"/>
              </a:ext>
            </a:extLst>
          </p:cNvPr>
          <p:cNvSpPr txBox="1"/>
          <p:nvPr/>
        </p:nvSpPr>
        <p:spPr>
          <a:xfrm>
            <a:off x="751584" y="435006"/>
            <a:ext cx="452078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/>
              <a:t>ALLEN</a:t>
            </a:r>
          </a:p>
        </p:txBody>
      </p:sp>
      <p:pic>
        <p:nvPicPr>
          <p:cNvPr id="13" name="Picture 12" descr="A cartoon of a person&#10;&#10;AI-generated content may be incorrect.">
            <a:extLst>
              <a:ext uri="{FF2B5EF4-FFF2-40B4-BE49-F238E27FC236}">
                <a16:creationId xmlns:a16="http://schemas.microsoft.com/office/drawing/2014/main" id="{1DF0746C-782D-E6AC-41B9-0F08A4616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870" y="3158359"/>
            <a:ext cx="2357120" cy="5892800"/>
          </a:xfrm>
          <a:prstGeom prst="rect">
            <a:avLst/>
          </a:prstGeom>
        </p:spPr>
      </p:pic>
      <p:pic>
        <p:nvPicPr>
          <p:cNvPr id="15" name="Picture 14" descr="A cartoon of a person&#10;&#10;AI-generated content may be incorrect.">
            <a:extLst>
              <a:ext uri="{FF2B5EF4-FFF2-40B4-BE49-F238E27FC236}">
                <a16:creationId xmlns:a16="http://schemas.microsoft.com/office/drawing/2014/main" id="{FB221EF1-1B89-ADCA-86A1-A1BBBAA46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3797" y="3158359"/>
            <a:ext cx="2362576" cy="5892800"/>
          </a:xfrm>
          <a:prstGeom prst="rect">
            <a:avLst/>
          </a:prstGeom>
        </p:spPr>
      </p:pic>
      <p:pic>
        <p:nvPicPr>
          <p:cNvPr id="17" name="Picture 16" descr="A cartoon of a person&#10;&#10;AI-generated content may be incorrect.">
            <a:extLst>
              <a:ext uri="{FF2B5EF4-FFF2-40B4-BE49-F238E27FC236}">
                <a16:creationId xmlns:a16="http://schemas.microsoft.com/office/drawing/2014/main" id="{CA946125-EB6D-11F8-4565-D2FBFF0876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7687" y="3158359"/>
            <a:ext cx="2357120" cy="5892800"/>
          </a:xfrm>
          <a:prstGeom prst="rect">
            <a:avLst/>
          </a:prstGeom>
        </p:spPr>
      </p:pic>
      <p:pic>
        <p:nvPicPr>
          <p:cNvPr id="19" name="Picture 18" descr="A cartoon of a person&#10;&#10;AI-generated content may be incorrect.">
            <a:extLst>
              <a:ext uri="{FF2B5EF4-FFF2-40B4-BE49-F238E27FC236}">
                <a16:creationId xmlns:a16="http://schemas.microsoft.com/office/drawing/2014/main" id="{C486F1EF-9323-A370-F78F-3AC70CD0AC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4807" y="3158359"/>
            <a:ext cx="3017332" cy="5892800"/>
          </a:xfrm>
          <a:prstGeom prst="rect">
            <a:avLst/>
          </a:prstGeom>
        </p:spPr>
      </p:pic>
      <p:pic>
        <p:nvPicPr>
          <p:cNvPr id="21" name="Picture 20" descr="A person holding a paper&#10;&#10;AI-generated content may be incorrect.">
            <a:extLst>
              <a:ext uri="{FF2B5EF4-FFF2-40B4-BE49-F238E27FC236}">
                <a16:creationId xmlns:a16="http://schemas.microsoft.com/office/drawing/2014/main" id="{A6DC2D70-6E3C-A34A-EB29-CA02FB939D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3446" y="3158359"/>
            <a:ext cx="3170108" cy="5892800"/>
          </a:xfrm>
          <a:prstGeom prst="rect">
            <a:avLst/>
          </a:prstGeom>
        </p:spPr>
      </p:pic>
      <p:pic>
        <p:nvPicPr>
          <p:cNvPr id="23" name="Picture 22" descr="A person holding a phone and a bag&#10;&#10;AI-generated content may be incorrect.">
            <a:extLst>
              <a:ext uri="{FF2B5EF4-FFF2-40B4-BE49-F238E27FC236}">
                <a16:creationId xmlns:a16="http://schemas.microsoft.com/office/drawing/2014/main" id="{E6EDD80A-C58D-409D-8511-1E3595ED83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42085" y="2874580"/>
            <a:ext cx="3170108" cy="5892800"/>
          </a:xfrm>
          <a:prstGeom prst="rect">
            <a:avLst/>
          </a:prstGeom>
        </p:spPr>
      </p:pic>
      <p:pic>
        <p:nvPicPr>
          <p:cNvPr id="25" name="Picture 24" descr="A person sitting on a chair&#10;&#10;AI-generated content may be incorrect.">
            <a:extLst>
              <a:ext uri="{FF2B5EF4-FFF2-40B4-BE49-F238E27FC236}">
                <a16:creationId xmlns:a16="http://schemas.microsoft.com/office/drawing/2014/main" id="{174E498B-00BF-B688-13EA-2C2DA86964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49875" y="3815256"/>
            <a:ext cx="2958782" cy="5204372"/>
          </a:xfrm>
          <a:prstGeom prst="rect">
            <a:avLst/>
          </a:prstGeom>
        </p:spPr>
      </p:pic>
      <p:pic>
        <p:nvPicPr>
          <p:cNvPr id="27" name="Picture 26" descr="A person with his thumb up&#10;&#10;AI-generated content may be incorrect.">
            <a:extLst>
              <a:ext uri="{FF2B5EF4-FFF2-40B4-BE49-F238E27FC236}">
                <a16:creationId xmlns:a16="http://schemas.microsoft.com/office/drawing/2014/main" id="{FBC74071-4512-8BAD-E0A1-32A4A4A56F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99999" y="3158359"/>
            <a:ext cx="3350166" cy="58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273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31E87-CF21-EAED-9137-FC18EE3652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A49515D-B558-FF50-E5BB-8A3AD30FD646}"/>
              </a:ext>
            </a:extLst>
          </p:cNvPr>
          <p:cNvSpPr txBox="1"/>
          <p:nvPr/>
        </p:nvSpPr>
        <p:spPr>
          <a:xfrm>
            <a:off x="751584" y="435006"/>
            <a:ext cx="762740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/>
              <a:t>MARSHALL</a:t>
            </a:r>
          </a:p>
        </p:txBody>
      </p:sp>
      <p:pic>
        <p:nvPicPr>
          <p:cNvPr id="12" name="Picture 11" descr="A cartoon of a person&#10;&#10;AI-generated content may be incorrect.">
            <a:extLst>
              <a:ext uri="{FF2B5EF4-FFF2-40B4-BE49-F238E27FC236}">
                <a16:creationId xmlns:a16="http://schemas.microsoft.com/office/drawing/2014/main" id="{545D89ED-85AC-DFDE-0CA1-9F8A5EF24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478" y="2074175"/>
            <a:ext cx="3464856" cy="8662141"/>
          </a:xfrm>
          <a:prstGeom prst="rect">
            <a:avLst/>
          </a:prstGeom>
        </p:spPr>
      </p:pic>
      <p:pic>
        <p:nvPicPr>
          <p:cNvPr id="14" name="Picture 13" descr="A person in a brown shirt&#10;&#10;AI-generated content may be incorrect.">
            <a:extLst>
              <a:ext uri="{FF2B5EF4-FFF2-40B4-BE49-F238E27FC236}">
                <a16:creationId xmlns:a16="http://schemas.microsoft.com/office/drawing/2014/main" id="{CE64FF27-5B09-7DDE-581A-37F55A791B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5042" y="2074175"/>
            <a:ext cx="3472877" cy="8662141"/>
          </a:xfrm>
          <a:prstGeom prst="rect">
            <a:avLst/>
          </a:prstGeom>
        </p:spPr>
      </p:pic>
      <p:pic>
        <p:nvPicPr>
          <p:cNvPr id="16" name="Picture 15" descr="A cartoon of a person&#10;&#10;AI-generated content may be incorrect.">
            <a:extLst>
              <a:ext uri="{FF2B5EF4-FFF2-40B4-BE49-F238E27FC236}">
                <a16:creationId xmlns:a16="http://schemas.microsoft.com/office/drawing/2014/main" id="{94A238D2-EEE7-A0B3-3D58-44CF2514F0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2627" y="2074175"/>
            <a:ext cx="3464856" cy="8662141"/>
          </a:xfrm>
          <a:prstGeom prst="rect">
            <a:avLst/>
          </a:prstGeom>
        </p:spPr>
      </p:pic>
      <p:pic>
        <p:nvPicPr>
          <p:cNvPr id="18" name="Picture 17" descr="A cartoon of a person&#10;&#10;AI-generated content may be incorrect.">
            <a:extLst>
              <a:ext uri="{FF2B5EF4-FFF2-40B4-BE49-F238E27FC236}">
                <a16:creationId xmlns:a16="http://schemas.microsoft.com/office/drawing/2014/main" id="{215080B3-FF6B-2391-EFF3-D8CA9962B0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2192" y="2074175"/>
            <a:ext cx="3344549" cy="8662141"/>
          </a:xfrm>
          <a:prstGeom prst="rect">
            <a:avLst/>
          </a:prstGeom>
        </p:spPr>
      </p:pic>
      <p:pic>
        <p:nvPicPr>
          <p:cNvPr id="20" name="Picture 19" descr="A person holding a tablet&#10;&#10;AI-generated content may be incorrect.">
            <a:extLst>
              <a:ext uri="{FF2B5EF4-FFF2-40B4-BE49-F238E27FC236}">
                <a16:creationId xmlns:a16="http://schemas.microsoft.com/office/drawing/2014/main" id="{61780A89-4732-DCE3-C239-1C5CF25EB0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31492" y="2074175"/>
            <a:ext cx="4435337" cy="8662141"/>
          </a:xfrm>
          <a:prstGeom prst="rect">
            <a:avLst/>
          </a:prstGeom>
        </p:spPr>
      </p:pic>
      <p:pic>
        <p:nvPicPr>
          <p:cNvPr id="22" name="Picture 21" descr="A person holding a tablet&#10;&#10;AI-generated content may be incorrect.">
            <a:extLst>
              <a:ext uri="{FF2B5EF4-FFF2-40B4-BE49-F238E27FC236}">
                <a16:creationId xmlns:a16="http://schemas.microsoft.com/office/drawing/2014/main" id="{AD56CEDB-379B-BE5F-092B-BD468C7447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61449" y="2074175"/>
            <a:ext cx="4435337" cy="866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8974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18A6B-4C60-5E1D-C1CF-69754F89CB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391D3801-446F-59FC-59DE-21816579C957}"/>
              </a:ext>
            </a:extLst>
          </p:cNvPr>
          <p:cNvSpPr txBox="1"/>
          <p:nvPr/>
        </p:nvSpPr>
        <p:spPr>
          <a:xfrm>
            <a:off x="751584" y="435006"/>
            <a:ext cx="549220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/>
              <a:t>SELENA</a:t>
            </a:r>
          </a:p>
        </p:txBody>
      </p:sp>
      <p:pic>
        <p:nvPicPr>
          <p:cNvPr id="16" name="Picture 15" descr="A person with prosthetic leg&#10;&#10;AI-generated content may be incorrect.">
            <a:extLst>
              <a:ext uri="{FF2B5EF4-FFF2-40B4-BE49-F238E27FC236}">
                <a16:creationId xmlns:a16="http://schemas.microsoft.com/office/drawing/2014/main" id="{A9CD1DE4-AC96-C83A-8C2E-F7D9D51D6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443" y="2297054"/>
            <a:ext cx="3056769" cy="7641923"/>
          </a:xfrm>
          <a:prstGeom prst="rect">
            <a:avLst/>
          </a:prstGeom>
        </p:spPr>
      </p:pic>
      <p:pic>
        <p:nvPicPr>
          <p:cNvPr id="18" name="Picture 17" descr="A person with prosthetic leg&#10;&#10;AI-generated content may be incorrect.">
            <a:extLst>
              <a:ext uri="{FF2B5EF4-FFF2-40B4-BE49-F238E27FC236}">
                <a16:creationId xmlns:a16="http://schemas.microsoft.com/office/drawing/2014/main" id="{FFDCE9C7-2B07-A73D-610F-420389D369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6985" y="2297054"/>
            <a:ext cx="3063845" cy="7641923"/>
          </a:xfrm>
          <a:prstGeom prst="rect">
            <a:avLst/>
          </a:prstGeom>
        </p:spPr>
      </p:pic>
      <p:pic>
        <p:nvPicPr>
          <p:cNvPr id="20" name="Picture 19" descr="A cartoon of a person with a prosthetic leg&#10;&#10;AI-generated content may be incorrect.">
            <a:extLst>
              <a:ext uri="{FF2B5EF4-FFF2-40B4-BE49-F238E27FC236}">
                <a16:creationId xmlns:a16="http://schemas.microsoft.com/office/drawing/2014/main" id="{66C162CE-3160-D7D0-A9F8-1D083A888B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6152" y="2297054"/>
            <a:ext cx="3056769" cy="7641923"/>
          </a:xfrm>
          <a:prstGeom prst="rect">
            <a:avLst/>
          </a:prstGeom>
        </p:spPr>
      </p:pic>
      <p:pic>
        <p:nvPicPr>
          <p:cNvPr id="22" name="Picture 21" descr="A person with prosthetic leg&#10;&#10;AI-generated content may be incorrect.">
            <a:extLst>
              <a:ext uri="{FF2B5EF4-FFF2-40B4-BE49-F238E27FC236}">
                <a16:creationId xmlns:a16="http://schemas.microsoft.com/office/drawing/2014/main" id="{133F9202-5A87-0596-72B9-7059ABDDA2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0098" y="2297054"/>
            <a:ext cx="3056769" cy="7641923"/>
          </a:xfrm>
          <a:prstGeom prst="rect">
            <a:avLst/>
          </a:prstGeom>
        </p:spPr>
      </p:pic>
      <p:pic>
        <p:nvPicPr>
          <p:cNvPr id="24" name="Picture 23" descr="A person with prosthetic leg&#10;&#10;AI-generated content may be incorrect.">
            <a:extLst>
              <a:ext uri="{FF2B5EF4-FFF2-40B4-BE49-F238E27FC236}">
                <a16:creationId xmlns:a16="http://schemas.microsoft.com/office/drawing/2014/main" id="{7AD47C63-21C4-752B-57EF-609FF8D76A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10870" y="2297054"/>
            <a:ext cx="3063845" cy="7641923"/>
          </a:xfrm>
          <a:prstGeom prst="rect">
            <a:avLst/>
          </a:prstGeom>
        </p:spPr>
      </p:pic>
      <p:pic>
        <p:nvPicPr>
          <p:cNvPr id="26" name="Picture 25" descr="A person with prosthetic leg holding a clipboard&#10;&#10;AI-generated content may be incorrect.">
            <a:extLst>
              <a:ext uri="{FF2B5EF4-FFF2-40B4-BE49-F238E27FC236}">
                <a16:creationId xmlns:a16="http://schemas.microsoft.com/office/drawing/2014/main" id="{CAE840C1-C01F-159B-3687-7EB3D09881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36923" y="2297054"/>
            <a:ext cx="3063845" cy="7641923"/>
          </a:xfrm>
          <a:prstGeom prst="rect">
            <a:avLst/>
          </a:prstGeom>
        </p:spPr>
      </p:pic>
      <p:pic>
        <p:nvPicPr>
          <p:cNvPr id="28" name="Picture 27" descr="A person sitting on a chair with a prosthetic leg&#10;&#10;AI-generated content may be incorrect.">
            <a:extLst>
              <a:ext uri="{FF2B5EF4-FFF2-40B4-BE49-F238E27FC236}">
                <a16:creationId xmlns:a16="http://schemas.microsoft.com/office/drawing/2014/main" id="{5976C590-C361-3DFC-2C1A-276C2E4D5E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07899" y="3298387"/>
            <a:ext cx="3858930" cy="630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1857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12EE7A-7C37-5A10-E9A2-A7AE234B5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6E3292D-8366-1EFF-6331-5D84C8ACB763}"/>
              </a:ext>
            </a:extLst>
          </p:cNvPr>
          <p:cNvSpPr txBox="1"/>
          <p:nvPr/>
        </p:nvSpPr>
        <p:spPr>
          <a:xfrm>
            <a:off x="751584" y="435006"/>
            <a:ext cx="8466228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/>
              <a:t>ALEXANDRA</a:t>
            </a:r>
          </a:p>
        </p:txBody>
      </p:sp>
      <p:pic>
        <p:nvPicPr>
          <p:cNvPr id="7" name="Picture 6" descr="A cartoon of a person with a walker&#10;&#10;AI-generated content may be incorrect.">
            <a:extLst>
              <a:ext uri="{FF2B5EF4-FFF2-40B4-BE49-F238E27FC236}">
                <a16:creationId xmlns:a16="http://schemas.microsoft.com/office/drawing/2014/main" id="{2DB31D24-614B-975C-E48E-035765BBF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741" y="2171693"/>
            <a:ext cx="3476309" cy="8690772"/>
          </a:xfrm>
          <a:prstGeom prst="rect">
            <a:avLst/>
          </a:prstGeom>
        </p:spPr>
      </p:pic>
      <p:pic>
        <p:nvPicPr>
          <p:cNvPr id="14" name="Picture 13" descr="A person with a cane&#10;&#10;AI-generated content may be incorrect.">
            <a:extLst>
              <a:ext uri="{FF2B5EF4-FFF2-40B4-BE49-F238E27FC236}">
                <a16:creationId xmlns:a16="http://schemas.microsoft.com/office/drawing/2014/main" id="{E9C18F53-495C-EA15-4916-19623C040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405" y="2171693"/>
            <a:ext cx="3484356" cy="8690772"/>
          </a:xfrm>
          <a:prstGeom prst="rect">
            <a:avLst/>
          </a:prstGeom>
        </p:spPr>
      </p:pic>
      <p:pic>
        <p:nvPicPr>
          <p:cNvPr id="16" name="Picture 15" descr="A person with a walker&#10;&#10;AI-generated content may be incorrect.">
            <a:extLst>
              <a:ext uri="{FF2B5EF4-FFF2-40B4-BE49-F238E27FC236}">
                <a16:creationId xmlns:a16="http://schemas.microsoft.com/office/drawing/2014/main" id="{05D8A156-ECD3-8EAD-AE5A-8188AAEEFC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9627" y="2171693"/>
            <a:ext cx="3476309" cy="8690772"/>
          </a:xfrm>
          <a:prstGeom prst="rect">
            <a:avLst/>
          </a:prstGeom>
        </p:spPr>
      </p:pic>
      <p:pic>
        <p:nvPicPr>
          <p:cNvPr id="18" name="Picture 17" descr="A person walking with a walker&#10;&#10;AI-generated content may be incorrect.">
            <a:extLst>
              <a:ext uri="{FF2B5EF4-FFF2-40B4-BE49-F238E27FC236}">
                <a16:creationId xmlns:a16="http://schemas.microsoft.com/office/drawing/2014/main" id="{2027AD17-6229-DE19-D627-AD0D4655B2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7873" y="2171693"/>
            <a:ext cx="3476309" cy="8690772"/>
          </a:xfrm>
          <a:prstGeom prst="rect">
            <a:avLst/>
          </a:prstGeom>
        </p:spPr>
      </p:pic>
      <p:pic>
        <p:nvPicPr>
          <p:cNvPr id="20" name="Picture 19" descr="A cartoon of a person holding a phone and walking frame&#10;&#10;AI-generated content may be incorrect.">
            <a:extLst>
              <a:ext uri="{FF2B5EF4-FFF2-40B4-BE49-F238E27FC236}">
                <a16:creationId xmlns:a16="http://schemas.microsoft.com/office/drawing/2014/main" id="{885F986A-2F99-9E5A-4084-35F29EF349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95068" y="2171693"/>
            <a:ext cx="3484356" cy="8690772"/>
          </a:xfrm>
          <a:prstGeom prst="rect">
            <a:avLst/>
          </a:prstGeom>
        </p:spPr>
      </p:pic>
      <p:pic>
        <p:nvPicPr>
          <p:cNvPr id="22" name="Picture 21" descr="A person standing with a walker&#10;&#10;AI-generated content may be incorrect.">
            <a:extLst>
              <a:ext uri="{FF2B5EF4-FFF2-40B4-BE49-F238E27FC236}">
                <a16:creationId xmlns:a16="http://schemas.microsoft.com/office/drawing/2014/main" id="{30526C12-B47F-20E9-2859-D2841FEED3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43314" y="2171693"/>
            <a:ext cx="3484356" cy="869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9262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F772C-7BEB-C25C-0B65-EFABC28A8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5B6D4CF-D34B-69DB-813F-A1B986EE47E0}"/>
              </a:ext>
            </a:extLst>
          </p:cNvPr>
          <p:cNvSpPr txBox="1"/>
          <p:nvPr/>
        </p:nvSpPr>
        <p:spPr>
          <a:xfrm>
            <a:off x="751584" y="435006"/>
            <a:ext cx="423802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/>
              <a:t>ADAM</a:t>
            </a:r>
          </a:p>
        </p:txBody>
      </p:sp>
      <p:pic>
        <p:nvPicPr>
          <p:cNvPr id="10" name="Picture 9" descr="A cartoon of a person&#10;&#10;AI-generated content may be incorrect.">
            <a:extLst>
              <a:ext uri="{FF2B5EF4-FFF2-40B4-BE49-F238E27FC236}">
                <a16:creationId xmlns:a16="http://schemas.microsoft.com/office/drawing/2014/main" id="{A9EF5642-CA8A-9A6C-ACBC-9C1FD0600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5123" y="1371600"/>
            <a:ext cx="4032673" cy="10058400"/>
          </a:xfrm>
          <a:prstGeom prst="rect">
            <a:avLst/>
          </a:prstGeom>
        </p:spPr>
      </p:pic>
      <p:pic>
        <p:nvPicPr>
          <p:cNvPr id="12" name="Picture 11" descr="A person wearing a striped shirt and pants&#10;&#10;AI-generated content may be incorrect.">
            <a:extLst>
              <a:ext uri="{FF2B5EF4-FFF2-40B4-BE49-F238E27FC236}">
                <a16:creationId xmlns:a16="http://schemas.microsoft.com/office/drawing/2014/main" id="{CCB2F3C0-EDDF-188C-74D8-A6BC71B58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7382" y="1371600"/>
            <a:ext cx="4032673" cy="10058400"/>
          </a:xfrm>
          <a:prstGeom prst="rect">
            <a:avLst/>
          </a:prstGeom>
        </p:spPr>
      </p:pic>
      <p:pic>
        <p:nvPicPr>
          <p:cNvPr id="14" name="Picture 13" descr="A cartoon of a person&#10;&#10;AI-generated content may be incorrect.">
            <a:extLst>
              <a:ext uri="{FF2B5EF4-FFF2-40B4-BE49-F238E27FC236}">
                <a16:creationId xmlns:a16="http://schemas.microsoft.com/office/drawing/2014/main" id="{B6B06263-A5D3-65B2-01B6-6DF0C28053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8954" y="1371600"/>
            <a:ext cx="4023360" cy="10058400"/>
          </a:xfrm>
          <a:prstGeom prst="rect">
            <a:avLst/>
          </a:prstGeom>
        </p:spPr>
      </p:pic>
      <p:pic>
        <p:nvPicPr>
          <p:cNvPr id="16" name="Picture 15" descr="A cartoon of a person&#10;&#10;AI-generated content may be incorrect.">
            <a:extLst>
              <a:ext uri="{FF2B5EF4-FFF2-40B4-BE49-F238E27FC236}">
                <a16:creationId xmlns:a16="http://schemas.microsoft.com/office/drawing/2014/main" id="{ECEC2500-1E29-AC65-F5BB-5DC7FEDC58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08535" y="1371600"/>
            <a:ext cx="4023360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413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1C59CE-1806-776E-E1B4-4D81631033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ECD83E5-634B-9E8C-CA34-E7AB2131FDA7}"/>
              </a:ext>
            </a:extLst>
          </p:cNvPr>
          <p:cNvSpPr txBox="1"/>
          <p:nvPr/>
        </p:nvSpPr>
        <p:spPr>
          <a:xfrm>
            <a:off x="751584" y="435006"/>
            <a:ext cx="416331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/>
              <a:t>MARK</a:t>
            </a:r>
          </a:p>
        </p:txBody>
      </p:sp>
      <p:pic>
        <p:nvPicPr>
          <p:cNvPr id="10" name="Picture 9" descr="A person in a wheelchair&#10;&#10;AI-generated content may be incorrect.">
            <a:extLst>
              <a:ext uri="{FF2B5EF4-FFF2-40B4-BE49-F238E27FC236}">
                <a16:creationId xmlns:a16="http://schemas.microsoft.com/office/drawing/2014/main" id="{B2FF7536-2022-E414-DA26-1A9AB5A75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0320" y="4342573"/>
            <a:ext cx="2828000" cy="4198493"/>
          </a:xfrm>
          <a:prstGeom prst="rect">
            <a:avLst/>
          </a:prstGeom>
        </p:spPr>
      </p:pic>
      <p:pic>
        <p:nvPicPr>
          <p:cNvPr id="12" name="Picture 11" descr="A person in a wheelchair&#10;&#10;AI-generated content may be incorrect.">
            <a:extLst>
              <a:ext uri="{FF2B5EF4-FFF2-40B4-BE49-F238E27FC236}">
                <a16:creationId xmlns:a16="http://schemas.microsoft.com/office/drawing/2014/main" id="{5B772FF1-B1A6-7A64-71F2-29C5DBA8F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747" y="4349330"/>
            <a:ext cx="2828000" cy="4198493"/>
          </a:xfrm>
          <a:prstGeom prst="rect">
            <a:avLst/>
          </a:prstGeom>
        </p:spPr>
      </p:pic>
      <p:pic>
        <p:nvPicPr>
          <p:cNvPr id="14" name="Picture 13" descr="A person in a wheelchair&#10;&#10;AI-generated content may be incorrect.">
            <a:extLst>
              <a:ext uri="{FF2B5EF4-FFF2-40B4-BE49-F238E27FC236}">
                <a16:creationId xmlns:a16="http://schemas.microsoft.com/office/drawing/2014/main" id="{5477C039-8F74-6B7D-BAAD-2A870EFD1E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6660" y="4349330"/>
            <a:ext cx="3257639" cy="4198493"/>
          </a:xfrm>
          <a:prstGeom prst="rect">
            <a:avLst/>
          </a:prstGeom>
        </p:spPr>
      </p:pic>
      <p:pic>
        <p:nvPicPr>
          <p:cNvPr id="16" name="Picture 15" descr="A person in a wheelchair&#10;&#10;AI-generated content may be incorrect.">
            <a:extLst>
              <a:ext uri="{FF2B5EF4-FFF2-40B4-BE49-F238E27FC236}">
                <a16:creationId xmlns:a16="http://schemas.microsoft.com/office/drawing/2014/main" id="{938491D3-955C-1871-F946-7C3CB8BD9D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5006" y="4349330"/>
            <a:ext cx="3257639" cy="4198493"/>
          </a:xfrm>
          <a:prstGeom prst="rect">
            <a:avLst/>
          </a:prstGeom>
        </p:spPr>
      </p:pic>
      <p:pic>
        <p:nvPicPr>
          <p:cNvPr id="18" name="Picture 17" descr="A person in a wheelchair&#10;&#10;AI-generated content may be incorrect.">
            <a:extLst>
              <a:ext uri="{FF2B5EF4-FFF2-40B4-BE49-F238E27FC236}">
                <a16:creationId xmlns:a16="http://schemas.microsoft.com/office/drawing/2014/main" id="{23DF5BA0-4E45-474B-CA55-928B93DEB5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1557" y="4349330"/>
            <a:ext cx="3257639" cy="4198493"/>
          </a:xfrm>
          <a:prstGeom prst="rect">
            <a:avLst/>
          </a:prstGeom>
        </p:spPr>
      </p:pic>
      <p:pic>
        <p:nvPicPr>
          <p:cNvPr id="20" name="Picture 19" descr="A person in a wheelchair&#10;&#10;AI-generated content may be incorrect.">
            <a:extLst>
              <a:ext uri="{FF2B5EF4-FFF2-40B4-BE49-F238E27FC236}">
                <a16:creationId xmlns:a16="http://schemas.microsoft.com/office/drawing/2014/main" id="{A0B97559-CF13-CC4D-65DB-A9761C1224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82779" y="4349330"/>
            <a:ext cx="2828000" cy="4198493"/>
          </a:xfrm>
          <a:prstGeom prst="rect">
            <a:avLst/>
          </a:prstGeom>
        </p:spPr>
      </p:pic>
      <p:pic>
        <p:nvPicPr>
          <p:cNvPr id="22" name="Picture 21" descr="A person in a wheelchair holding a tablet&#10;&#10;AI-generated content may be incorrect.">
            <a:extLst>
              <a:ext uri="{FF2B5EF4-FFF2-40B4-BE49-F238E27FC236}">
                <a16:creationId xmlns:a16="http://schemas.microsoft.com/office/drawing/2014/main" id="{D486D66D-95BB-39A0-1B72-55579D2CC8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01903" y="4349330"/>
            <a:ext cx="3246762" cy="419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9442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39CD97-C7C5-BE1D-EB13-579B82288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474F8F4-C50B-3186-D5D8-257411FB990B}"/>
              </a:ext>
            </a:extLst>
          </p:cNvPr>
          <p:cNvSpPr txBox="1"/>
          <p:nvPr/>
        </p:nvSpPr>
        <p:spPr>
          <a:xfrm>
            <a:off x="751584" y="435006"/>
            <a:ext cx="494757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/>
              <a:t>GRACE</a:t>
            </a:r>
          </a:p>
        </p:txBody>
      </p:sp>
      <p:pic>
        <p:nvPicPr>
          <p:cNvPr id="20" name="Picture 19" descr="A person with a dog&#10;&#10;AI-generated content may be incorrect.">
            <a:extLst>
              <a:ext uri="{FF2B5EF4-FFF2-40B4-BE49-F238E27FC236}">
                <a16:creationId xmlns:a16="http://schemas.microsoft.com/office/drawing/2014/main" id="{C873907A-80AB-9CB8-DAEB-32B9A6290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95" y="5992688"/>
            <a:ext cx="3510877" cy="5002306"/>
          </a:xfrm>
          <a:prstGeom prst="rect">
            <a:avLst/>
          </a:prstGeom>
        </p:spPr>
      </p:pic>
      <p:pic>
        <p:nvPicPr>
          <p:cNvPr id="22" name="Picture 21" descr="A cartoon of a person holding a cane&#10;&#10;AI-generated content may be incorrect.">
            <a:extLst>
              <a:ext uri="{FF2B5EF4-FFF2-40B4-BE49-F238E27FC236}">
                <a16:creationId xmlns:a16="http://schemas.microsoft.com/office/drawing/2014/main" id="{4D3B8713-E056-EC3F-8B05-3FCA5A530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139" y="1799295"/>
            <a:ext cx="2348305" cy="5002306"/>
          </a:xfrm>
          <a:prstGeom prst="rect">
            <a:avLst/>
          </a:prstGeom>
        </p:spPr>
      </p:pic>
      <p:pic>
        <p:nvPicPr>
          <p:cNvPr id="24" name="Picture 23" descr="A person with a cane and a dog&#10;&#10;AI-generated content may be incorrect.">
            <a:extLst>
              <a:ext uri="{FF2B5EF4-FFF2-40B4-BE49-F238E27FC236}">
                <a16:creationId xmlns:a16="http://schemas.microsoft.com/office/drawing/2014/main" id="{C5C72F84-3348-62C5-6C0B-A5D2AD6B66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5370" y="1799295"/>
            <a:ext cx="3510877" cy="5002306"/>
          </a:xfrm>
          <a:prstGeom prst="rect">
            <a:avLst/>
          </a:prstGeom>
        </p:spPr>
      </p:pic>
      <p:pic>
        <p:nvPicPr>
          <p:cNvPr id="26" name="Picture 25" descr="A person walking a dog&#10;&#10;AI-generated content may be incorrect.">
            <a:extLst>
              <a:ext uri="{FF2B5EF4-FFF2-40B4-BE49-F238E27FC236}">
                <a16:creationId xmlns:a16="http://schemas.microsoft.com/office/drawing/2014/main" id="{4D6DE268-1039-F054-D9EA-B670B41134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4101" y="5992688"/>
            <a:ext cx="3510877" cy="5002306"/>
          </a:xfrm>
          <a:prstGeom prst="rect">
            <a:avLst/>
          </a:prstGeom>
        </p:spPr>
      </p:pic>
      <p:pic>
        <p:nvPicPr>
          <p:cNvPr id="28" name="Picture 27" descr="A person with a dog&#10;&#10;AI-generated content may be incorrect.">
            <a:extLst>
              <a:ext uri="{FF2B5EF4-FFF2-40B4-BE49-F238E27FC236}">
                <a16:creationId xmlns:a16="http://schemas.microsoft.com/office/drawing/2014/main" id="{2603A22B-373F-FF18-B10B-0BBCC9A42C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1941" y="1690265"/>
            <a:ext cx="3510877" cy="5002306"/>
          </a:xfrm>
          <a:prstGeom prst="rect">
            <a:avLst/>
          </a:prstGeom>
        </p:spPr>
      </p:pic>
      <p:pic>
        <p:nvPicPr>
          <p:cNvPr id="30" name="Picture 29" descr="A person with a dog&#10;&#10;AI-generated content may be incorrect.">
            <a:extLst>
              <a:ext uri="{FF2B5EF4-FFF2-40B4-BE49-F238E27FC236}">
                <a16:creationId xmlns:a16="http://schemas.microsoft.com/office/drawing/2014/main" id="{0C504D22-DBED-0CA0-F2B2-174F804D62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6225" y="5992688"/>
            <a:ext cx="3510877" cy="5002306"/>
          </a:xfrm>
          <a:prstGeom prst="rect">
            <a:avLst/>
          </a:prstGeom>
        </p:spPr>
      </p:pic>
      <p:pic>
        <p:nvPicPr>
          <p:cNvPr id="32" name="Picture 31" descr="A person with a dog&#10;&#10;AI-generated content may be incorrect.">
            <a:extLst>
              <a:ext uri="{FF2B5EF4-FFF2-40B4-BE49-F238E27FC236}">
                <a16:creationId xmlns:a16="http://schemas.microsoft.com/office/drawing/2014/main" id="{08666E6A-CE40-578E-BD72-D744E84F55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92437" y="1718395"/>
            <a:ext cx="3510877" cy="5002306"/>
          </a:xfrm>
          <a:prstGeom prst="rect">
            <a:avLst/>
          </a:prstGeom>
        </p:spPr>
      </p:pic>
      <p:pic>
        <p:nvPicPr>
          <p:cNvPr id="34" name="Picture 33" descr="A person walking a dog&#10;&#10;AI-generated content may be incorrect.">
            <a:extLst>
              <a:ext uri="{FF2B5EF4-FFF2-40B4-BE49-F238E27FC236}">
                <a16:creationId xmlns:a16="http://schemas.microsoft.com/office/drawing/2014/main" id="{273487B3-3FB1-3C75-DC0C-D2D606FD15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73292" y="1778119"/>
            <a:ext cx="3510877" cy="5002306"/>
          </a:xfrm>
          <a:prstGeom prst="rect">
            <a:avLst/>
          </a:prstGeom>
        </p:spPr>
      </p:pic>
      <p:pic>
        <p:nvPicPr>
          <p:cNvPr id="36" name="Picture 35" descr="A person walking a dog&#10;&#10;AI-generated content may be incorrect.">
            <a:extLst>
              <a:ext uri="{FF2B5EF4-FFF2-40B4-BE49-F238E27FC236}">
                <a16:creationId xmlns:a16="http://schemas.microsoft.com/office/drawing/2014/main" id="{A12040A2-0D81-83C0-E36E-9A37B70CD0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20241" y="5992688"/>
            <a:ext cx="3510877" cy="5002306"/>
          </a:xfrm>
          <a:prstGeom prst="rect">
            <a:avLst/>
          </a:prstGeom>
        </p:spPr>
      </p:pic>
      <p:pic>
        <p:nvPicPr>
          <p:cNvPr id="38" name="Picture 37" descr="A person sitting on a chair with a dog&#10;&#10;AI-generated content may be incorrect.">
            <a:extLst>
              <a:ext uri="{FF2B5EF4-FFF2-40B4-BE49-F238E27FC236}">
                <a16:creationId xmlns:a16="http://schemas.microsoft.com/office/drawing/2014/main" id="{F16E6E87-1D3C-2DD7-4ACF-866AC13C3E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478512" y="2478101"/>
            <a:ext cx="3110123" cy="4214470"/>
          </a:xfrm>
          <a:prstGeom prst="rect">
            <a:avLst/>
          </a:prstGeom>
        </p:spPr>
      </p:pic>
      <p:pic>
        <p:nvPicPr>
          <p:cNvPr id="40" name="Picture 39" descr="A person sitting with a dog and a cane&#10;&#10;AI-generated content may be incorrect.">
            <a:extLst>
              <a:ext uri="{FF2B5EF4-FFF2-40B4-BE49-F238E27FC236}">
                <a16:creationId xmlns:a16="http://schemas.microsoft.com/office/drawing/2014/main" id="{91BFA256-84CB-2E3A-F95E-0112AF436F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511696" y="6510129"/>
            <a:ext cx="5260282" cy="421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3185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4283B-0615-5557-B5CC-451AC2D70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0072E94-2034-415A-EAEF-BDDE44D8A393}"/>
              </a:ext>
            </a:extLst>
          </p:cNvPr>
          <p:cNvSpPr txBox="1"/>
          <p:nvPr/>
        </p:nvSpPr>
        <p:spPr>
          <a:xfrm>
            <a:off x="751584" y="435006"/>
            <a:ext cx="652108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/>
              <a:t>SAMSON </a:t>
            </a:r>
          </a:p>
        </p:txBody>
      </p:sp>
      <p:pic>
        <p:nvPicPr>
          <p:cNvPr id="20" name="Picture 19" descr="A dog wearing a swimsuit&#10;&#10;AI-generated content may be incorrect.">
            <a:extLst>
              <a:ext uri="{FF2B5EF4-FFF2-40B4-BE49-F238E27FC236}">
                <a16:creationId xmlns:a16="http://schemas.microsoft.com/office/drawing/2014/main" id="{7115850F-4168-4325-018A-A4EE36164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2120" y="6034773"/>
            <a:ext cx="2756486" cy="4960221"/>
          </a:xfrm>
          <a:prstGeom prst="rect">
            <a:avLst/>
          </a:prstGeom>
        </p:spPr>
      </p:pic>
      <p:pic>
        <p:nvPicPr>
          <p:cNvPr id="22" name="Picture 21" descr="A dog wearing a swimsuit&#10;&#10;AI-generated content may be incorrect.">
            <a:extLst>
              <a:ext uri="{FF2B5EF4-FFF2-40B4-BE49-F238E27FC236}">
                <a16:creationId xmlns:a16="http://schemas.microsoft.com/office/drawing/2014/main" id="{95F6A9A8-1548-EB69-3158-8F0A19AA3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3932" y="1601927"/>
            <a:ext cx="2756486" cy="4960221"/>
          </a:xfrm>
          <a:prstGeom prst="rect">
            <a:avLst/>
          </a:prstGeom>
        </p:spPr>
      </p:pic>
      <p:pic>
        <p:nvPicPr>
          <p:cNvPr id="24" name="Picture 23" descr="A dog wearing a harness&#10;&#10;AI-generated content may be incorrect.">
            <a:extLst>
              <a:ext uri="{FF2B5EF4-FFF2-40B4-BE49-F238E27FC236}">
                <a16:creationId xmlns:a16="http://schemas.microsoft.com/office/drawing/2014/main" id="{FEBBA39E-12DD-A1AA-8FD3-AE6E95357F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9687" y="6684880"/>
            <a:ext cx="4451107" cy="4010112"/>
          </a:xfrm>
          <a:prstGeom prst="rect">
            <a:avLst/>
          </a:prstGeom>
        </p:spPr>
      </p:pic>
      <p:pic>
        <p:nvPicPr>
          <p:cNvPr id="26" name="Picture 25" descr="A dog wearing a harness&#10;&#10;AI-generated content may be incorrect.">
            <a:extLst>
              <a:ext uri="{FF2B5EF4-FFF2-40B4-BE49-F238E27FC236}">
                <a16:creationId xmlns:a16="http://schemas.microsoft.com/office/drawing/2014/main" id="{49BCB02A-E1A6-4BA7-FA17-56A1723B63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2349" y="2219295"/>
            <a:ext cx="4451107" cy="4342854"/>
          </a:xfrm>
          <a:prstGeom prst="rect">
            <a:avLst/>
          </a:prstGeom>
        </p:spPr>
      </p:pic>
      <p:pic>
        <p:nvPicPr>
          <p:cNvPr id="28" name="Picture 27" descr="A dog wearing a swimsuit and leash&#10;&#10;AI-generated content may be incorrect.">
            <a:extLst>
              <a:ext uri="{FF2B5EF4-FFF2-40B4-BE49-F238E27FC236}">
                <a16:creationId xmlns:a16="http://schemas.microsoft.com/office/drawing/2014/main" id="{06B6C124-4E81-CFA7-B488-FAB35058BD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65130" y="1601927"/>
            <a:ext cx="2756486" cy="4960221"/>
          </a:xfrm>
          <a:prstGeom prst="rect">
            <a:avLst/>
          </a:prstGeom>
        </p:spPr>
      </p:pic>
      <p:pic>
        <p:nvPicPr>
          <p:cNvPr id="30" name="Picture 29" descr="A dog wearing a dress&#10;&#10;AI-generated content may be incorrect.">
            <a:extLst>
              <a:ext uri="{FF2B5EF4-FFF2-40B4-BE49-F238E27FC236}">
                <a16:creationId xmlns:a16="http://schemas.microsoft.com/office/drawing/2014/main" id="{6D446188-D3C9-D514-449B-75EB35BD3F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37993" y="1601926"/>
            <a:ext cx="2756486" cy="4960221"/>
          </a:xfrm>
          <a:prstGeom prst="rect">
            <a:avLst/>
          </a:prstGeom>
        </p:spPr>
      </p:pic>
      <p:pic>
        <p:nvPicPr>
          <p:cNvPr id="32" name="Picture 31" descr="A dog wearing a harness&#10;&#10;AI-generated content may be incorrect.">
            <a:extLst>
              <a:ext uri="{FF2B5EF4-FFF2-40B4-BE49-F238E27FC236}">
                <a16:creationId xmlns:a16="http://schemas.microsoft.com/office/drawing/2014/main" id="{37C97392-7896-6352-3DE5-B8D0828087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8127" y="6518509"/>
            <a:ext cx="4451107" cy="434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1069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with prosthetic leg&#10;&#10;AI-generated content may be incorrect.">
            <a:extLst>
              <a:ext uri="{FF2B5EF4-FFF2-40B4-BE49-F238E27FC236}">
                <a16:creationId xmlns:a16="http://schemas.microsoft.com/office/drawing/2014/main" id="{7D397402-07B0-C858-3864-E051BAD32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320" y="3363761"/>
            <a:ext cx="2324288" cy="58107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DB9F37-5725-0A21-631E-9D19E947F8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491300" y="3532909"/>
            <a:ext cx="2151691" cy="5392190"/>
          </a:xfrm>
          <a:prstGeom prst="rect">
            <a:avLst/>
          </a:prstGeom>
        </p:spPr>
      </p:pic>
      <p:pic>
        <p:nvPicPr>
          <p:cNvPr id="15" name="Picture 14" descr="A person wearing a brown suit and brown skirt&#10;&#10;AI-generated content may be incorrect.">
            <a:extLst>
              <a:ext uri="{FF2B5EF4-FFF2-40B4-BE49-F238E27FC236}">
                <a16:creationId xmlns:a16="http://schemas.microsoft.com/office/drawing/2014/main" id="{ADAE2806-1F79-723E-560F-18D65C9ED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3461" y="4010891"/>
            <a:ext cx="2065435" cy="51635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FB9E4F-C372-C7C9-3095-3483235A6D9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395085" y="3545174"/>
            <a:ext cx="2151691" cy="53676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ED46EEA-0DD8-242E-1BB6-C2054DA2E55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353745" y="3883700"/>
            <a:ext cx="2151691" cy="5383170"/>
          </a:xfrm>
          <a:prstGeom prst="rect">
            <a:avLst/>
          </a:prstGeom>
        </p:spPr>
      </p:pic>
      <p:pic>
        <p:nvPicPr>
          <p:cNvPr id="18" name="Picture 17" descr="A person with a cane and a dog&#10;&#10;AI-generated content may be incorrect.">
            <a:extLst>
              <a:ext uri="{FF2B5EF4-FFF2-40B4-BE49-F238E27FC236}">
                <a16:creationId xmlns:a16="http://schemas.microsoft.com/office/drawing/2014/main" id="{C808721F-7F97-B1AB-C2AB-EDFEE42628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72354" y="4111678"/>
            <a:ext cx="3615046" cy="5150726"/>
          </a:xfrm>
          <a:prstGeom prst="rect">
            <a:avLst/>
          </a:prstGeom>
        </p:spPr>
      </p:pic>
      <p:pic>
        <p:nvPicPr>
          <p:cNvPr id="19" name="Picture 18" descr="A person in a wheelchair&#10;&#10;AI-generated content may be incorrect.">
            <a:extLst>
              <a:ext uri="{FF2B5EF4-FFF2-40B4-BE49-F238E27FC236}">
                <a16:creationId xmlns:a16="http://schemas.microsoft.com/office/drawing/2014/main" id="{BA30C752-4FD0-2D29-04F9-63B391FDDA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98340" y="5095165"/>
            <a:ext cx="2412074" cy="3581002"/>
          </a:xfrm>
          <a:prstGeom prst="rect">
            <a:avLst/>
          </a:prstGeom>
        </p:spPr>
      </p:pic>
      <p:pic>
        <p:nvPicPr>
          <p:cNvPr id="20" name="Picture 19" descr="A cartoon of a person&#10;&#10;AI-generated content may be incorrect.">
            <a:extLst>
              <a:ext uri="{FF2B5EF4-FFF2-40B4-BE49-F238E27FC236}">
                <a16:creationId xmlns:a16="http://schemas.microsoft.com/office/drawing/2014/main" id="{2385C7C6-4031-6EE9-7209-194EF38C50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66125" y="3735796"/>
            <a:ext cx="2227738" cy="5556485"/>
          </a:xfrm>
          <a:prstGeom prst="rect">
            <a:avLst/>
          </a:prstGeom>
        </p:spPr>
      </p:pic>
      <p:pic>
        <p:nvPicPr>
          <p:cNvPr id="21" name="Picture 20" descr="A cartoon of a person with a walker&#10;&#10;AI-generated content may be incorrect.">
            <a:extLst>
              <a:ext uri="{FF2B5EF4-FFF2-40B4-BE49-F238E27FC236}">
                <a16:creationId xmlns:a16="http://schemas.microsoft.com/office/drawing/2014/main" id="{AA9D828C-AA99-A68C-A1A9-75668A5FD3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616846" y="4010891"/>
            <a:ext cx="2153268" cy="538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1323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EA31C-0C22-FD3C-0FD4-A3A08A1BF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BA28E4BA-3F05-D1CC-A1D7-09691F63B0D0}"/>
              </a:ext>
            </a:extLst>
          </p:cNvPr>
          <p:cNvSpPr txBox="1"/>
          <p:nvPr/>
        </p:nvSpPr>
        <p:spPr>
          <a:xfrm>
            <a:off x="751584" y="435006"/>
            <a:ext cx="531639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/>
              <a:t>ASSETS</a:t>
            </a:r>
          </a:p>
        </p:txBody>
      </p:sp>
      <p:pic>
        <p:nvPicPr>
          <p:cNvPr id="25" name="Picture 24" descr="A podium with microphones&#10;&#10;AI-generated content may be incorrect.">
            <a:extLst>
              <a:ext uri="{FF2B5EF4-FFF2-40B4-BE49-F238E27FC236}">
                <a16:creationId xmlns:a16="http://schemas.microsoft.com/office/drawing/2014/main" id="{145582C8-8981-368E-BDCA-D2363F305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2618" y="5073484"/>
            <a:ext cx="1513568" cy="2273686"/>
          </a:xfrm>
          <a:prstGeom prst="rect">
            <a:avLst/>
          </a:prstGeom>
        </p:spPr>
      </p:pic>
      <p:pic>
        <p:nvPicPr>
          <p:cNvPr id="29" name="Picture 28" descr="A yellow chair with legs&#10;&#10;AI-generated content may be incorrect.">
            <a:extLst>
              <a:ext uri="{FF2B5EF4-FFF2-40B4-BE49-F238E27FC236}">
                <a16:creationId xmlns:a16="http://schemas.microsoft.com/office/drawing/2014/main" id="{24C5314B-9C61-3E02-3AA8-208680BC08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5265" y="5316636"/>
            <a:ext cx="1513568" cy="2273686"/>
          </a:xfrm>
          <a:prstGeom prst="rect">
            <a:avLst/>
          </a:prstGeom>
        </p:spPr>
      </p:pic>
      <p:pic>
        <p:nvPicPr>
          <p:cNvPr id="31" name="Picture 30" descr="A blue chair next to a desk&#10;&#10;AI-generated content may be incorrect.">
            <a:extLst>
              <a:ext uri="{FF2B5EF4-FFF2-40B4-BE49-F238E27FC236}">
                <a16:creationId xmlns:a16="http://schemas.microsoft.com/office/drawing/2014/main" id="{EDA8A4E4-5700-8E34-2B4A-A58BC57B0C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10475" y="5694631"/>
            <a:ext cx="2386209" cy="1826709"/>
          </a:xfrm>
          <a:prstGeom prst="rect">
            <a:avLst/>
          </a:prstGeom>
        </p:spPr>
      </p:pic>
      <p:pic>
        <p:nvPicPr>
          <p:cNvPr id="33" name="Picture 32" descr="A clock with a black background&#10;&#10;AI-generated content may be incorrect.">
            <a:extLst>
              <a:ext uri="{FF2B5EF4-FFF2-40B4-BE49-F238E27FC236}">
                <a16:creationId xmlns:a16="http://schemas.microsoft.com/office/drawing/2014/main" id="{D1BC840C-1888-2370-DCE0-1E48482246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2993" y="5694631"/>
            <a:ext cx="1513568" cy="1353543"/>
          </a:xfrm>
          <a:prstGeom prst="rect">
            <a:avLst/>
          </a:prstGeom>
        </p:spPr>
      </p:pic>
      <p:pic>
        <p:nvPicPr>
          <p:cNvPr id="35" name="Picture 34" descr="A white and blue copier&#10;&#10;AI-generated content may be incorrect.">
            <a:extLst>
              <a:ext uri="{FF2B5EF4-FFF2-40B4-BE49-F238E27FC236}">
                <a16:creationId xmlns:a16="http://schemas.microsoft.com/office/drawing/2014/main" id="{C6A36CE9-DFAD-48E2-D3EF-3563CD3FE6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9927" y="5393863"/>
            <a:ext cx="2040316" cy="2073764"/>
          </a:xfrm>
          <a:prstGeom prst="rect">
            <a:avLst/>
          </a:prstGeom>
        </p:spPr>
      </p:pic>
      <p:pic>
        <p:nvPicPr>
          <p:cNvPr id="37" name="Picture 36" descr="A blue rectangular object with a black background&#10;&#10;AI-generated content may be incorrect.">
            <a:extLst>
              <a:ext uri="{FF2B5EF4-FFF2-40B4-BE49-F238E27FC236}">
                <a16:creationId xmlns:a16="http://schemas.microsoft.com/office/drawing/2014/main" id="{4D792D13-2E53-9345-B995-28519DB9BF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8979" y="3917230"/>
            <a:ext cx="2040316" cy="1156254"/>
          </a:xfrm>
          <a:prstGeom prst="rect">
            <a:avLst/>
          </a:prstGeom>
        </p:spPr>
      </p:pic>
      <p:pic>
        <p:nvPicPr>
          <p:cNvPr id="39" name="Picture 38" descr="A blue glass door with white stripes&#10;&#10;AI-generated content may be incorrect.">
            <a:extLst>
              <a:ext uri="{FF2B5EF4-FFF2-40B4-BE49-F238E27FC236}">
                <a16:creationId xmlns:a16="http://schemas.microsoft.com/office/drawing/2014/main" id="{9016BDBA-74EC-2484-C7E0-BF173C95F1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09417" y="3036832"/>
            <a:ext cx="2040316" cy="207376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FCD7E3E-984B-3B06-84D1-6E48F0F809D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825175" y="3710017"/>
            <a:ext cx="2040316" cy="141124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3524510-2E2D-3F34-288D-AFC197845B1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70181" y="5295842"/>
            <a:ext cx="1950303" cy="2269806"/>
          </a:xfrm>
          <a:prstGeom prst="rect">
            <a:avLst/>
          </a:prstGeom>
        </p:spPr>
      </p:pic>
      <p:pic>
        <p:nvPicPr>
          <p:cNvPr id="45" name="Picture 44" descr="A white electronic device with a screen&#10;&#10;AI-generated content may be incorrect.">
            <a:extLst>
              <a:ext uri="{FF2B5EF4-FFF2-40B4-BE49-F238E27FC236}">
                <a16:creationId xmlns:a16="http://schemas.microsoft.com/office/drawing/2014/main" id="{C5243F31-D6B5-C66E-9867-19547163B2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379648" y="2836910"/>
            <a:ext cx="1950303" cy="2273686"/>
          </a:xfrm>
          <a:prstGeom prst="rect">
            <a:avLst/>
          </a:prstGeom>
        </p:spPr>
      </p:pic>
      <p:pic>
        <p:nvPicPr>
          <p:cNvPr id="47" name="Picture 46" descr="A blue rectangular object with white lines&#10;&#10;AI-generated content may be incorrect.">
            <a:extLst>
              <a:ext uri="{FF2B5EF4-FFF2-40B4-BE49-F238E27FC236}">
                <a16:creationId xmlns:a16="http://schemas.microsoft.com/office/drawing/2014/main" id="{5AB53D30-5EE0-C9E9-70EE-BDCF43B0B21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164690" y="2936871"/>
            <a:ext cx="1950303" cy="2273686"/>
          </a:xfrm>
          <a:prstGeom prst="rect">
            <a:avLst/>
          </a:prstGeom>
        </p:spPr>
      </p:pic>
      <p:pic>
        <p:nvPicPr>
          <p:cNvPr id="49" name="Picture 48" descr="A computer screen on a podium&#10;&#10;AI-generated content may be incorrect.">
            <a:extLst>
              <a:ext uri="{FF2B5EF4-FFF2-40B4-BE49-F238E27FC236}">
                <a16:creationId xmlns:a16="http://schemas.microsoft.com/office/drawing/2014/main" id="{55864EE1-2C40-152A-D743-4884A37568E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220642" y="2950761"/>
            <a:ext cx="1766715" cy="2059658"/>
          </a:xfrm>
          <a:prstGeom prst="rect">
            <a:avLst/>
          </a:prstGeom>
        </p:spPr>
      </p:pic>
      <p:pic>
        <p:nvPicPr>
          <p:cNvPr id="51" name="Picture 50" descr="A ballot box with a flag and a check mark&#10;&#10;AI-generated content may be incorrect.">
            <a:extLst>
              <a:ext uri="{FF2B5EF4-FFF2-40B4-BE49-F238E27FC236}">
                <a16:creationId xmlns:a16="http://schemas.microsoft.com/office/drawing/2014/main" id="{45991B43-758E-3B26-9090-1571D949E76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23985" y="5316636"/>
            <a:ext cx="1950303" cy="2273686"/>
          </a:xfrm>
          <a:prstGeom prst="rect">
            <a:avLst/>
          </a:prstGeom>
        </p:spPr>
      </p:pic>
      <p:pic>
        <p:nvPicPr>
          <p:cNvPr id="53" name="Picture 52" descr="A computer on a desk&#10;&#10;AI-generated content may be incorrect.">
            <a:extLst>
              <a:ext uri="{FF2B5EF4-FFF2-40B4-BE49-F238E27FC236}">
                <a16:creationId xmlns:a16="http://schemas.microsoft.com/office/drawing/2014/main" id="{D71E2BA7-B5FA-0794-A04B-4AFF6C35F89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34001" y="3220138"/>
            <a:ext cx="2040316" cy="2073764"/>
          </a:xfrm>
          <a:prstGeom prst="rect">
            <a:avLst/>
          </a:prstGeom>
        </p:spPr>
      </p:pic>
      <p:pic>
        <p:nvPicPr>
          <p:cNvPr id="55" name="Picture 54" descr="A plant in a pot&#10;&#10;AI-generated content may be incorrect.">
            <a:extLst>
              <a:ext uri="{FF2B5EF4-FFF2-40B4-BE49-F238E27FC236}">
                <a16:creationId xmlns:a16="http://schemas.microsoft.com/office/drawing/2014/main" id="{6281F9B8-FE10-A9A2-20E8-1C6FBC66129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05079" y="2937928"/>
            <a:ext cx="1950303" cy="2273686"/>
          </a:xfrm>
          <a:prstGeom prst="rect">
            <a:avLst/>
          </a:prstGeom>
        </p:spPr>
      </p:pic>
      <p:pic>
        <p:nvPicPr>
          <p:cNvPr id="57" name="Picture 56" descr="A machine with a screen on it&#10;&#10;AI-generated content may be incorrect.">
            <a:extLst>
              <a:ext uri="{FF2B5EF4-FFF2-40B4-BE49-F238E27FC236}">
                <a16:creationId xmlns:a16="http://schemas.microsoft.com/office/drawing/2014/main" id="{C8BAF19A-2AF3-1D2F-7384-93EFF68763D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70180" y="7590322"/>
            <a:ext cx="1950303" cy="2273686"/>
          </a:xfrm>
          <a:prstGeom prst="rect">
            <a:avLst/>
          </a:prstGeom>
        </p:spPr>
      </p:pic>
      <p:pic>
        <p:nvPicPr>
          <p:cNvPr id="59" name="Picture 58" descr="A yellow and blue building&#10;&#10;AI-generated content may be incorrect.">
            <a:extLst>
              <a:ext uri="{FF2B5EF4-FFF2-40B4-BE49-F238E27FC236}">
                <a16:creationId xmlns:a16="http://schemas.microsoft.com/office/drawing/2014/main" id="{A651AB60-0E54-6B7A-2935-59ACEF1F740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022820" y="7316804"/>
            <a:ext cx="6479797" cy="2229678"/>
          </a:xfrm>
          <a:prstGeom prst="rect">
            <a:avLst/>
          </a:prstGeom>
        </p:spPr>
      </p:pic>
      <p:pic>
        <p:nvPicPr>
          <p:cNvPr id="61" name="Picture 60" descr="A blue car with a couple of people in the window&#10;&#10;AI-generated content may be incorrect.">
            <a:extLst>
              <a:ext uri="{FF2B5EF4-FFF2-40B4-BE49-F238E27FC236}">
                <a16:creationId xmlns:a16="http://schemas.microsoft.com/office/drawing/2014/main" id="{45336093-72F7-1BBC-E2FD-A02EFC28370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415027" y="7851861"/>
            <a:ext cx="3451534" cy="1657708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DD55034F-FBCC-A2B6-D2CD-8AEBD6960A88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/>
        </p:blipFill>
        <p:spPr>
          <a:xfrm>
            <a:off x="5439927" y="2910944"/>
            <a:ext cx="1950303" cy="2269806"/>
          </a:xfrm>
          <a:prstGeom prst="rect">
            <a:avLst/>
          </a:prstGeom>
        </p:spPr>
      </p:pic>
      <p:pic>
        <p:nvPicPr>
          <p:cNvPr id="65" name="Picture 64" descr="A sign with a flag on it&#10;&#10;AI-generated content may be incorrect.">
            <a:extLst>
              <a:ext uri="{FF2B5EF4-FFF2-40B4-BE49-F238E27FC236}">
                <a16:creationId xmlns:a16="http://schemas.microsoft.com/office/drawing/2014/main" id="{A9300853-AE77-879C-AFA0-E3EE61A2862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123985" y="7590322"/>
            <a:ext cx="1950303" cy="2273686"/>
          </a:xfrm>
          <a:prstGeom prst="rect">
            <a:avLst/>
          </a:prstGeom>
        </p:spPr>
      </p:pic>
      <p:pic>
        <p:nvPicPr>
          <p:cNvPr id="67" name="Picture 66" descr="A white rectangular table with black lines&#10;&#10;AI-generated content may be incorrect.">
            <a:extLst>
              <a:ext uri="{FF2B5EF4-FFF2-40B4-BE49-F238E27FC236}">
                <a16:creationId xmlns:a16="http://schemas.microsoft.com/office/drawing/2014/main" id="{E067488F-572D-3533-6D90-8B0D0AE3B1D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866561" y="5363206"/>
            <a:ext cx="2040316" cy="2187886"/>
          </a:xfrm>
          <a:prstGeom prst="rect">
            <a:avLst/>
          </a:prstGeom>
        </p:spPr>
      </p:pic>
      <p:pic>
        <p:nvPicPr>
          <p:cNvPr id="71" name="Picture 70" descr="A machine with a screen on it&#10;&#10;AI-generated content may be incorrect.">
            <a:extLst>
              <a:ext uri="{FF2B5EF4-FFF2-40B4-BE49-F238E27FC236}">
                <a16:creationId xmlns:a16="http://schemas.microsoft.com/office/drawing/2014/main" id="{0B458BB4-D5F0-75BA-1BE7-96D49A49C72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7452921" y="5210557"/>
            <a:ext cx="2040316" cy="218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797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79523-BE96-B7FB-A3CE-FBD470462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background&#10;&#10;AI-generated content may be incorrect.">
            <a:extLst>
              <a:ext uri="{FF2B5EF4-FFF2-40B4-BE49-F238E27FC236}">
                <a16:creationId xmlns:a16="http://schemas.microsoft.com/office/drawing/2014/main" id="{C75C13F5-4DD0-7ED6-33BF-878FB3DE1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" y="-1"/>
            <a:ext cx="20314274" cy="11430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FD4727-6DB1-3C85-77CF-7E35D657CEE4}"/>
              </a:ext>
            </a:extLst>
          </p:cNvPr>
          <p:cNvSpPr txBox="1"/>
          <p:nvPr/>
        </p:nvSpPr>
        <p:spPr>
          <a:xfrm>
            <a:off x="2101882" y="2214392"/>
            <a:ext cx="14572362" cy="1015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1F3064"/>
                </a:solidFill>
                <a:latin typeface="Open Sans" panose="020B0606030504020204" pitchFamily="34" charset="0"/>
              </a:rPr>
              <a:t>LOREM IPSUM LOREM IPSUM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66D4CF6-75CE-B923-3383-619C5168ED12}"/>
              </a:ext>
            </a:extLst>
          </p:cNvPr>
          <p:cNvSpPr txBox="1"/>
          <p:nvPr/>
        </p:nvSpPr>
        <p:spPr>
          <a:xfrm>
            <a:off x="15039676" y="3037344"/>
            <a:ext cx="34216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Lorem ipsum dolor sit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amet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,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consectetuer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adipiscing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elit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, sed diam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nonummy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nibh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euismod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tincidunt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ut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laoreet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dolore magna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aliquam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erat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volutpat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8C44AC-2B28-6E6C-0564-9547378AEC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3594" y="381782"/>
            <a:ext cx="1832610" cy="183261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3995952-CB83-DB33-E8FF-2E3304ABBC94}"/>
              </a:ext>
            </a:extLst>
          </p:cNvPr>
          <p:cNvGrpSpPr/>
          <p:nvPr/>
        </p:nvGrpSpPr>
        <p:grpSpPr>
          <a:xfrm>
            <a:off x="1277902" y="2518142"/>
            <a:ext cx="17543316" cy="8175444"/>
            <a:chOff x="1277902" y="2518142"/>
            <a:chExt cx="17543316" cy="817544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F4D3667-33F6-C22B-B375-1B92BB712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277902" y="2518142"/>
              <a:ext cx="11458559" cy="7925659"/>
            </a:xfrm>
            <a:prstGeom prst="rect">
              <a:avLst/>
            </a:prstGeom>
          </p:spPr>
        </p:pic>
        <p:pic>
          <p:nvPicPr>
            <p:cNvPr id="10" name="Picture 9" descr="A computer screen on a podium&#10;&#10;AI-generated content may be incorrect.">
              <a:extLst>
                <a:ext uri="{FF2B5EF4-FFF2-40B4-BE49-F238E27FC236}">
                  <a16:creationId xmlns:a16="http://schemas.microsoft.com/office/drawing/2014/main" id="{5B4A15FF-3D07-02E0-4AA2-F6800D370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58423" y="5875982"/>
              <a:ext cx="3363835" cy="3921599"/>
            </a:xfrm>
            <a:prstGeom prst="rect">
              <a:avLst/>
            </a:prstGeom>
          </p:spPr>
        </p:pic>
        <p:pic>
          <p:nvPicPr>
            <p:cNvPr id="13" name="Picture 12" descr="A blue chair next to a desk&#10;&#10;AI-generated content may be incorrect.">
              <a:extLst>
                <a:ext uri="{FF2B5EF4-FFF2-40B4-BE49-F238E27FC236}">
                  <a16:creationId xmlns:a16="http://schemas.microsoft.com/office/drawing/2014/main" id="{B410FCA5-E4F6-D98E-1241-30191A4FD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133054" y="6339138"/>
              <a:ext cx="5688164" cy="4354448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4F25B7B-EAEC-490E-AAEF-50EAAF896E3A}"/>
                </a:ext>
              </a:extLst>
            </p:cNvPr>
            <p:cNvCxnSpPr>
              <a:cxnSpLocks/>
            </p:cNvCxnSpPr>
            <p:nvPr/>
          </p:nvCxnSpPr>
          <p:spPr>
            <a:xfrm>
              <a:off x="1940361" y="9563768"/>
              <a:ext cx="1632223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CE30B16-8332-611E-B794-CB150B57846D}"/>
              </a:ext>
            </a:extLst>
          </p:cNvPr>
          <p:cNvSpPr txBox="1"/>
          <p:nvPr/>
        </p:nvSpPr>
        <p:spPr>
          <a:xfrm>
            <a:off x="12440651" y="6760431"/>
            <a:ext cx="99418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>
                <a:solidFill>
                  <a:schemeClr val="bg1"/>
                </a:solidFill>
              </a:rPr>
              <a:t>WELCOME,</a:t>
            </a:r>
          </a:p>
          <a:p>
            <a:r>
              <a:rPr lang="en-US" sz="900" b="1">
                <a:solidFill>
                  <a:schemeClr val="bg1"/>
                </a:solidFill>
              </a:rPr>
              <a:t>PLEASE INSERT</a:t>
            </a:r>
          </a:p>
          <a:p>
            <a:r>
              <a:rPr lang="en-US" sz="900" b="1">
                <a:solidFill>
                  <a:schemeClr val="bg1"/>
                </a:solidFill>
              </a:rPr>
              <a:t>YOUR BALLOT.</a:t>
            </a:r>
          </a:p>
        </p:txBody>
      </p:sp>
      <p:pic>
        <p:nvPicPr>
          <p:cNvPr id="20" name="Picture 19" descr="A cartoon of a person&#10;&#10;AI-generated content may be incorrect.">
            <a:extLst>
              <a:ext uri="{FF2B5EF4-FFF2-40B4-BE49-F238E27FC236}">
                <a16:creationId xmlns:a16="http://schemas.microsoft.com/office/drawing/2014/main" id="{91708732-D823-3CB9-A2DD-BFE4B3C133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6606" y="3698840"/>
            <a:ext cx="3223613" cy="6295664"/>
          </a:xfrm>
          <a:prstGeom prst="rect">
            <a:avLst/>
          </a:prstGeom>
        </p:spPr>
      </p:pic>
      <p:pic>
        <p:nvPicPr>
          <p:cNvPr id="22" name="Picture 21" descr="A person holding a computer&#10;&#10;AI-generated content may be incorrect.">
            <a:extLst>
              <a:ext uri="{FF2B5EF4-FFF2-40B4-BE49-F238E27FC236}">
                <a16:creationId xmlns:a16="http://schemas.microsoft.com/office/drawing/2014/main" id="{54597D58-D753-3FFD-47E9-5919DEEA2C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4670138" y="3776508"/>
            <a:ext cx="2502455" cy="6256138"/>
          </a:xfrm>
          <a:prstGeom prst="rect">
            <a:avLst/>
          </a:prstGeom>
        </p:spPr>
      </p:pic>
      <p:pic>
        <p:nvPicPr>
          <p:cNvPr id="26" name="Picture 25" descr="A person with a walker&#10;&#10;AI-generated content may be incorrect.">
            <a:extLst>
              <a:ext uri="{FF2B5EF4-FFF2-40B4-BE49-F238E27FC236}">
                <a16:creationId xmlns:a16="http://schemas.microsoft.com/office/drawing/2014/main" id="{6F5DAEE4-57BD-9F01-341A-0106D01868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18675" y="4213197"/>
            <a:ext cx="2603927" cy="6509818"/>
          </a:xfrm>
          <a:prstGeom prst="rect">
            <a:avLst/>
          </a:prstGeom>
        </p:spPr>
      </p:pic>
      <p:pic>
        <p:nvPicPr>
          <p:cNvPr id="31" name="Picture 30" descr="A person holding a paper and a phone&#10;&#10;AI-generated content may be incorrect.">
            <a:extLst>
              <a:ext uri="{FF2B5EF4-FFF2-40B4-BE49-F238E27FC236}">
                <a16:creationId xmlns:a16="http://schemas.microsoft.com/office/drawing/2014/main" id="{C08F2C22-875B-ED26-1AC5-B0167A0785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79088" y="3837401"/>
            <a:ext cx="3102139" cy="6673925"/>
          </a:xfrm>
          <a:prstGeom prst="rect">
            <a:avLst/>
          </a:prstGeom>
        </p:spPr>
      </p:pic>
      <p:pic>
        <p:nvPicPr>
          <p:cNvPr id="33" name="Picture 32" descr="A person with prosthetic leg&#10;&#10;AI-generated content may be incorrect.">
            <a:extLst>
              <a:ext uri="{FF2B5EF4-FFF2-40B4-BE49-F238E27FC236}">
                <a16:creationId xmlns:a16="http://schemas.microsoft.com/office/drawing/2014/main" id="{6F645A05-0F3A-C659-9213-756DB058144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246182" y="3621833"/>
            <a:ext cx="2793494" cy="6967608"/>
          </a:xfrm>
          <a:prstGeom prst="rect">
            <a:avLst/>
          </a:prstGeom>
        </p:spPr>
      </p:pic>
      <p:pic>
        <p:nvPicPr>
          <p:cNvPr id="35" name="Picture 34" descr="A plant in a pot&#10;&#10;AI-generated content may be incorrect.">
            <a:extLst>
              <a:ext uri="{FF2B5EF4-FFF2-40B4-BE49-F238E27FC236}">
                <a16:creationId xmlns:a16="http://schemas.microsoft.com/office/drawing/2014/main" id="{6EBDD11E-F52D-708D-F84E-B338A72BD7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354672" y="6709416"/>
            <a:ext cx="2818009" cy="328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685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3EC37B-D4C8-1078-75BA-6EBB0C27C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553D9EA-1FD7-C1A1-FECC-C07C55C05B0A}"/>
              </a:ext>
            </a:extLst>
          </p:cNvPr>
          <p:cNvGrpSpPr/>
          <p:nvPr/>
        </p:nvGrpSpPr>
        <p:grpSpPr>
          <a:xfrm>
            <a:off x="4139" y="0"/>
            <a:ext cx="20314273" cy="11430000"/>
            <a:chOff x="4140" y="0"/>
            <a:chExt cx="20310138" cy="11430000"/>
          </a:xfrm>
        </p:grpSpPr>
        <p:pic>
          <p:nvPicPr>
            <p:cNvPr id="5" name="Picture 4" descr="A blue and white border with stars&#10;&#10;AI-generated content may be incorrect.">
              <a:extLst>
                <a:ext uri="{FF2B5EF4-FFF2-40B4-BE49-F238E27FC236}">
                  <a16:creationId xmlns:a16="http://schemas.microsoft.com/office/drawing/2014/main" id="{E5785515-7683-3265-A7FB-7D9750A92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0" y="0"/>
              <a:ext cx="20310138" cy="114300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FC7A01E-385F-7FF2-9B65-A7645DF1CB54}"/>
                </a:ext>
              </a:extLst>
            </p:cNvPr>
            <p:cNvSpPr/>
            <p:nvPr/>
          </p:nvSpPr>
          <p:spPr>
            <a:xfrm>
              <a:off x="772025" y="692091"/>
              <a:ext cx="18811376" cy="10071159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1C49197-F123-397E-9725-947734754E08}"/>
              </a:ext>
            </a:extLst>
          </p:cNvPr>
          <p:cNvGrpSpPr/>
          <p:nvPr/>
        </p:nvGrpSpPr>
        <p:grpSpPr>
          <a:xfrm>
            <a:off x="1277902" y="2515523"/>
            <a:ext cx="17543316" cy="8178063"/>
            <a:chOff x="1277902" y="2515523"/>
            <a:chExt cx="17543316" cy="817806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F622C22-AE38-52E9-7667-2F0C98763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277902" y="2515523"/>
              <a:ext cx="11458559" cy="7930896"/>
            </a:xfrm>
            <a:prstGeom prst="rect">
              <a:avLst/>
            </a:prstGeom>
          </p:spPr>
        </p:pic>
        <p:pic>
          <p:nvPicPr>
            <p:cNvPr id="13" name="Picture 12" descr="A blue chair next to a desk&#10;&#10;AI-generated content may be incorrect.">
              <a:extLst>
                <a:ext uri="{FF2B5EF4-FFF2-40B4-BE49-F238E27FC236}">
                  <a16:creationId xmlns:a16="http://schemas.microsoft.com/office/drawing/2014/main" id="{3C065705-ABF0-6DAC-09A4-246DBB675C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133054" y="6339138"/>
              <a:ext cx="5688164" cy="4354448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FF0D7F2-C9EA-DC54-6133-31D5167BF639}"/>
                </a:ext>
              </a:extLst>
            </p:cNvPr>
            <p:cNvCxnSpPr>
              <a:cxnSpLocks/>
            </p:cNvCxnSpPr>
            <p:nvPr/>
          </p:nvCxnSpPr>
          <p:spPr>
            <a:xfrm>
              <a:off x="1940361" y="9563768"/>
              <a:ext cx="1632223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 descr="A cartoon of a person&#10;&#10;AI-generated content may be incorrect.">
            <a:extLst>
              <a:ext uri="{FF2B5EF4-FFF2-40B4-BE49-F238E27FC236}">
                <a16:creationId xmlns:a16="http://schemas.microsoft.com/office/drawing/2014/main" id="{F7D149C7-387F-992B-D214-25074EE1CF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5156" y="3698840"/>
            <a:ext cx="3223613" cy="6295664"/>
          </a:xfrm>
          <a:prstGeom prst="rect">
            <a:avLst/>
          </a:prstGeom>
        </p:spPr>
      </p:pic>
      <p:pic>
        <p:nvPicPr>
          <p:cNvPr id="35" name="Picture 34" descr="A plant in a pot&#10;&#10;AI-generated content may be incorrect.">
            <a:extLst>
              <a:ext uri="{FF2B5EF4-FFF2-40B4-BE49-F238E27FC236}">
                <a16:creationId xmlns:a16="http://schemas.microsoft.com/office/drawing/2014/main" id="{F23C119E-10AF-68C8-7F9A-238FE92E88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54672" y="6709416"/>
            <a:ext cx="2818009" cy="3285269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B47C6DF-9B08-0F65-237F-FDE38C9F810B}"/>
              </a:ext>
            </a:extLst>
          </p:cNvPr>
          <p:cNvGrpSpPr/>
          <p:nvPr/>
        </p:nvGrpSpPr>
        <p:grpSpPr>
          <a:xfrm>
            <a:off x="9220996" y="3165542"/>
            <a:ext cx="6711243" cy="8373808"/>
            <a:chOff x="9779088" y="3621833"/>
            <a:chExt cx="5584235" cy="696760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C515389-DAFA-D265-24D6-7BD8E2F039B7}"/>
                </a:ext>
              </a:extLst>
            </p:cNvPr>
            <p:cNvGrpSpPr/>
            <p:nvPr/>
          </p:nvGrpSpPr>
          <p:grpSpPr>
            <a:xfrm>
              <a:off x="11258423" y="5875982"/>
              <a:ext cx="3363835" cy="3921599"/>
              <a:chOff x="11258423" y="5875982"/>
              <a:chExt cx="3363835" cy="3921599"/>
            </a:xfrm>
          </p:grpSpPr>
          <p:pic>
            <p:nvPicPr>
              <p:cNvPr id="14" name="Picture 13" descr="A computer screen on a podium&#10;&#10;AI-generated content may be incorrect.">
                <a:extLst>
                  <a:ext uri="{FF2B5EF4-FFF2-40B4-BE49-F238E27FC236}">
                    <a16:creationId xmlns:a16="http://schemas.microsoft.com/office/drawing/2014/main" id="{7FC9A931-6952-BE70-71FD-2D9CF58618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258423" y="5875982"/>
                <a:ext cx="3363835" cy="3921599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6BC2D95-8688-46F0-4601-2328F0FE3F2F}"/>
                  </a:ext>
                </a:extLst>
              </p:cNvPr>
              <p:cNvSpPr txBox="1"/>
              <p:nvPr/>
            </p:nvSpPr>
            <p:spPr>
              <a:xfrm>
                <a:off x="12440651" y="6760431"/>
                <a:ext cx="1048751" cy="5377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>
                    <a:solidFill>
                      <a:schemeClr val="bg1"/>
                    </a:solidFill>
                  </a:rPr>
                  <a:t>WELCOME,</a:t>
                </a:r>
              </a:p>
              <a:p>
                <a:r>
                  <a:rPr lang="en-US" sz="1200" b="1">
                    <a:solidFill>
                      <a:schemeClr val="bg1"/>
                    </a:solidFill>
                  </a:rPr>
                  <a:t>PLEASE INSERT</a:t>
                </a:r>
              </a:p>
              <a:p>
                <a:r>
                  <a:rPr lang="en-US" sz="1200" b="1">
                    <a:solidFill>
                      <a:schemeClr val="bg1"/>
                    </a:solidFill>
                  </a:rPr>
                  <a:t>YOUR BALLOT.</a:t>
                </a:r>
              </a:p>
            </p:txBody>
          </p:sp>
        </p:grpSp>
        <p:pic>
          <p:nvPicPr>
            <p:cNvPr id="31" name="Picture 30" descr="A person holding a paper and a phone&#10;&#10;AI-generated content may be incorrect.">
              <a:extLst>
                <a:ext uri="{FF2B5EF4-FFF2-40B4-BE49-F238E27FC236}">
                  <a16:creationId xmlns:a16="http://schemas.microsoft.com/office/drawing/2014/main" id="{16C39D99-A3D0-C254-B77E-24D7AB5C0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779088" y="3837401"/>
              <a:ext cx="3102139" cy="6673925"/>
            </a:xfrm>
            <a:prstGeom prst="rect">
              <a:avLst/>
            </a:prstGeom>
          </p:spPr>
        </p:pic>
        <p:pic>
          <p:nvPicPr>
            <p:cNvPr id="33" name="Picture 32" descr="A person with prosthetic leg&#10;&#10;AI-generated content may be incorrect.">
              <a:extLst>
                <a:ext uri="{FF2B5EF4-FFF2-40B4-BE49-F238E27FC236}">
                  <a16:creationId xmlns:a16="http://schemas.microsoft.com/office/drawing/2014/main" id="{A7F3607A-F36D-1C6D-B4A5-0C85C50D5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569829" y="3621833"/>
              <a:ext cx="2793494" cy="6967608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B204E8A-E166-00C2-EF24-64B5C872F15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9832" y="833004"/>
            <a:ext cx="1832610" cy="18326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783956E-CE01-8121-7356-9E69921B78E0}"/>
              </a:ext>
            </a:extLst>
          </p:cNvPr>
          <p:cNvSpPr txBox="1"/>
          <p:nvPr/>
        </p:nvSpPr>
        <p:spPr>
          <a:xfrm>
            <a:off x="3193746" y="1276190"/>
            <a:ext cx="152636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1079A6"/>
                </a:solidFill>
                <a:latin typeface=""/>
              </a:rPr>
              <a:t>LOREM IPSUM LOREM IPSUM</a:t>
            </a:r>
            <a:endParaRPr lang="en-US" sz="6000">
              <a:solidFill>
                <a:srgbClr val="1079A6"/>
              </a:solidFill>
              <a:latin typeface=""/>
            </a:endParaRPr>
          </a:p>
        </p:txBody>
      </p:sp>
      <p:pic>
        <p:nvPicPr>
          <p:cNvPr id="25" name="Picture 24" descr="A person in a wheelchair&#10;&#10;AI-generated content may be incorrect.">
            <a:extLst>
              <a:ext uri="{FF2B5EF4-FFF2-40B4-BE49-F238E27FC236}">
                <a16:creationId xmlns:a16="http://schemas.microsoft.com/office/drawing/2014/main" id="{78629D09-221C-D92B-47C9-0ED488E9054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b="24683"/>
          <a:stretch>
            <a:fillRect/>
          </a:stretch>
        </p:blipFill>
        <p:spPr>
          <a:xfrm>
            <a:off x="5153411" y="5608656"/>
            <a:ext cx="5206127" cy="58213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8D8837B-D287-1DBA-5F41-B75297197737}"/>
              </a:ext>
            </a:extLst>
          </p:cNvPr>
          <p:cNvSpPr txBox="1"/>
          <p:nvPr/>
        </p:nvSpPr>
        <p:spPr>
          <a:xfrm>
            <a:off x="13208606" y="2586464"/>
            <a:ext cx="5822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Lorem ipsum dolor sit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amet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,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consectetuer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adipiscing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elit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, sed diam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nonummy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nibh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euismod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tincidunt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ut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laoreet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dolore magna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aliquam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erat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volutpat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.</a:t>
            </a:r>
          </a:p>
        </p:txBody>
      </p:sp>
      <p:pic>
        <p:nvPicPr>
          <p:cNvPr id="21" name="Picture 20" descr="A person holding a computer&#10;&#10;AI-generated content may be incorrect.">
            <a:extLst>
              <a:ext uri="{FF2B5EF4-FFF2-40B4-BE49-F238E27FC236}">
                <a16:creationId xmlns:a16="http://schemas.microsoft.com/office/drawing/2014/main" id="{C5004EA8-B386-BAF1-D1D7-45997B568E0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b="31505"/>
          <a:stretch>
            <a:fillRect/>
          </a:stretch>
        </p:blipFill>
        <p:spPr>
          <a:xfrm flipH="1">
            <a:off x="2781240" y="3776508"/>
            <a:ext cx="4469513" cy="765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925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53925-BC34-68E3-D7F0-D77430323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background&#10;&#10;AI-generated content may be incorrect.">
            <a:extLst>
              <a:ext uri="{FF2B5EF4-FFF2-40B4-BE49-F238E27FC236}">
                <a16:creationId xmlns:a16="http://schemas.microsoft.com/office/drawing/2014/main" id="{42B94AE9-B0A3-EC51-FD2A-A5E1430D4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" y="0"/>
            <a:ext cx="20310138" cy="11430000"/>
          </a:xfrm>
          <a:prstGeom prst="rect">
            <a:avLst/>
          </a:prstGeom>
        </p:spPr>
      </p:pic>
      <p:pic>
        <p:nvPicPr>
          <p:cNvPr id="9" name="Picture 8" descr="A yellow and blue building&#10;&#10;AI-generated content may be incorrect.">
            <a:extLst>
              <a:ext uri="{FF2B5EF4-FFF2-40B4-BE49-F238E27FC236}">
                <a16:creationId xmlns:a16="http://schemas.microsoft.com/office/drawing/2014/main" id="{AAEEEF78-9DA2-0355-EDFE-3CAD627564C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" t="36960" r="57545"/>
          <a:stretch>
            <a:fillRect/>
          </a:stretch>
        </p:blipFill>
        <p:spPr>
          <a:xfrm>
            <a:off x="-1303774" y="1088696"/>
            <a:ext cx="21622187" cy="1104757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69A6103-3D7A-E06B-302D-72B27AAE433A}"/>
              </a:ext>
            </a:extLst>
          </p:cNvPr>
          <p:cNvSpPr txBox="1"/>
          <p:nvPr/>
        </p:nvSpPr>
        <p:spPr>
          <a:xfrm>
            <a:off x="11869331" y="1950666"/>
            <a:ext cx="64980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1079A6"/>
                </a:solidFill>
                <a:latin typeface="Open Sans" panose="020B0606030504020204" pitchFamily="34" charset="0"/>
              </a:rPr>
              <a:t>LOREM IPSUM </a:t>
            </a:r>
            <a:r>
              <a:rPr lang="en-US" sz="6000" b="1">
                <a:solidFill>
                  <a:srgbClr val="1F3064"/>
                </a:solidFill>
                <a:latin typeface="Open Sans" panose="020B0606030504020204" pitchFamily="34" charset="0"/>
              </a:rPr>
              <a:t>LOREM IPSUM</a:t>
            </a:r>
          </a:p>
          <a:p>
            <a:r>
              <a:rPr lang="en-US" sz="6000" b="1">
                <a:solidFill>
                  <a:srgbClr val="1F3064"/>
                </a:solidFill>
                <a:latin typeface="Open Sans" panose="020B0606030504020204" pitchFamily="34" charset="0"/>
              </a:rPr>
              <a:t>LOREM IPSUM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BE43F40-D39B-B306-1519-B5FF88EAE450}"/>
              </a:ext>
            </a:extLst>
          </p:cNvPr>
          <p:cNvSpPr txBox="1"/>
          <p:nvPr/>
        </p:nvSpPr>
        <p:spPr>
          <a:xfrm>
            <a:off x="3459337" y="1950666"/>
            <a:ext cx="58864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Lorem ipsum dolor sit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amet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,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consectetuer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adipiscing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elit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, sed diam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nonummy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nibh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euismod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tincidunt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ut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laoreet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dolore magna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aliquam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erat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volutpat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B4B2CC-7559-2D88-0A59-60A3C7B88B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832" y="833004"/>
            <a:ext cx="1832610" cy="1832610"/>
          </a:xfrm>
          <a:prstGeom prst="rect">
            <a:avLst/>
          </a:prstGeom>
        </p:spPr>
      </p:pic>
      <p:pic>
        <p:nvPicPr>
          <p:cNvPr id="13" name="Picture 12" descr="A blue car with a couple of people in the window&#10;&#10;AI-generated content may be incorrect.">
            <a:extLst>
              <a:ext uri="{FF2B5EF4-FFF2-40B4-BE49-F238E27FC236}">
                <a16:creationId xmlns:a16="http://schemas.microsoft.com/office/drawing/2014/main" id="{7D1364F7-F13D-904C-A121-041441A186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3048" y="5664381"/>
            <a:ext cx="12004663" cy="57656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CDF7B24-BD94-BF2B-066F-CA6509AD6CD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3397711" y="6056407"/>
            <a:ext cx="3662426" cy="4262413"/>
          </a:xfrm>
          <a:prstGeom prst="rect">
            <a:avLst/>
          </a:prstGeom>
        </p:spPr>
      </p:pic>
      <p:pic>
        <p:nvPicPr>
          <p:cNvPr id="19" name="Picture 18" descr="A person with his thumb up&#10;&#10;AI-generated content may be incorrect.">
            <a:extLst>
              <a:ext uri="{FF2B5EF4-FFF2-40B4-BE49-F238E27FC236}">
                <a16:creationId xmlns:a16="http://schemas.microsoft.com/office/drawing/2014/main" id="{3A4EEB21-59D7-9FD8-3A73-87EFA15578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54476" y="5117207"/>
            <a:ext cx="3003031" cy="528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763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4DD685-0A84-C79E-A1DB-3B37E98CD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gradient&#10;&#10;AI-generated content may be incorrect.">
            <a:extLst>
              <a:ext uri="{FF2B5EF4-FFF2-40B4-BE49-F238E27FC236}">
                <a16:creationId xmlns:a16="http://schemas.microsoft.com/office/drawing/2014/main" id="{798A1843-95DA-FCD1-7D23-55790B2D4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" y="-1"/>
            <a:ext cx="20314274" cy="11432327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8083EE2D-AFAD-8F00-1F96-CFCB82AF5A0F}"/>
              </a:ext>
            </a:extLst>
          </p:cNvPr>
          <p:cNvSpPr txBox="1"/>
          <p:nvPr/>
        </p:nvSpPr>
        <p:spPr>
          <a:xfrm>
            <a:off x="2175732" y="1847850"/>
            <a:ext cx="15689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1F3064"/>
                </a:solidFill>
                <a:latin typeface=""/>
              </a:rPr>
              <a:t>LOREM IPSUM LOREM IPSUM</a:t>
            </a:r>
            <a:endParaRPr lang="en-US" sz="6000">
              <a:solidFill>
                <a:srgbClr val="1F3064"/>
              </a:solidFill>
              <a:latin typeface="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FEC7240-18BC-7B5E-6D00-CDA829AE3DD4}"/>
              </a:ext>
            </a:extLst>
          </p:cNvPr>
          <p:cNvSpPr txBox="1"/>
          <p:nvPr/>
        </p:nvSpPr>
        <p:spPr>
          <a:xfrm>
            <a:off x="2175729" y="2972640"/>
            <a:ext cx="18382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Lorem ipsum dolor sit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amet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,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consectetuer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adipiscing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elit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, sed diam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nonummy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nibh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euismod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tincidunt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ut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laoreet</a:t>
            </a:r>
            <a:endParaRPr lang="en-US" sz="2400">
              <a:solidFill>
                <a:schemeClr val="tx1">
                  <a:lumMod val="75000"/>
                  <a:lumOff val="25000"/>
                </a:schemeClr>
              </a:solidFill>
              <a:latin typeface="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388C34-9977-C763-E8C6-6C2FD1C19C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3594" y="381782"/>
            <a:ext cx="1832610" cy="183261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B50B637-74EF-A545-BC08-731438F841A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609519" y="3549044"/>
            <a:ext cx="5642106" cy="65664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B2A93C4-0FD8-7CB5-8C02-5007BC91D1E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1711815" y="3805269"/>
            <a:ext cx="5922749" cy="60193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27C2D7-CA93-AE02-2D78-8313E6BF989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707374" y="4950802"/>
            <a:ext cx="3294177" cy="53682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505EBC-9AB7-46E1-84E0-45DB7EC13F9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367680" y="5567709"/>
            <a:ext cx="5415579" cy="55040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642828-45A4-6DBC-EA6E-6D84BFFB522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614115" y="6678110"/>
            <a:ext cx="3852429" cy="39216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E33AFD-210D-6D61-00C7-D50FB693607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5793452" y="4575385"/>
            <a:ext cx="3011621" cy="559906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9616CAD-924B-52A9-9527-FF303191015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2583743" y="4619384"/>
            <a:ext cx="2401220" cy="5980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105C4BB-7E8F-8666-CBFA-8442F14CEC8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1000713" y="6362938"/>
            <a:ext cx="7243659" cy="410710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2BDB32A-7261-48EB-E67F-41365209DF4E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8883537" y="4013609"/>
            <a:ext cx="1868062" cy="167055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33A678F1-E397-91D1-01D2-9BE2FA623E0A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12484" r="12484"/>
          <a:stretch/>
        </p:blipFill>
        <p:spPr>
          <a:xfrm>
            <a:off x="10471017" y="5874675"/>
            <a:ext cx="2170299" cy="429978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E653F00-C249-7289-E0D1-74C7343B6E64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9282583" y="5354959"/>
            <a:ext cx="2182368" cy="54353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B303E0-23B4-6F72-6780-17017E975CD8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13541572" y="5161816"/>
            <a:ext cx="4049616" cy="5765433"/>
          </a:xfrm>
          <a:prstGeom prst="rect">
            <a:avLst/>
          </a:prstGeom>
        </p:spPr>
      </p:pic>
      <p:pic>
        <p:nvPicPr>
          <p:cNvPr id="48" name="Picture 47" descr="A plant in a pot&#10;&#10;AI-generated content may be incorrect.">
            <a:extLst>
              <a:ext uri="{FF2B5EF4-FFF2-40B4-BE49-F238E27FC236}">
                <a16:creationId xmlns:a16="http://schemas.microsoft.com/office/drawing/2014/main" id="{F9732420-A4D4-F470-D47E-A1E106613A8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74041" y="7621124"/>
            <a:ext cx="2314239" cy="269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955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83D559-FF8D-AB54-2088-3A4F9BF965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white background&#10;&#10;AI-generated content may be incorrect.">
            <a:extLst>
              <a:ext uri="{FF2B5EF4-FFF2-40B4-BE49-F238E27FC236}">
                <a16:creationId xmlns:a16="http://schemas.microsoft.com/office/drawing/2014/main" id="{A6E86C0F-0B0A-E889-77A4-E09552C87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" y="0"/>
            <a:ext cx="20310138" cy="114300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3904597-4023-B459-998F-F524052032F8}"/>
              </a:ext>
            </a:extLst>
          </p:cNvPr>
          <p:cNvSpPr txBox="1"/>
          <p:nvPr/>
        </p:nvSpPr>
        <p:spPr>
          <a:xfrm>
            <a:off x="1824938" y="4326042"/>
            <a:ext cx="76081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1079A6"/>
                </a:solidFill>
                <a:latin typeface=""/>
              </a:rPr>
              <a:t>LOREM IPSUM LOREM IPSUM</a:t>
            </a:r>
            <a:endParaRPr lang="en-US" sz="6000">
              <a:solidFill>
                <a:srgbClr val="1079A6"/>
              </a:solidFill>
              <a:latin typeface="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27BD935-93D7-613F-F6A7-FF105C3B8BB6}"/>
              </a:ext>
            </a:extLst>
          </p:cNvPr>
          <p:cNvSpPr txBox="1"/>
          <p:nvPr/>
        </p:nvSpPr>
        <p:spPr>
          <a:xfrm>
            <a:off x="1824938" y="6339473"/>
            <a:ext cx="6144356" cy="1569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Lorem ipsum dolor sit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amet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,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consectetuer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adipiscing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elit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, sed diam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nonummy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nibh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euismod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tincidunt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ut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laoreet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dolore magna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aliquam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erat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volutpat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2567653-E592-88AC-FE97-FDB1202FA9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10290524" y="1212164"/>
            <a:ext cx="3615914" cy="90056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0E0B861-2386-7FAF-3421-B7AEFADEE6D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804245" y="2665614"/>
            <a:ext cx="5858067" cy="75611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E7FEFD4-B5A9-8DF5-9FE6-D25071E1BCD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921360" y="3153924"/>
            <a:ext cx="8266038" cy="88738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9CC30B-09D1-13CE-0ACA-CA7FE124B4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9832" y="833004"/>
            <a:ext cx="1832610" cy="1832610"/>
          </a:xfrm>
          <a:prstGeom prst="rect">
            <a:avLst/>
          </a:prstGeom>
        </p:spPr>
      </p:pic>
      <p:pic>
        <p:nvPicPr>
          <p:cNvPr id="7" name="Picture 6" descr="A blue rectangular object with white lines&#10;&#10;AI-generated content may be incorrect.">
            <a:extLst>
              <a:ext uri="{FF2B5EF4-FFF2-40B4-BE49-F238E27FC236}">
                <a16:creationId xmlns:a16="http://schemas.microsoft.com/office/drawing/2014/main" id="{7776FB8A-E99B-0587-686F-F22B1D8D7B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26969" y="4858125"/>
            <a:ext cx="2221622" cy="2589994"/>
          </a:xfrm>
          <a:prstGeom prst="rect">
            <a:avLst/>
          </a:prstGeom>
        </p:spPr>
      </p:pic>
      <p:pic>
        <p:nvPicPr>
          <p:cNvPr id="12" name="Picture 11" descr="A person sitting on a chair&#10;&#10;AI-generated content may be incorrect.">
            <a:extLst>
              <a:ext uri="{FF2B5EF4-FFF2-40B4-BE49-F238E27FC236}">
                <a16:creationId xmlns:a16="http://schemas.microsoft.com/office/drawing/2014/main" id="{D5E43228-C840-1469-3C54-5F4049A776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50563" y="1820116"/>
            <a:ext cx="5346616" cy="940447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7AC0B9F-1967-8CB7-CCC3-34F098C06B9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3103053" y="1081655"/>
            <a:ext cx="2916552" cy="26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672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BED84-4CAB-7C3A-8373-6638DD467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background&#10;&#10;AI-generated content may be incorrect.">
            <a:extLst>
              <a:ext uri="{FF2B5EF4-FFF2-40B4-BE49-F238E27FC236}">
                <a16:creationId xmlns:a16="http://schemas.microsoft.com/office/drawing/2014/main" id="{A8702CFF-40C2-C4E3-6D51-ECBE4F1A7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" y="0"/>
            <a:ext cx="20310138" cy="11430000"/>
          </a:xfrm>
          <a:prstGeom prst="rect">
            <a:avLst/>
          </a:prstGeom>
        </p:spPr>
      </p:pic>
      <p:pic>
        <p:nvPicPr>
          <p:cNvPr id="9" name="Picture 8" descr="A yellow and blue building&#10;&#10;AI-generated content may be incorrect.">
            <a:extLst>
              <a:ext uri="{FF2B5EF4-FFF2-40B4-BE49-F238E27FC236}">
                <a16:creationId xmlns:a16="http://schemas.microsoft.com/office/drawing/2014/main" id="{CCAED767-CFEE-95BC-42BB-99557D678A6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" t="36960" r="57545"/>
          <a:stretch>
            <a:fillRect/>
          </a:stretch>
        </p:blipFill>
        <p:spPr>
          <a:xfrm>
            <a:off x="-1303774" y="1088696"/>
            <a:ext cx="21622187" cy="1104757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08D8B36-CA98-0EFA-4CE1-844DAEA789E3}"/>
              </a:ext>
            </a:extLst>
          </p:cNvPr>
          <p:cNvSpPr txBox="1"/>
          <p:nvPr/>
        </p:nvSpPr>
        <p:spPr>
          <a:xfrm>
            <a:off x="11082922" y="1950666"/>
            <a:ext cx="64980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1079A6"/>
                </a:solidFill>
                <a:latin typeface="Open Sans" panose="020B0606030504020204" pitchFamily="34" charset="0"/>
              </a:rPr>
              <a:t>LOREM IPSUM </a:t>
            </a:r>
            <a:r>
              <a:rPr lang="en-US" sz="6000" b="1">
                <a:solidFill>
                  <a:srgbClr val="1F3064"/>
                </a:solidFill>
                <a:latin typeface="Open Sans" panose="020B0606030504020204" pitchFamily="34" charset="0"/>
              </a:rPr>
              <a:t>LOREM IPSUM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90A5572-C417-C645-4F8C-0480D11154B9}"/>
              </a:ext>
            </a:extLst>
          </p:cNvPr>
          <p:cNvSpPr txBox="1"/>
          <p:nvPr/>
        </p:nvSpPr>
        <p:spPr>
          <a:xfrm>
            <a:off x="3459337" y="1950666"/>
            <a:ext cx="58864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Lorem ipsum dolor sit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amet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,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consectetuer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adipiscing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elit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, sed diam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nonummy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nibh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euismod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tincidunt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ut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laoreet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dolore magna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aliquam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erat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volutpat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CB474F-3CA3-DAC9-539A-29CF145CDE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832" y="833004"/>
            <a:ext cx="1832610" cy="18326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1F6FCA3-CB52-5220-06BA-9E4F40B7B27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381318" y="5496184"/>
            <a:ext cx="2860921" cy="46622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4C6ABE-7814-FCD4-9063-64650A02C96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467395" y="5151120"/>
            <a:ext cx="2615527" cy="48626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47308B-2B55-0834-1EC3-AA083E7B2B9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241966" y="5598808"/>
            <a:ext cx="3577243" cy="5092916"/>
          </a:xfrm>
          <a:prstGeom prst="rect">
            <a:avLst/>
          </a:prstGeom>
        </p:spPr>
      </p:pic>
      <p:pic>
        <p:nvPicPr>
          <p:cNvPr id="8" name="Picture 7" descr="A cartoon of a person&#10;&#10;AI-generated content may be incorrect.">
            <a:extLst>
              <a:ext uri="{FF2B5EF4-FFF2-40B4-BE49-F238E27FC236}">
                <a16:creationId xmlns:a16="http://schemas.microsoft.com/office/drawing/2014/main" id="{30E17D8E-CB0F-7CD3-55C1-9E6B2F2CD0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909882" y="5496184"/>
            <a:ext cx="2048406" cy="51210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AE9EE6-F6A5-51DA-4C1B-EDF2F72C265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424216" y="4765624"/>
            <a:ext cx="5489566" cy="55791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843A3C-00F6-ECD6-9048-E1FF5084C04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3168999" y="5799386"/>
            <a:ext cx="1880394" cy="4683248"/>
          </a:xfrm>
          <a:prstGeom prst="rect">
            <a:avLst/>
          </a:prstGeom>
        </p:spPr>
      </p:pic>
      <p:pic>
        <p:nvPicPr>
          <p:cNvPr id="16" name="Picture 15" descr="A sign with a flag on it&#10;&#10;AI-generated content may be incorrect.">
            <a:extLst>
              <a:ext uri="{FF2B5EF4-FFF2-40B4-BE49-F238E27FC236}">
                <a16:creationId xmlns:a16="http://schemas.microsoft.com/office/drawing/2014/main" id="{D88D3248-462B-6241-2B7D-FE4D7CBA66A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379976" y="8229600"/>
            <a:ext cx="2489369" cy="290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6836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D09BA83AD9AC4BBA56FE756E5219E6" ma:contentTypeVersion="21" ma:contentTypeDescription="Create a new document." ma:contentTypeScope="" ma:versionID="8063182d83b0aeafd400f46b5e0a7079">
  <xsd:schema xmlns:xsd="http://www.w3.org/2001/XMLSchema" xmlns:xs="http://www.w3.org/2001/XMLSchema" xmlns:p="http://schemas.microsoft.com/office/2006/metadata/properties" xmlns:ns1="http://schemas.microsoft.com/sharepoint/v3" xmlns:ns2="36e49053-1961-46de-9bb2-e98cd2155f11" xmlns:ns3="0d6fa9a0-74d4-42c4-8398-69cb66e7b544" targetNamespace="http://schemas.microsoft.com/office/2006/metadata/properties" ma:root="true" ma:fieldsID="dc358dafc74599f6952e1e49cfae1f63" ns1:_="" ns2:_="" ns3:_="">
    <xsd:import namespace="http://schemas.microsoft.com/sharepoint/v3"/>
    <xsd:import namespace="36e49053-1961-46de-9bb2-e98cd2155f11"/>
    <xsd:import namespace="0d6fa9a0-74d4-42c4-8398-69cb66e7b54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e49053-1961-46de-9bb2-e98cd2155f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131c7ec-96db-4efb-b6b7-556cf404cc3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6fa9a0-74d4-42c4-8398-69cb66e7b54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72dce5d-e85a-44b4-a83c-dbb5d4db6b02}" ma:internalName="TaxCatchAll" ma:showField="CatchAllData" ma:web="0d6fa9a0-74d4-42c4-8398-69cb66e7b54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36e49053-1961-46de-9bb2-e98cd2155f11">
      <Terms xmlns="http://schemas.microsoft.com/office/infopath/2007/PartnerControls"/>
    </lcf76f155ced4ddcb4097134ff3c332f>
    <TaxCatchAll xmlns="0d6fa9a0-74d4-42c4-8398-69cb66e7b54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174B901-71E5-4579-B971-BA0668C97C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6e49053-1961-46de-9bb2-e98cd2155f11"/>
    <ds:schemaRef ds:uri="0d6fa9a0-74d4-42c4-8398-69cb66e7b54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1068964-37B8-469A-BBE3-681FA6636D9E}">
  <ds:schemaRefs>
    <ds:schemaRef ds:uri="http://purl.org/dc/terms/"/>
    <ds:schemaRef ds:uri="http://purl.org/dc/elements/1.1/"/>
    <ds:schemaRef ds:uri="http://www.w3.org/XML/1998/namespace"/>
    <ds:schemaRef ds:uri="http://schemas.openxmlformats.org/package/2006/metadata/core-properties"/>
    <ds:schemaRef ds:uri="http://schemas.microsoft.com/sharepoint/v3"/>
    <ds:schemaRef ds:uri="http://schemas.microsoft.com/office/2006/documentManagement/types"/>
    <ds:schemaRef ds:uri="http://purl.org/dc/dcmitype/"/>
    <ds:schemaRef ds:uri="http://schemas.microsoft.com/office/infopath/2007/PartnerControls"/>
    <ds:schemaRef ds:uri="0d6fa9a0-74d4-42c4-8398-69cb66e7b544"/>
    <ds:schemaRef ds:uri="36e49053-1961-46de-9bb2-e98cd2155f11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04B8D65A-EF10-4835-9597-D6BADAEE76C4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e488d120-1b80-4bac-a7b9-512a831cd8af}" enabled="0" method="" siteId="{e488d120-1b80-4bac-a7b9-512a831cd8a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</TotalTime>
  <Words>669</Words>
  <Application>Microsoft Office PowerPoint</Application>
  <PresentationFormat>Custom</PresentationFormat>
  <Paragraphs>114</Paragraphs>
  <Slides>39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Aptos Display</vt:lpstr>
      <vt:lpstr>Open Sans</vt:lpstr>
      <vt:lpstr>Aptos</vt:lpstr>
      <vt:lpstr>Office Theme</vt:lpstr>
      <vt:lpstr>For Mac Users: Best Practices: Step-by-Step Guide To Customizable Graphics</vt:lpstr>
      <vt:lpstr>For Windows Users: Best Practices: Step-by-Step Guide To Customizable Graphics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Kristen Muthig</cp:lastModifiedBy>
  <cp:revision>2</cp:revision>
  <dcterms:created xsi:type="dcterms:W3CDTF">2025-06-09T13:52:34Z</dcterms:created>
  <dcterms:modified xsi:type="dcterms:W3CDTF">2025-07-30T14:59:56Z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0x010100EFD09BA83AD9AC4BBA56FE756E5219E6</vt:lpwstr>
  </property>
  <property fmtid="{D5CDD505-2E9C-101B-9397-08002B2CF9AE}" pid="3" name="MediaServiceImageTags">
    <vt:lpwstr/>
  </property>
</Properties>
</file>