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 id="2147483660" r:id="rId5"/>
  </p:sldMasterIdLst>
  <p:notesMasterIdLst>
    <p:notesMasterId r:id="rId19"/>
  </p:notesMasterIdLst>
  <p:sldIdLst>
    <p:sldId id="411" r:id="rId6"/>
    <p:sldId id="407" r:id="rId7"/>
    <p:sldId id="408" r:id="rId8"/>
    <p:sldId id="410" r:id="rId9"/>
    <p:sldId id="424" r:id="rId10"/>
    <p:sldId id="258" r:id="rId11"/>
    <p:sldId id="423" r:id="rId12"/>
    <p:sldId id="425" r:id="rId13"/>
    <p:sldId id="426" r:id="rId14"/>
    <p:sldId id="427" r:id="rId15"/>
    <p:sldId id="428" r:id="rId16"/>
    <p:sldId id="429" r:id="rId17"/>
    <p:sldId id="431" r:id="rId18"/>
  </p:sldIdLst>
  <p:sldSz cx="12192000" cy="6858000"/>
  <p:notesSz cx="6858000" cy="9144000"/>
  <p:embeddedFontLst>
    <p:embeddedFont>
      <p:font typeface="Lato" panose="020F0502020204030203" pitchFamily="34" charset="0"/>
      <p:regular r:id="rId20"/>
      <p:bold r:id="rId21"/>
      <p:italic r:id="rId22"/>
      <p:boldItalic r:id="rId23"/>
    </p:embeddedFont>
    <p:embeddedFont>
      <p:font typeface="Trebuchet MS" panose="020B060302020202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 MUST READ!" id="{4EF82A42-4386-4E4C-BB75-39B070CB41CD}">
          <p14:sldIdLst/>
        </p14:section>
        <p14:section name="Starter Slides" id="{3BAEF682-B0BB-474D-B4A7-BE2B33E1E596}">
          <p14:sldIdLst>
            <p14:sldId id="411"/>
            <p14:sldId id="407"/>
            <p14:sldId id="408"/>
            <p14:sldId id="410"/>
            <p14:sldId id="424"/>
            <p14:sldId id="258"/>
            <p14:sldId id="423"/>
            <p14:sldId id="425"/>
            <p14:sldId id="426"/>
            <p14:sldId id="427"/>
            <p14:sldId id="428"/>
            <p14:sldId id="429"/>
            <p14:sldId id="4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063"/>
    <a:srgbClr val="CD1F33"/>
    <a:srgbClr val="2CAEE4"/>
    <a:srgbClr val="0060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424"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5.fntdata"/><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ADFA6-FBC6-7847-9C44-07854A468D4F}" type="datetimeFigureOut">
              <a:rPr lang="en-US" smtClean="0"/>
              <a:t>5/9/2025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9D1D7-C175-284F-9E28-951F17AF5302}" type="slidenum">
              <a:rPr lang="en-US" smtClean="0"/>
              <a:t>‹#›</a:t>
            </a:fld>
            <a:endParaRPr lang="en-US"/>
          </a:p>
        </p:txBody>
      </p:sp>
    </p:spTree>
    <p:extLst>
      <p:ext uri="{BB962C8B-B14F-4D97-AF65-F5344CB8AC3E}">
        <p14:creationId xmlns:p14="http://schemas.microsoft.com/office/powerpoint/2010/main" val="307633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39D1D7-C175-284F-9E28-951F17AF5302}" type="slidenum">
              <a:rPr lang="en-US" smtClean="0"/>
              <a:t>4</a:t>
            </a:fld>
            <a:endParaRPr lang="en-US"/>
          </a:p>
        </p:txBody>
      </p:sp>
    </p:spTree>
    <p:extLst>
      <p:ext uri="{BB962C8B-B14F-4D97-AF65-F5344CB8AC3E}">
        <p14:creationId xmlns:p14="http://schemas.microsoft.com/office/powerpoint/2010/main" val="547156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749D1EB-BCCF-4141-A39A-F924E1AF35D8}"/>
              </a:ext>
            </a:extLst>
          </p:cNvPr>
          <p:cNvSpPr>
            <a:spLocks noGrp="1"/>
          </p:cNvSpPr>
          <p:nvPr>
            <p:ph type="subTitle" idx="1"/>
          </p:nvPr>
        </p:nvSpPr>
        <p:spPr>
          <a:xfrm>
            <a:off x="1524000" y="4516438"/>
            <a:ext cx="9144000" cy="1655762"/>
          </a:xfrm>
        </p:spPr>
        <p:txBody>
          <a:bodyPr/>
          <a:lstStyle>
            <a:lvl1pPr marL="0" indent="0" algn="ctr">
              <a:buNone/>
              <a:defRPr sz="2400">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Tree>
    <p:extLst>
      <p:ext uri="{BB962C8B-B14F-4D97-AF65-F5344CB8AC3E}">
        <p14:creationId xmlns:p14="http://schemas.microsoft.com/office/powerpoint/2010/main" val="4294700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D1BC272-7BA0-222B-8C73-5AE748B04434}"/>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6" name="Rectangle 5">
            <a:extLst>
              <a:ext uri="{FF2B5EF4-FFF2-40B4-BE49-F238E27FC236}">
                <a16:creationId xmlns:a16="http://schemas.microsoft.com/office/drawing/2014/main" id="{FC82A297-73F4-0BF0-C745-D4FA61D9D760}"/>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und logo with a flag and a boat&#10;&#10;Description automatically generated">
            <a:extLst>
              <a:ext uri="{FF2B5EF4-FFF2-40B4-BE49-F238E27FC236}">
                <a16:creationId xmlns:a16="http://schemas.microsoft.com/office/drawing/2014/main" id="{337A5626-8776-82BF-7EC4-C2AA50F7EC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90F96F24-DBD9-F83B-80E1-13AE70B92F40}"/>
              </a:ext>
            </a:extLst>
          </p:cNvPr>
          <p:cNvSpPr>
            <a:spLocks noGrp="1"/>
          </p:cNvSpPr>
          <p:nvPr>
            <p:ph type="title"/>
          </p:nvPr>
        </p:nvSpPr>
        <p:spPr>
          <a:xfrm>
            <a:off x="1103586" y="365125"/>
            <a:ext cx="9722069" cy="892175"/>
          </a:xfrm>
        </p:spPr>
        <p:txBody>
          <a:bodyPr>
            <a:normAutofit/>
          </a:bodyPr>
          <a:lstStyle>
            <a:lvl1pPr>
              <a:defRPr sz="5400" b="0">
                <a:solidFill>
                  <a:schemeClr val="bg1"/>
                </a:solidFill>
              </a:defRPr>
            </a:lvl1pPr>
          </a:lstStyle>
          <a:p>
            <a:r>
              <a:rPr lang="en-US"/>
              <a:t>Click to edit Master title style</a:t>
            </a:r>
          </a:p>
        </p:txBody>
      </p:sp>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868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84307D-19B7-A17F-4E93-3AE5A1849B7C}"/>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round logo with a flag and a boat&#10;&#10;Description automatically generated">
            <a:extLst>
              <a:ext uri="{FF2B5EF4-FFF2-40B4-BE49-F238E27FC236}">
                <a16:creationId xmlns:a16="http://schemas.microsoft.com/office/drawing/2014/main" id="{48B4EB61-F136-5463-AF7E-1673712864B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Date Placeholder 1">
            <a:extLst>
              <a:ext uri="{FF2B5EF4-FFF2-40B4-BE49-F238E27FC236}">
                <a16:creationId xmlns:a16="http://schemas.microsoft.com/office/drawing/2014/main" id="{D173BEED-189A-163E-D570-02D175CC40B7}"/>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3" name="Footer Placeholder 2">
            <a:extLst>
              <a:ext uri="{FF2B5EF4-FFF2-40B4-BE49-F238E27FC236}">
                <a16:creationId xmlns:a16="http://schemas.microsoft.com/office/drawing/2014/main" id="{A98BA33B-D55C-7B73-4BC0-8E80381A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56A68-B2DC-5E95-2650-5C82A57799E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062801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A1C78D7-BE97-9F5B-6FD7-0907E9610353}"/>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ound logo with a flag and a boat&#10;&#10;Description automatically generated">
            <a:extLst>
              <a:ext uri="{FF2B5EF4-FFF2-40B4-BE49-F238E27FC236}">
                <a16:creationId xmlns:a16="http://schemas.microsoft.com/office/drawing/2014/main" id="{D55D34AB-70D3-EF33-1B16-A570F6DF5B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1CF029B1-633F-923F-C310-1570EC651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F67C3-C7C4-02A0-7AAC-ABFE8811B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33775-81F7-6AEC-B782-249985DED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E6239-ADC7-3245-1E4A-6D852FC59A66}"/>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6" name="Footer Placeholder 5">
            <a:extLst>
              <a:ext uri="{FF2B5EF4-FFF2-40B4-BE49-F238E27FC236}">
                <a16:creationId xmlns:a16="http://schemas.microsoft.com/office/drawing/2014/main" id="{D001172A-0D28-AC02-9423-9B1DAE00B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4A55F-6227-4F69-F4FD-27EFE68C9F3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00931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4F4D397-A233-6483-1614-C8BB12EDB3E1}"/>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ound logo with a flag and a boat&#10;&#10;Description automatically generated">
            <a:extLst>
              <a:ext uri="{FF2B5EF4-FFF2-40B4-BE49-F238E27FC236}">
                <a16:creationId xmlns:a16="http://schemas.microsoft.com/office/drawing/2014/main" id="{C6024853-BDE5-A913-430F-7805911429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2174E502-D780-8AB9-0D8A-8C9B895BF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949C7-1777-B965-33B4-D7E8473F8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558296-321B-9212-1327-8D1CBD941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AA16F-7FCE-96A2-B884-C17ABB11DBB9}"/>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6" name="Footer Placeholder 5">
            <a:extLst>
              <a:ext uri="{FF2B5EF4-FFF2-40B4-BE49-F238E27FC236}">
                <a16:creationId xmlns:a16="http://schemas.microsoft.com/office/drawing/2014/main" id="{262737D6-6939-A2AB-D8A9-1D05DCE98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F5C76-C5F3-C11F-867B-9F373EB6D26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868258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A17FE-8337-5977-2D74-E63022BE2770}"/>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round logo with a flag and a boat&#10;&#10;Description automatically generated">
            <a:extLst>
              <a:ext uri="{FF2B5EF4-FFF2-40B4-BE49-F238E27FC236}">
                <a16:creationId xmlns:a16="http://schemas.microsoft.com/office/drawing/2014/main" id="{89D6F456-1458-2C5B-8A57-46253245F09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BA7AA3E5-37A3-67FF-6A8F-97F2E5569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D9B56D-E093-D915-5AC0-3DD1E871C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46BA-2312-AD37-D0CF-E25E573ED04D}"/>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2E77275C-7B06-7B1D-33E4-6876A48CC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F1FD-2230-FFB1-15A9-018357AB36FC}"/>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057368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E8A2C45-F9D5-717D-07BB-6021BE2DA80F}"/>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round logo with a flag and a boat&#10;&#10;Description automatically generated">
            <a:extLst>
              <a:ext uri="{FF2B5EF4-FFF2-40B4-BE49-F238E27FC236}">
                <a16:creationId xmlns:a16="http://schemas.microsoft.com/office/drawing/2014/main" id="{C998C8BB-100A-1441-5858-FBEAA7BA40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Vertical Title 1">
            <a:extLst>
              <a:ext uri="{FF2B5EF4-FFF2-40B4-BE49-F238E27FC236}">
                <a16:creationId xmlns:a16="http://schemas.microsoft.com/office/drawing/2014/main" id="{819B1216-0A9D-FEF7-C5E1-6A2AB5628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29EFF3-6A02-CEF4-78BF-AEF4217DD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A24F4-44A0-866A-6458-38A2037B5380}"/>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FE58F3DC-AFC9-A8B5-DEFB-0EC44CFF1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8870B-1279-02DA-4774-61EDA2CE605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40929647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104D8-5065-B259-5E58-45856A0A3AC0}"/>
              </a:ext>
            </a:extLst>
          </p:cNvPr>
          <p:cNvSpPr txBox="1">
            <a:spLocks/>
          </p:cNvSpPr>
          <p:nvPr userDrawn="1"/>
        </p:nvSpPr>
        <p:spPr>
          <a:xfrm>
            <a:off x="4831919" y="247650"/>
            <a:ext cx="6858737"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3" name="Date Placeholder 2">
            <a:extLst>
              <a:ext uri="{FF2B5EF4-FFF2-40B4-BE49-F238E27FC236}">
                <a16:creationId xmlns:a16="http://schemas.microsoft.com/office/drawing/2014/main" id="{3CC3356A-BA0B-2DFC-1212-5579193A9276}"/>
              </a:ext>
            </a:extLst>
          </p:cNvPr>
          <p:cNvSpPr>
            <a:spLocks noGrp="1"/>
          </p:cNvSpPr>
          <p:nvPr>
            <p:ph type="dt" sz="half" idx="10"/>
          </p:nvPr>
        </p:nvSpPr>
        <p:spPr/>
        <p:txBody>
          <a:bodyPr/>
          <a:lstStyle/>
          <a:p>
            <a:fld id="{321777E7-DFA6-9E47-877D-5F9B9B62FEC3}" type="datetimeFigureOut">
              <a:rPr lang="en-US" smtClean="0"/>
              <a:pPr/>
              <a:t>5/9/2025</a:t>
            </a:fld>
            <a:endParaRPr lang="en-US"/>
          </a:p>
        </p:txBody>
      </p:sp>
      <p:sp>
        <p:nvSpPr>
          <p:cNvPr id="4" name="Footer Placeholder 3">
            <a:extLst>
              <a:ext uri="{FF2B5EF4-FFF2-40B4-BE49-F238E27FC236}">
                <a16:creationId xmlns:a16="http://schemas.microsoft.com/office/drawing/2014/main" id="{368E6E43-0594-9F97-B272-A2F8FC74E03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DE770D2-6B0B-D359-6883-A311F4F31668}"/>
              </a:ext>
            </a:extLst>
          </p:cNvPr>
          <p:cNvSpPr>
            <a:spLocks noGrp="1"/>
          </p:cNvSpPr>
          <p:nvPr>
            <p:ph type="sldNum" sz="quarter" idx="12"/>
          </p:nvPr>
        </p:nvSpPr>
        <p:spPr/>
        <p:txBody>
          <a:bodyPr/>
          <a:lstStyle/>
          <a:p>
            <a:fld id="{498F4BBE-3170-7141-B11F-32DC9B535B0E}" type="slidenum">
              <a:rPr lang="en-US" smtClean="0"/>
              <a:pPr/>
              <a:t>‹#›</a:t>
            </a:fld>
            <a:endParaRPr lang="en-US"/>
          </a:p>
        </p:txBody>
      </p:sp>
      <p:sp>
        <p:nvSpPr>
          <p:cNvPr id="6" name="Picture Placeholder 7">
            <a:extLst>
              <a:ext uri="{FF2B5EF4-FFF2-40B4-BE49-F238E27FC236}">
                <a16:creationId xmlns:a16="http://schemas.microsoft.com/office/drawing/2014/main" id="{8961CDD9-59B0-C401-3267-55E35812423B}"/>
              </a:ext>
            </a:extLst>
          </p:cNvPr>
          <p:cNvSpPr>
            <a:spLocks noGrp="1"/>
          </p:cNvSpPr>
          <p:nvPr>
            <p:ph type="pic" sz="quarter" idx="13"/>
          </p:nvPr>
        </p:nvSpPr>
        <p:spPr>
          <a:xfrm>
            <a:off x="0" y="-47812"/>
            <a:ext cx="4287838" cy="6905812"/>
          </a:xfrm>
        </p:spPr>
        <p:txBody>
          <a:bodyPr/>
          <a:lstStyle>
            <a:lvl1pPr>
              <a:defRPr b="0" i="0">
                <a:latin typeface="Lato" panose="020F0502020204030203" pitchFamily="34" charset="77"/>
              </a:defRPr>
            </a:lvl1pPr>
          </a:lstStyle>
          <a:p>
            <a:r>
              <a:rPr lang="en-US"/>
              <a:t>Click icon to add picture</a:t>
            </a:r>
          </a:p>
        </p:txBody>
      </p:sp>
      <p:sp>
        <p:nvSpPr>
          <p:cNvPr id="7" name="Title 3">
            <a:extLst>
              <a:ext uri="{FF2B5EF4-FFF2-40B4-BE49-F238E27FC236}">
                <a16:creationId xmlns:a16="http://schemas.microsoft.com/office/drawing/2014/main" id="{40E7F3BC-1E2D-8128-35C0-C25B0261530C}"/>
              </a:ext>
            </a:extLst>
          </p:cNvPr>
          <p:cNvSpPr>
            <a:spLocks noGrp="1"/>
          </p:cNvSpPr>
          <p:nvPr>
            <p:ph type="title" hasCustomPrompt="1"/>
          </p:nvPr>
        </p:nvSpPr>
        <p:spPr>
          <a:xfrm>
            <a:off x="4845921" y="203661"/>
            <a:ext cx="6844735" cy="1325563"/>
          </a:xfrm>
        </p:spPr>
        <p:txBody>
          <a:bodyPr>
            <a:normAutofit/>
          </a:bodyPr>
          <a:lstStyle>
            <a:lvl1pPr marL="0" algn="l" defTabSz="914400" rtl="0" eaLnBrk="1" latinLnBrk="0" hangingPunct="1">
              <a:lnSpc>
                <a:spcPct val="90000"/>
              </a:lnSpc>
              <a:spcBef>
                <a:spcPct val="0"/>
              </a:spcBef>
              <a:buNone/>
              <a:defRPr lang="en-US" sz="4000" b="0" i="0" kern="1200" dirty="0">
                <a:solidFill>
                  <a:schemeClr val="bg1"/>
                </a:solidFill>
                <a:latin typeface="Trebuchet MS" panose="020B0703020202090204" pitchFamily="34" charset="0"/>
                <a:ea typeface="+mj-ea"/>
                <a:cs typeface="+mj-cs"/>
              </a:defRPr>
            </a:lvl1pPr>
          </a:lstStyle>
          <a:p>
            <a:r>
              <a:rPr lang="en-US"/>
              <a:t>Title Placeholder</a:t>
            </a:r>
          </a:p>
        </p:txBody>
      </p:sp>
      <p:sp>
        <p:nvSpPr>
          <p:cNvPr id="8" name="Text Placeholder 15">
            <a:extLst>
              <a:ext uri="{FF2B5EF4-FFF2-40B4-BE49-F238E27FC236}">
                <a16:creationId xmlns:a16="http://schemas.microsoft.com/office/drawing/2014/main" id="{67E514E6-E45E-54CD-043C-9E78C76A7D30}"/>
              </a:ext>
            </a:extLst>
          </p:cNvPr>
          <p:cNvSpPr>
            <a:spLocks noGrp="1"/>
          </p:cNvSpPr>
          <p:nvPr>
            <p:ph type="body" sz="quarter" idx="14" hasCustomPrompt="1"/>
          </p:nvPr>
        </p:nvSpPr>
        <p:spPr>
          <a:xfrm>
            <a:off x="6336235" y="2120332"/>
            <a:ext cx="5087139" cy="506150"/>
          </a:xfrm>
        </p:spPr>
        <p:txBody>
          <a:bodyPr>
            <a:noAutofit/>
          </a:bodyPr>
          <a:lstStyle>
            <a:lvl1pPr marL="0" indent="0" algn="l">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9" name="Text Placeholder 15">
            <a:extLst>
              <a:ext uri="{FF2B5EF4-FFF2-40B4-BE49-F238E27FC236}">
                <a16:creationId xmlns:a16="http://schemas.microsoft.com/office/drawing/2014/main" id="{5A1251F4-E1DE-B39C-3ECE-31F4E3B4CA27}"/>
              </a:ext>
            </a:extLst>
          </p:cNvPr>
          <p:cNvSpPr>
            <a:spLocks noGrp="1"/>
          </p:cNvSpPr>
          <p:nvPr>
            <p:ph type="body" sz="quarter" idx="15" hasCustomPrompt="1"/>
          </p:nvPr>
        </p:nvSpPr>
        <p:spPr>
          <a:xfrm>
            <a:off x="6336235" y="3689173"/>
            <a:ext cx="5087139" cy="506150"/>
          </a:xfrm>
        </p:spPr>
        <p:txBody>
          <a:bodyPr>
            <a:noAutofit/>
          </a:bodyPr>
          <a:lstStyle>
            <a:lvl1pPr marL="0" indent="0" algn="l">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0" name="Text Placeholder 15">
            <a:extLst>
              <a:ext uri="{FF2B5EF4-FFF2-40B4-BE49-F238E27FC236}">
                <a16:creationId xmlns:a16="http://schemas.microsoft.com/office/drawing/2014/main" id="{1033FFD8-993F-E8A5-FE15-B4D3CA31A5AA}"/>
              </a:ext>
            </a:extLst>
          </p:cNvPr>
          <p:cNvSpPr>
            <a:spLocks noGrp="1"/>
          </p:cNvSpPr>
          <p:nvPr>
            <p:ph type="body" sz="quarter" idx="16" hasCustomPrompt="1"/>
          </p:nvPr>
        </p:nvSpPr>
        <p:spPr>
          <a:xfrm>
            <a:off x="6336235" y="5262650"/>
            <a:ext cx="5087139" cy="506150"/>
          </a:xfrm>
        </p:spPr>
        <p:txBody>
          <a:bodyPr>
            <a:noAutofit/>
          </a:bodyPr>
          <a:lstStyle>
            <a:lvl1pPr marL="0" indent="0" algn="l">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1" name="Picture Placeholder 24">
            <a:extLst>
              <a:ext uri="{FF2B5EF4-FFF2-40B4-BE49-F238E27FC236}">
                <a16:creationId xmlns:a16="http://schemas.microsoft.com/office/drawing/2014/main" id="{E697C4B1-AF13-3201-427E-D31BCB58E35E}"/>
              </a:ext>
            </a:extLst>
          </p:cNvPr>
          <p:cNvSpPr>
            <a:spLocks noGrp="1"/>
          </p:cNvSpPr>
          <p:nvPr>
            <p:ph type="pic" sz="quarter" idx="17" hasCustomPrompt="1"/>
          </p:nvPr>
        </p:nvSpPr>
        <p:spPr>
          <a:xfrm>
            <a:off x="4831920" y="1696627"/>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
        <p:nvSpPr>
          <p:cNvPr id="12" name="Picture Placeholder 24">
            <a:extLst>
              <a:ext uri="{FF2B5EF4-FFF2-40B4-BE49-F238E27FC236}">
                <a16:creationId xmlns:a16="http://schemas.microsoft.com/office/drawing/2014/main" id="{026C76E8-6AB5-2F51-FA02-53128178EDBD}"/>
              </a:ext>
            </a:extLst>
          </p:cNvPr>
          <p:cNvSpPr>
            <a:spLocks noGrp="1"/>
          </p:cNvSpPr>
          <p:nvPr>
            <p:ph type="pic" sz="quarter" idx="18" hasCustomPrompt="1"/>
          </p:nvPr>
        </p:nvSpPr>
        <p:spPr>
          <a:xfrm>
            <a:off x="4831920" y="3265468"/>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
        <p:nvSpPr>
          <p:cNvPr id="13" name="Picture Placeholder 24">
            <a:extLst>
              <a:ext uri="{FF2B5EF4-FFF2-40B4-BE49-F238E27FC236}">
                <a16:creationId xmlns:a16="http://schemas.microsoft.com/office/drawing/2014/main" id="{86B5133A-48EE-B13C-22C0-8AEBA334C4DB}"/>
              </a:ext>
            </a:extLst>
          </p:cNvPr>
          <p:cNvSpPr>
            <a:spLocks noGrp="1"/>
          </p:cNvSpPr>
          <p:nvPr>
            <p:ph type="pic" sz="quarter" idx="19" hasCustomPrompt="1"/>
          </p:nvPr>
        </p:nvSpPr>
        <p:spPr>
          <a:xfrm>
            <a:off x="4831920" y="4834309"/>
            <a:ext cx="1353560" cy="1353559"/>
          </a:xfrm>
        </p:spPr>
        <p:txBody>
          <a:bodyPr>
            <a:normAutofit/>
          </a:bodyPr>
          <a:lstStyle>
            <a:lvl1pPr marL="0" indent="0" algn="ctr">
              <a:buNone/>
              <a:defRPr sz="1800" b="0" i="0">
                <a:latin typeface="Lato" panose="020F0502020204030203" pitchFamily="34" charset="77"/>
              </a:defRPr>
            </a:lvl1pPr>
          </a:lstStyle>
          <a:p>
            <a:br>
              <a:rPr lang="en-US"/>
            </a:br>
            <a:r>
              <a:rPr lang="en-US"/>
              <a:t>Copy &amp; paste icon here</a:t>
            </a:r>
          </a:p>
        </p:txBody>
      </p:sp>
    </p:spTree>
    <p:extLst>
      <p:ext uri="{BB962C8B-B14F-4D97-AF65-F5344CB8AC3E}">
        <p14:creationId xmlns:p14="http://schemas.microsoft.com/office/powerpoint/2010/main" val="3384160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2A297-73F4-0BF0-C745-D4FA61D9D760}"/>
              </a:ext>
            </a:extLst>
          </p:cNvPr>
          <p:cNvSpPr/>
          <p:nvPr userDrawn="1"/>
        </p:nvSpPr>
        <p:spPr>
          <a:xfrm>
            <a:off x="109291" y="1639137"/>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und logo with a flag and a boat&#10;&#10;Description automatically generated">
            <a:extLst>
              <a:ext uri="{FF2B5EF4-FFF2-40B4-BE49-F238E27FC236}">
                <a16:creationId xmlns:a16="http://schemas.microsoft.com/office/drawing/2014/main" id="{337A5626-8776-82BF-7EC4-C2AA50F7EC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13" name="Picture Placeholder 12">
            <a:extLst>
              <a:ext uri="{FF2B5EF4-FFF2-40B4-BE49-F238E27FC236}">
                <a16:creationId xmlns:a16="http://schemas.microsoft.com/office/drawing/2014/main" id="{58D387DE-D3E6-1880-F80B-77D3BD451BE1}"/>
              </a:ext>
            </a:extLst>
          </p:cNvPr>
          <p:cNvSpPr>
            <a:spLocks noGrp="1"/>
          </p:cNvSpPr>
          <p:nvPr>
            <p:ph type="pic" sz="quarter" idx="15"/>
          </p:nvPr>
        </p:nvSpPr>
        <p:spPr>
          <a:xfrm>
            <a:off x="838200" y="1828800"/>
            <a:ext cx="3630612" cy="3630613"/>
          </a:xfrm>
        </p:spPr>
        <p:txBody>
          <a:bodyPr/>
          <a:lstStyle/>
          <a:p>
            <a:endParaRPr lang="en-US"/>
          </a:p>
        </p:txBody>
      </p:sp>
      <p:sp>
        <p:nvSpPr>
          <p:cNvPr id="14" name="Rectangle 13">
            <a:extLst>
              <a:ext uri="{FF2B5EF4-FFF2-40B4-BE49-F238E27FC236}">
                <a16:creationId xmlns:a16="http://schemas.microsoft.com/office/drawing/2014/main" id="{8B686DD2-E6C3-5BC8-275E-47FFADDB6BB4}"/>
              </a:ext>
            </a:extLst>
          </p:cNvPr>
          <p:cNvSpPr/>
          <p:nvPr userDrawn="1"/>
        </p:nvSpPr>
        <p:spPr>
          <a:xfrm>
            <a:off x="4468812" y="2227505"/>
            <a:ext cx="7723188" cy="2833201"/>
          </a:xfrm>
          <a:prstGeom prst="rect">
            <a:avLst/>
          </a:prstGeom>
          <a:solidFill>
            <a:srgbClr val="1F3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5">
            <a:extLst>
              <a:ext uri="{FF2B5EF4-FFF2-40B4-BE49-F238E27FC236}">
                <a16:creationId xmlns:a16="http://schemas.microsoft.com/office/drawing/2014/main" id="{BCC956D3-9085-FD09-DE9C-9F3250359B8F}"/>
              </a:ext>
            </a:extLst>
          </p:cNvPr>
          <p:cNvSpPr>
            <a:spLocks noGrp="1"/>
          </p:cNvSpPr>
          <p:nvPr>
            <p:ph type="body" sz="quarter" idx="14" hasCustomPrompt="1"/>
          </p:nvPr>
        </p:nvSpPr>
        <p:spPr>
          <a:xfrm>
            <a:off x="4895061" y="2597655"/>
            <a:ext cx="5087139" cy="506150"/>
          </a:xfrm>
        </p:spPr>
        <p:txBody>
          <a:bodyPr>
            <a:noAutofit/>
          </a:bodyPr>
          <a:lstStyle>
            <a:lvl1pPr marL="0" indent="0" algn="l">
              <a:buNone/>
              <a:defRPr sz="3200" b="0" i="0">
                <a:solidFill>
                  <a:srgbClr val="2CAEE4"/>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15" name="Text Placeholder 15">
            <a:extLst>
              <a:ext uri="{FF2B5EF4-FFF2-40B4-BE49-F238E27FC236}">
                <a16:creationId xmlns:a16="http://schemas.microsoft.com/office/drawing/2014/main" id="{B01EDEA3-6015-5C5A-0E9D-E8EE1829D373}"/>
              </a:ext>
            </a:extLst>
          </p:cNvPr>
          <p:cNvSpPr>
            <a:spLocks noGrp="1"/>
          </p:cNvSpPr>
          <p:nvPr>
            <p:ph type="body" sz="quarter" idx="16" hasCustomPrompt="1"/>
          </p:nvPr>
        </p:nvSpPr>
        <p:spPr>
          <a:xfrm>
            <a:off x="4895060" y="3245477"/>
            <a:ext cx="7144906" cy="506150"/>
          </a:xfrm>
        </p:spPr>
        <p:txBody>
          <a:bodyPr>
            <a:noAutofit/>
          </a:bodyPr>
          <a:lstStyle>
            <a:lvl1pPr marL="0" indent="0" algn="l">
              <a:buNone/>
              <a:defRPr sz="2000" b="1"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placeholder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pic>
        <p:nvPicPr>
          <p:cNvPr id="16" name="Picture 15">
            <a:extLst>
              <a:ext uri="{FF2B5EF4-FFF2-40B4-BE49-F238E27FC236}">
                <a16:creationId xmlns:a16="http://schemas.microsoft.com/office/drawing/2014/main" id="{37A6A393-3752-6D6E-5A27-AC5F685E2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61432" y="4132135"/>
            <a:ext cx="569768" cy="569768"/>
          </a:xfrm>
          <a:prstGeom prst="rect">
            <a:avLst/>
          </a:prstGeom>
        </p:spPr>
      </p:pic>
      <p:pic>
        <p:nvPicPr>
          <p:cNvPr id="17" name="Picture 16">
            <a:extLst>
              <a:ext uri="{FF2B5EF4-FFF2-40B4-BE49-F238E27FC236}">
                <a16:creationId xmlns:a16="http://schemas.microsoft.com/office/drawing/2014/main" id="{B84C01E2-8F17-5D09-56BB-6B35D4584C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427803" y="4132135"/>
            <a:ext cx="569768" cy="569768"/>
          </a:xfrm>
          <a:prstGeom prst="rect">
            <a:avLst/>
          </a:prstGeom>
        </p:spPr>
      </p:pic>
      <p:pic>
        <p:nvPicPr>
          <p:cNvPr id="18" name="Picture 17">
            <a:extLst>
              <a:ext uri="{FF2B5EF4-FFF2-40B4-BE49-F238E27FC236}">
                <a16:creationId xmlns:a16="http://schemas.microsoft.com/office/drawing/2014/main" id="{F2E0EC54-80B2-18FA-836D-171CA3FFDDF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95061" y="4126956"/>
            <a:ext cx="569768" cy="569768"/>
          </a:xfrm>
          <a:prstGeom prst="rect">
            <a:avLst/>
          </a:prstGeom>
        </p:spPr>
      </p:pic>
      <p:sp>
        <p:nvSpPr>
          <p:cNvPr id="19" name="Text Placeholder 15">
            <a:extLst>
              <a:ext uri="{FF2B5EF4-FFF2-40B4-BE49-F238E27FC236}">
                <a16:creationId xmlns:a16="http://schemas.microsoft.com/office/drawing/2014/main" id="{3584073A-CBE4-25F5-AE56-C24C5E458254}"/>
              </a:ext>
            </a:extLst>
          </p:cNvPr>
          <p:cNvSpPr>
            <a:spLocks noGrp="1"/>
          </p:cNvSpPr>
          <p:nvPr>
            <p:ph type="body" sz="quarter" idx="17" hasCustomPrompt="1"/>
          </p:nvPr>
        </p:nvSpPr>
        <p:spPr>
          <a:xfrm>
            <a:off x="5520962" y="4275473"/>
            <a:ext cx="1464087" cy="265213"/>
          </a:xfrm>
        </p:spPr>
        <p:txBody>
          <a:bodyPr>
            <a:noAutofit/>
          </a:bodyPr>
          <a:lstStyle>
            <a:lvl1pPr marL="0" indent="0" algn="l">
              <a:buNone/>
              <a:defRPr sz="14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XXX.XXX.XXXX</a:t>
            </a:r>
          </a:p>
        </p:txBody>
      </p:sp>
      <p:sp>
        <p:nvSpPr>
          <p:cNvPr id="20" name="Text Placeholder 15">
            <a:extLst>
              <a:ext uri="{FF2B5EF4-FFF2-40B4-BE49-F238E27FC236}">
                <a16:creationId xmlns:a16="http://schemas.microsoft.com/office/drawing/2014/main" id="{0F30FE23-C73A-2A26-D256-6156FE255DCD}"/>
              </a:ext>
            </a:extLst>
          </p:cNvPr>
          <p:cNvSpPr>
            <a:spLocks noGrp="1"/>
          </p:cNvSpPr>
          <p:nvPr>
            <p:ph type="body" sz="quarter" idx="18" hasCustomPrompt="1"/>
          </p:nvPr>
        </p:nvSpPr>
        <p:spPr>
          <a:xfrm>
            <a:off x="7793789" y="4275473"/>
            <a:ext cx="1464087" cy="265213"/>
          </a:xfrm>
        </p:spPr>
        <p:txBody>
          <a:bodyPr>
            <a:noAutofit/>
          </a:bodyPr>
          <a:lstStyle>
            <a:lvl1pPr marL="0" indent="0" algn="l">
              <a:buNone/>
              <a:defRPr sz="14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err="1"/>
              <a:t>XXX@eac.gov</a:t>
            </a:r>
            <a:endParaRPr lang="en-US"/>
          </a:p>
        </p:txBody>
      </p:sp>
      <p:sp>
        <p:nvSpPr>
          <p:cNvPr id="21" name="Text Placeholder 15">
            <a:extLst>
              <a:ext uri="{FF2B5EF4-FFF2-40B4-BE49-F238E27FC236}">
                <a16:creationId xmlns:a16="http://schemas.microsoft.com/office/drawing/2014/main" id="{ECB5763D-5E82-31F1-CC65-45632381121C}"/>
              </a:ext>
            </a:extLst>
          </p:cNvPr>
          <p:cNvSpPr>
            <a:spLocks noGrp="1"/>
          </p:cNvSpPr>
          <p:nvPr>
            <p:ph type="body" sz="quarter" idx="19" hasCustomPrompt="1"/>
          </p:nvPr>
        </p:nvSpPr>
        <p:spPr>
          <a:xfrm>
            <a:off x="10058817" y="4275473"/>
            <a:ext cx="1464087" cy="265213"/>
          </a:xfrm>
        </p:spPr>
        <p:txBody>
          <a:bodyPr>
            <a:noAutofit/>
          </a:bodyPr>
          <a:lstStyle>
            <a:lvl1pPr marL="0" indent="0" algn="l">
              <a:buNone/>
              <a:defRPr sz="14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a:t>
            </a:r>
          </a:p>
        </p:txBody>
      </p:sp>
    </p:spTree>
    <p:extLst>
      <p:ext uri="{BB962C8B-B14F-4D97-AF65-F5344CB8AC3E}">
        <p14:creationId xmlns:p14="http://schemas.microsoft.com/office/powerpoint/2010/main" val="35606312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C82A297-73F4-0BF0-C745-D4FA61D9D760}"/>
              </a:ext>
            </a:extLst>
          </p:cNvPr>
          <p:cNvSpPr/>
          <p:nvPr userDrawn="1"/>
        </p:nvSpPr>
        <p:spPr>
          <a:xfrm>
            <a:off x="109291" y="1639137"/>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ound logo with a flag and a boat&#10;&#10;Description automatically generated">
            <a:extLst>
              <a:ext uri="{FF2B5EF4-FFF2-40B4-BE49-F238E27FC236}">
                <a16:creationId xmlns:a16="http://schemas.microsoft.com/office/drawing/2014/main" id="{337A5626-8776-82BF-7EC4-C2AA50F7EC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14" name="Rectangle 13">
            <a:extLst>
              <a:ext uri="{FF2B5EF4-FFF2-40B4-BE49-F238E27FC236}">
                <a16:creationId xmlns:a16="http://schemas.microsoft.com/office/drawing/2014/main" id="{8B686DD2-E6C3-5BC8-275E-47FFADDB6BB4}"/>
              </a:ext>
            </a:extLst>
          </p:cNvPr>
          <p:cNvSpPr/>
          <p:nvPr userDrawn="1"/>
        </p:nvSpPr>
        <p:spPr>
          <a:xfrm>
            <a:off x="4773976" y="-57150"/>
            <a:ext cx="7418023" cy="6671925"/>
          </a:xfrm>
          <a:prstGeom prst="rect">
            <a:avLst/>
          </a:prstGeom>
          <a:solidFill>
            <a:srgbClr val="1F3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15">
            <a:extLst>
              <a:ext uri="{FF2B5EF4-FFF2-40B4-BE49-F238E27FC236}">
                <a16:creationId xmlns:a16="http://schemas.microsoft.com/office/drawing/2014/main" id="{BCC956D3-9085-FD09-DE9C-9F3250359B8F}"/>
              </a:ext>
            </a:extLst>
          </p:cNvPr>
          <p:cNvSpPr>
            <a:spLocks noGrp="1"/>
          </p:cNvSpPr>
          <p:nvPr>
            <p:ph type="body" sz="quarter" idx="14" hasCustomPrompt="1"/>
          </p:nvPr>
        </p:nvSpPr>
        <p:spPr>
          <a:xfrm>
            <a:off x="838200" y="1934023"/>
            <a:ext cx="3478577" cy="1370272"/>
          </a:xfrm>
        </p:spPr>
        <p:txBody>
          <a:bodyPr>
            <a:noAutofit/>
          </a:bodyPr>
          <a:lstStyle>
            <a:lvl1pPr marL="0" indent="0" algn="l">
              <a:buNone/>
              <a:defRPr sz="4800" b="0" i="0">
                <a:solidFill>
                  <a:srgbClr val="2CAEE4"/>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First Last Name</a:t>
            </a:r>
          </a:p>
        </p:txBody>
      </p:sp>
      <p:sp>
        <p:nvSpPr>
          <p:cNvPr id="9" name="Rectangle 8">
            <a:extLst>
              <a:ext uri="{FF2B5EF4-FFF2-40B4-BE49-F238E27FC236}">
                <a16:creationId xmlns:a16="http://schemas.microsoft.com/office/drawing/2014/main" id="{91F0D868-EB77-2C1F-0CE2-6CB6CD504153}"/>
              </a:ext>
            </a:extLst>
          </p:cNvPr>
          <p:cNvSpPr/>
          <p:nvPr userDrawn="1"/>
        </p:nvSpPr>
        <p:spPr>
          <a:xfrm>
            <a:off x="6404656" y="2893491"/>
            <a:ext cx="5787343" cy="771650"/>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5">
            <a:extLst>
              <a:ext uri="{FF2B5EF4-FFF2-40B4-BE49-F238E27FC236}">
                <a16:creationId xmlns:a16="http://schemas.microsoft.com/office/drawing/2014/main" id="{B01EDEA3-6015-5C5A-0E9D-E8EE1829D373}"/>
              </a:ext>
            </a:extLst>
          </p:cNvPr>
          <p:cNvSpPr>
            <a:spLocks noGrp="1"/>
          </p:cNvSpPr>
          <p:nvPr>
            <p:ph type="body" sz="quarter" idx="16" hasCustomPrompt="1"/>
          </p:nvPr>
        </p:nvSpPr>
        <p:spPr>
          <a:xfrm>
            <a:off x="838200" y="3553705"/>
            <a:ext cx="3078707" cy="1550557"/>
          </a:xfrm>
        </p:spPr>
        <p:txBody>
          <a:bodyPr>
            <a:noAutofit/>
          </a:bodyPr>
          <a:lstStyle>
            <a:lvl1pPr marL="0" indent="0" algn="l">
              <a:buNone/>
              <a:defRPr sz="2000" b="1" i="0">
                <a:solidFill>
                  <a:srgbClr val="1F3063"/>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Title placeholder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pic>
        <p:nvPicPr>
          <p:cNvPr id="16" name="Picture 15">
            <a:extLst>
              <a:ext uri="{FF2B5EF4-FFF2-40B4-BE49-F238E27FC236}">
                <a16:creationId xmlns:a16="http://schemas.microsoft.com/office/drawing/2014/main" id="{37A6A393-3752-6D6E-5A27-AC5F685E2F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425565" y="2596870"/>
            <a:ext cx="1338870" cy="1338870"/>
          </a:xfrm>
          <a:prstGeom prst="rect">
            <a:avLst/>
          </a:prstGeom>
        </p:spPr>
      </p:pic>
      <p:sp>
        <p:nvSpPr>
          <p:cNvPr id="2" name="Rectangle 1">
            <a:extLst>
              <a:ext uri="{FF2B5EF4-FFF2-40B4-BE49-F238E27FC236}">
                <a16:creationId xmlns:a16="http://schemas.microsoft.com/office/drawing/2014/main" id="{8471D71C-3848-F868-5123-181448D9EAE0}"/>
              </a:ext>
            </a:extLst>
          </p:cNvPr>
          <p:cNvSpPr/>
          <p:nvPr userDrawn="1"/>
        </p:nvSpPr>
        <p:spPr>
          <a:xfrm>
            <a:off x="6404656" y="1121632"/>
            <a:ext cx="5787343" cy="771650"/>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BEEBC00-946F-2300-3BD3-64386278C932}"/>
              </a:ext>
            </a:extLst>
          </p:cNvPr>
          <p:cNvSpPr/>
          <p:nvPr userDrawn="1"/>
        </p:nvSpPr>
        <p:spPr>
          <a:xfrm>
            <a:off x="6404656" y="4639954"/>
            <a:ext cx="5787343" cy="771650"/>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84C01E2-8F17-5D09-56BB-6B35D4584C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425566" y="4354718"/>
            <a:ext cx="1338869" cy="1338869"/>
          </a:xfrm>
          <a:prstGeom prst="rect">
            <a:avLst/>
          </a:prstGeom>
        </p:spPr>
      </p:pic>
      <p:pic>
        <p:nvPicPr>
          <p:cNvPr id="18" name="Picture 17">
            <a:extLst>
              <a:ext uri="{FF2B5EF4-FFF2-40B4-BE49-F238E27FC236}">
                <a16:creationId xmlns:a16="http://schemas.microsoft.com/office/drawing/2014/main" id="{F2E0EC54-80B2-18FA-836D-171CA3FFDDF0}"/>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25565" y="837023"/>
            <a:ext cx="1340869" cy="1340869"/>
          </a:xfrm>
          <a:prstGeom prst="rect">
            <a:avLst/>
          </a:prstGeom>
        </p:spPr>
      </p:pic>
      <p:sp>
        <p:nvSpPr>
          <p:cNvPr id="19" name="Text Placeholder 15">
            <a:extLst>
              <a:ext uri="{FF2B5EF4-FFF2-40B4-BE49-F238E27FC236}">
                <a16:creationId xmlns:a16="http://schemas.microsoft.com/office/drawing/2014/main" id="{3584073A-CBE4-25F5-AE56-C24C5E458254}"/>
              </a:ext>
            </a:extLst>
          </p:cNvPr>
          <p:cNvSpPr>
            <a:spLocks noGrp="1"/>
          </p:cNvSpPr>
          <p:nvPr>
            <p:ph type="body" sz="quarter" idx="17" hasCustomPrompt="1"/>
          </p:nvPr>
        </p:nvSpPr>
        <p:spPr>
          <a:xfrm>
            <a:off x="7038130" y="1337441"/>
            <a:ext cx="2268119" cy="340031"/>
          </a:xfrm>
        </p:spPr>
        <p:txBody>
          <a:bodyPr>
            <a:noAutofit/>
          </a:bodyPr>
          <a:lstStyle>
            <a:lvl1pPr marL="0" indent="0" algn="l">
              <a:buNone/>
              <a:defRPr sz="20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XXX.XXX.XXXX</a:t>
            </a:r>
          </a:p>
        </p:txBody>
      </p:sp>
      <p:sp>
        <p:nvSpPr>
          <p:cNvPr id="20" name="Text Placeholder 15">
            <a:extLst>
              <a:ext uri="{FF2B5EF4-FFF2-40B4-BE49-F238E27FC236}">
                <a16:creationId xmlns:a16="http://schemas.microsoft.com/office/drawing/2014/main" id="{0F30FE23-C73A-2A26-D256-6156FE255DCD}"/>
              </a:ext>
            </a:extLst>
          </p:cNvPr>
          <p:cNvSpPr>
            <a:spLocks noGrp="1"/>
          </p:cNvSpPr>
          <p:nvPr>
            <p:ph type="body" sz="quarter" idx="18" hasCustomPrompt="1"/>
          </p:nvPr>
        </p:nvSpPr>
        <p:spPr>
          <a:xfrm>
            <a:off x="7038130" y="3100912"/>
            <a:ext cx="1983874" cy="340031"/>
          </a:xfrm>
        </p:spPr>
        <p:txBody>
          <a:bodyPr>
            <a:noAutofit/>
          </a:bodyPr>
          <a:lstStyle>
            <a:lvl1pPr marL="0" indent="0" algn="l">
              <a:buNone/>
              <a:defRPr sz="20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err="1"/>
              <a:t>XXX@eac.gov</a:t>
            </a:r>
            <a:endParaRPr lang="en-US"/>
          </a:p>
        </p:txBody>
      </p:sp>
      <p:sp>
        <p:nvSpPr>
          <p:cNvPr id="21" name="Text Placeholder 15">
            <a:extLst>
              <a:ext uri="{FF2B5EF4-FFF2-40B4-BE49-F238E27FC236}">
                <a16:creationId xmlns:a16="http://schemas.microsoft.com/office/drawing/2014/main" id="{ECB5763D-5E82-31F1-CC65-45632381121C}"/>
              </a:ext>
            </a:extLst>
          </p:cNvPr>
          <p:cNvSpPr>
            <a:spLocks noGrp="1"/>
          </p:cNvSpPr>
          <p:nvPr>
            <p:ph type="body" sz="quarter" idx="19" hasCustomPrompt="1"/>
          </p:nvPr>
        </p:nvSpPr>
        <p:spPr>
          <a:xfrm>
            <a:off x="7038130" y="4872017"/>
            <a:ext cx="1464087" cy="265213"/>
          </a:xfrm>
        </p:spPr>
        <p:txBody>
          <a:bodyPr>
            <a:noAutofit/>
          </a:bodyPr>
          <a:lstStyle>
            <a:lvl1pPr marL="0" indent="0" algn="l">
              <a:buNone/>
              <a:defRPr sz="2000" b="0" i="0">
                <a:solidFill>
                  <a:schemeClr val="bg1"/>
                </a:solidFill>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XXXXXX</a:t>
            </a:r>
          </a:p>
        </p:txBody>
      </p:sp>
    </p:spTree>
    <p:extLst>
      <p:ext uri="{BB962C8B-B14F-4D97-AF65-F5344CB8AC3E}">
        <p14:creationId xmlns:p14="http://schemas.microsoft.com/office/powerpoint/2010/main" val="2445274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5A0712-C50F-3C20-BFAE-8359817664FF}"/>
              </a:ext>
            </a:extLst>
          </p:cNvPr>
          <p:cNvSpPr>
            <a:spLocks noGrp="1"/>
          </p:cNvSpPr>
          <p:nvPr>
            <p:ph type="dt" sz="half" idx="10"/>
          </p:nvPr>
        </p:nvSpPr>
        <p:spPr/>
        <p:txBody>
          <a:bodyPr/>
          <a:lstStyle/>
          <a:p>
            <a:fld id="{321777E7-DFA6-9E47-877D-5F9B9B62FEC3}" type="datetimeFigureOut">
              <a:rPr lang="en-US" smtClean="0"/>
              <a:pPr/>
              <a:t>5/9/2025</a:t>
            </a:fld>
            <a:endParaRPr lang="en-US"/>
          </a:p>
        </p:txBody>
      </p:sp>
      <p:sp>
        <p:nvSpPr>
          <p:cNvPr id="4" name="Footer Placeholder 3">
            <a:extLst>
              <a:ext uri="{FF2B5EF4-FFF2-40B4-BE49-F238E27FC236}">
                <a16:creationId xmlns:a16="http://schemas.microsoft.com/office/drawing/2014/main" id="{05D612A2-3CF1-B53E-15A2-4F24D50715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F09E41-B575-0D32-C408-EBAACA990081}"/>
              </a:ext>
            </a:extLst>
          </p:cNvPr>
          <p:cNvSpPr>
            <a:spLocks noGrp="1"/>
          </p:cNvSpPr>
          <p:nvPr>
            <p:ph type="sldNum" sz="quarter" idx="12"/>
          </p:nvPr>
        </p:nvSpPr>
        <p:spPr/>
        <p:txBody>
          <a:bodyPr/>
          <a:lstStyle/>
          <a:p>
            <a:fld id="{498F4BBE-3170-7141-B11F-32DC9B535B0E}" type="slidenum">
              <a:rPr lang="en-US" smtClean="0"/>
              <a:pPr/>
              <a:t>‹#›</a:t>
            </a:fld>
            <a:endParaRPr lang="en-US"/>
          </a:p>
        </p:txBody>
      </p:sp>
      <p:sp>
        <p:nvSpPr>
          <p:cNvPr id="6" name="Picture Placeholder 7">
            <a:extLst>
              <a:ext uri="{FF2B5EF4-FFF2-40B4-BE49-F238E27FC236}">
                <a16:creationId xmlns:a16="http://schemas.microsoft.com/office/drawing/2014/main" id="{E82FBF21-27BE-AADC-367F-E1BBC68D43E0}"/>
              </a:ext>
            </a:extLst>
          </p:cNvPr>
          <p:cNvSpPr>
            <a:spLocks noGrp="1"/>
          </p:cNvSpPr>
          <p:nvPr>
            <p:ph type="pic" sz="quarter" idx="13"/>
          </p:nvPr>
        </p:nvSpPr>
        <p:spPr>
          <a:xfrm>
            <a:off x="0" y="-62523"/>
            <a:ext cx="12192000" cy="2898320"/>
          </a:xfrm>
        </p:spPr>
        <p:txBody>
          <a:bodyPr/>
          <a:lstStyle>
            <a:lvl1pPr>
              <a:defRPr b="0" i="0">
                <a:latin typeface="Lato" panose="020F0502020204030203" pitchFamily="34" charset="77"/>
              </a:defRPr>
            </a:lvl1pPr>
          </a:lstStyle>
          <a:p>
            <a:r>
              <a:rPr lang="en-US"/>
              <a:t>Click icon to add picture</a:t>
            </a:r>
          </a:p>
        </p:txBody>
      </p:sp>
      <p:sp>
        <p:nvSpPr>
          <p:cNvPr id="7" name="Text Placeholder 8">
            <a:extLst>
              <a:ext uri="{FF2B5EF4-FFF2-40B4-BE49-F238E27FC236}">
                <a16:creationId xmlns:a16="http://schemas.microsoft.com/office/drawing/2014/main" id="{FD845BF5-A964-4FFF-24FC-16F2CD2FFF9B}"/>
              </a:ext>
            </a:extLst>
          </p:cNvPr>
          <p:cNvSpPr>
            <a:spLocks noGrp="1"/>
          </p:cNvSpPr>
          <p:nvPr>
            <p:ph type="body" sz="quarter" idx="14" hasCustomPrompt="1"/>
          </p:nvPr>
        </p:nvSpPr>
        <p:spPr>
          <a:xfrm>
            <a:off x="0" y="1569205"/>
            <a:ext cx="12226228" cy="1266071"/>
          </a:xfrm>
          <a:gradFill>
            <a:gsLst>
              <a:gs pos="0">
                <a:srgbClr val="1F3063"/>
              </a:gs>
              <a:gs pos="52000">
                <a:srgbClr val="1F3063">
                  <a:alpha val="35000"/>
                </a:srgbClr>
              </a:gs>
              <a:gs pos="99000">
                <a:srgbClr val="1F3063">
                  <a:alpha val="0"/>
                </a:srgbClr>
              </a:gs>
            </a:gsLst>
            <a:lin ang="16200000" scaled="0"/>
          </a:gradFill>
        </p:spPr>
        <p:txBody>
          <a:bodyPr>
            <a:normAutofit/>
          </a:bodyPr>
          <a:lstStyle>
            <a:lvl1pPr marL="0" indent="0" algn="ctr">
              <a:buNone/>
              <a:defRPr sz="4000" b="0" i="0">
                <a:solidFill>
                  <a:schemeClr val="bg1"/>
                </a:solidFill>
                <a:latin typeface="Trebuchet MS" panose="020B0703020202090204" pitchFamily="34" charset="0"/>
              </a:defRPr>
            </a:lvl1pPr>
            <a:lvl2pPr algn="ctr">
              <a:defRPr/>
            </a:lvl2pPr>
            <a:lvl3pPr algn="ctr">
              <a:defRPr/>
            </a:lvl3pPr>
            <a:lvl4pPr algn="ctr">
              <a:defRPr/>
            </a:lvl4pPr>
            <a:lvl5pPr algn="ctr">
              <a:defRPr/>
            </a:lvl5pPr>
          </a:lstStyle>
          <a:p>
            <a:pPr lvl="0"/>
            <a:br>
              <a:rPr lang="en-US"/>
            </a:br>
            <a:r>
              <a:rPr lang="en-US"/>
              <a:t>Title Placeholder</a:t>
            </a:r>
          </a:p>
        </p:txBody>
      </p:sp>
      <p:sp>
        <p:nvSpPr>
          <p:cNvPr id="8" name="Text Placeholder 15">
            <a:extLst>
              <a:ext uri="{FF2B5EF4-FFF2-40B4-BE49-F238E27FC236}">
                <a16:creationId xmlns:a16="http://schemas.microsoft.com/office/drawing/2014/main" id="{195DFCA8-2F38-9B39-762B-D34B4361EF92}"/>
              </a:ext>
            </a:extLst>
          </p:cNvPr>
          <p:cNvSpPr>
            <a:spLocks noGrp="1"/>
          </p:cNvSpPr>
          <p:nvPr>
            <p:ph type="body" sz="quarter" idx="15" hasCustomPrompt="1"/>
          </p:nvPr>
        </p:nvSpPr>
        <p:spPr>
          <a:xfrm>
            <a:off x="1269847" y="5009043"/>
            <a:ext cx="2381924" cy="1126404"/>
          </a:xfrm>
        </p:spPr>
        <p:txBody>
          <a:bodyPr>
            <a:noAutofit/>
          </a:bodyPr>
          <a:lstStyle>
            <a:lvl1pPr marL="0" indent="0" algn="ctr">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9" name="Text Placeholder 15">
            <a:extLst>
              <a:ext uri="{FF2B5EF4-FFF2-40B4-BE49-F238E27FC236}">
                <a16:creationId xmlns:a16="http://schemas.microsoft.com/office/drawing/2014/main" id="{43377443-6D79-4A9C-5468-FEF3F6DDCE72}"/>
              </a:ext>
            </a:extLst>
          </p:cNvPr>
          <p:cNvSpPr>
            <a:spLocks noGrp="1"/>
          </p:cNvSpPr>
          <p:nvPr>
            <p:ph type="body" sz="quarter" idx="16" hasCustomPrompt="1"/>
          </p:nvPr>
        </p:nvSpPr>
        <p:spPr>
          <a:xfrm>
            <a:off x="4922152" y="5009043"/>
            <a:ext cx="2381924" cy="1126404"/>
          </a:xfrm>
        </p:spPr>
        <p:txBody>
          <a:bodyPr>
            <a:noAutofit/>
          </a:bodyPr>
          <a:lstStyle>
            <a:lvl1pPr marL="0" indent="0" algn="ctr">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0" name="Text Placeholder 15">
            <a:extLst>
              <a:ext uri="{FF2B5EF4-FFF2-40B4-BE49-F238E27FC236}">
                <a16:creationId xmlns:a16="http://schemas.microsoft.com/office/drawing/2014/main" id="{23071423-EC8C-A759-CFBC-35F7029F546D}"/>
              </a:ext>
            </a:extLst>
          </p:cNvPr>
          <p:cNvSpPr>
            <a:spLocks noGrp="1"/>
          </p:cNvSpPr>
          <p:nvPr>
            <p:ph type="body" sz="quarter" idx="17" hasCustomPrompt="1"/>
          </p:nvPr>
        </p:nvSpPr>
        <p:spPr>
          <a:xfrm>
            <a:off x="8535745" y="5009043"/>
            <a:ext cx="2381924" cy="1126404"/>
          </a:xfrm>
        </p:spPr>
        <p:txBody>
          <a:bodyPr>
            <a:noAutofit/>
          </a:bodyPr>
          <a:lstStyle>
            <a:lvl1pPr marL="0" indent="0" algn="ctr">
              <a:buNone/>
              <a:defRPr sz="1400" b="0"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 [Lorem ipsum dolor sit </a:t>
            </a:r>
            <a:r>
              <a:rPr lang="en-US" err="1"/>
              <a:t>amet</a:t>
            </a:r>
            <a:r>
              <a:rPr lang="en-US"/>
              <a:t>, </a:t>
            </a:r>
            <a:r>
              <a:rPr lang="en-US" err="1"/>
              <a:t>consectetuer</a:t>
            </a:r>
            <a:r>
              <a:rPr lang="en-US"/>
              <a:t> </a:t>
            </a:r>
            <a:r>
              <a:rPr lang="en-US" err="1"/>
              <a:t>adipiscing</a:t>
            </a:r>
            <a:r>
              <a:rPr lang="en-US"/>
              <a:t> </a:t>
            </a:r>
            <a:r>
              <a:rPr lang="en-US" err="1"/>
              <a:t>elit</a:t>
            </a:r>
            <a:r>
              <a:rPr lang="en-US"/>
              <a:t>, sed </a:t>
            </a:r>
            <a:r>
              <a:rPr lang="en-US" err="1"/>
              <a:t>enim</a:t>
            </a:r>
            <a:r>
              <a:rPr lang="en-US"/>
              <a:t> ad minim </a:t>
            </a:r>
            <a:r>
              <a:rPr lang="en-US" err="1"/>
              <a:t>veniam</a:t>
            </a:r>
            <a:r>
              <a:rPr lang="en-US"/>
              <a:t>]</a:t>
            </a:r>
          </a:p>
        </p:txBody>
      </p:sp>
      <p:sp>
        <p:nvSpPr>
          <p:cNvPr id="11" name="Text Placeholder 15">
            <a:extLst>
              <a:ext uri="{FF2B5EF4-FFF2-40B4-BE49-F238E27FC236}">
                <a16:creationId xmlns:a16="http://schemas.microsoft.com/office/drawing/2014/main" id="{8568DEA6-76D3-D243-8E1F-FEC0AB461FD5}"/>
              </a:ext>
            </a:extLst>
          </p:cNvPr>
          <p:cNvSpPr>
            <a:spLocks noGrp="1"/>
          </p:cNvSpPr>
          <p:nvPr>
            <p:ph type="body" sz="quarter" idx="18"/>
          </p:nvPr>
        </p:nvSpPr>
        <p:spPr>
          <a:xfrm>
            <a:off x="1622610" y="4427671"/>
            <a:ext cx="1685363" cy="569159"/>
          </a:xfrm>
        </p:spPr>
        <p:txBody>
          <a:bodyPr>
            <a:noAutofit/>
          </a:bodyPr>
          <a:lstStyle>
            <a:lvl1pPr marL="0" indent="0" algn="ctr">
              <a:buNone/>
              <a:defRPr sz="1400" b="1"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Text Placeholder 15">
            <a:extLst>
              <a:ext uri="{FF2B5EF4-FFF2-40B4-BE49-F238E27FC236}">
                <a16:creationId xmlns:a16="http://schemas.microsoft.com/office/drawing/2014/main" id="{FD389821-20CF-091E-BE3B-BA737A39DF1D}"/>
              </a:ext>
            </a:extLst>
          </p:cNvPr>
          <p:cNvSpPr>
            <a:spLocks noGrp="1"/>
          </p:cNvSpPr>
          <p:nvPr>
            <p:ph type="body" sz="quarter" idx="19"/>
          </p:nvPr>
        </p:nvSpPr>
        <p:spPr>
          <a:xfrm>
            <a:off x="5253319" y="4427671"/>
            <a:ext cx="1685363" cy="569159"/>
          </a:xfrm>
        </p:spPr>
        <p:txBody>
          <a:bodyPr>
            <a:noAutofit/>
          </a:bodyPr>
          <a:lstStyle>
            <a:lvl1pPr marL="0" indent="0" algn="ctr">
              <a:buNone/>
              <a:defRPr sz="1400" b="1"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15">
            <a:extLst>
              <a:ext uri="{FF2B5EF4-FFF2-40B4-BE49-F238E27FC236}">
                <a16:creationId xmlns:a16="http://schemas.microsoft.com/office/drawing/2014/main" id="{4EBD08E9-0079-B272-3B20-B439011488A0}"/>
              </a:ext>
            </a:extLst>
          </p:cNvPr>
          <p:cNvSpPr>
            <a:spLocks noGrp="1"/>
          </p:cNvSpPr>
          <p:nvPr>
            <p:ph type="body" sz="quarter" idx="20"/>
          </p:nvPr>
        </p:nvSpPr>
        <p:spPr>
          <a:xfrm>
            <a:off x="8884026" y="4427671"/>
            <a:ext cx="1685363" cy="569159"/>
          </a:xfrm>
        </p:spPr>
        <p:txBody>
          <a:bodyPr>
            <a:noAutofit/>
          </a:bodyPr>
          <a:lstStyle>
            <a:lvl1pPr marL="0" indent="0" algn="ctr">
              <a:buNone/>
              <a:defRPr sz="1400" b="1" i="0">
                <a:latin typeface="Trebuchet MS" panose="020B070302020209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4" name="Picture Placeholder 24">
            <a:extLst>
              <a:ext uri="{FF2B5EF4-FFF2-40B4-BE49-F238E27FC236}">
                <a16:creationId xmlns:a16="http://schemas.microsoft.com/office/drawing/2014/main" id="{4D46F5D0-ED98-8F3E-CE2F-606ABBB45F8D}"/>
              </a:ext>
            </a:extLst>
          </p:cNvPr>
          <p:cNvSpPr>
            <a:spLocks noGrp="1"/>
          </p:cNvSpPr>
          <p:nvPr>
            <p:ph type="pic" sz="quarter" idx="21" hasCustomPrompt="1"/>
          </p:nvPr>
        </p:nvSpPr>
        <p:spPr>
          <a:xfrm>
            <a:off x="1926693" y="3098781"/>
            <a:ext cx="1068232" cy="1068231"/>
          </a:xfrm>
        </p:spPr>
        <p:txBody>
          <a:bodyPr>
            <a:normAutofit/>
          </a:bodyPr>
          <a:lstStyle>
            <a:lvl1pPr marL="0" indent="0" algn="ctr">
              <a:buNone/>
              <a:defRPr sz="1600" b="0" i="0">
                <a:latin typeface="Lato" panose="020F0502020204030203" pitchFamily="34" charset="77"/>
              </a:defRPr>
            </a:lvl1pPr>
          </a:lstStyle>
          <a:p>
            <a:br>
              <a:rPr lang="en-US"/>
            </a:br>
            <a:r>
              <a:rPr lang="en-US"/>
              <a:t>Copy &amp; paste icon here</a:t>
            </a:r>
          </a:p>
        </p:txBody>
      </p:sp>
      <p:sp>
        <p:nvSpPr>
          <p:cNvPr id="15" name="Picture Placeholder 24">
            <a:extLst>
              <a:ext uri="{FF2B5EF4-FFF2-40B4-BE49-F238E27FC236}">
                <a16:creationId xmlns:a16="http://schemas.microsoft.com/office/drawing/2014/main" id="{0A767E63-EEB8-A38D-BB33-2CD8713B77DB}"/>
              </a:ext>
            </a:extLst>
          </p:cNvPr>
          <p:cNvSpPr>
            <a:spLocks noGrp="1"/>
          </p:cNvSpPr>
          <p:nvPr>
            <p:ph type="pic" sz="quarter" idx="22" hasCustomPrompt="1"/>
          </p:nvPr>
        </p:nvSpPr>
        <p:spPr>
          <a:xfrm>
            <a:off x="5561884" y="3098781"/>
            <a:ext cx="1068232" cy="1068231"/>
          </a:xfrm>
        </p:spPr>
        <p:txBody>
          <a:bodyPr>
            <a:normAutofit/>
          </a:bodyPr>
          <a:lstStyle>
            <a:lvl1pPr marL="0" indent="0" algn="ctr">
              <a:buNone/>
              <a:defRPr sz="1600" b="0" i="0">
                <a:latin typeface="Lato" panose="020F0502020204030203" pitchFamily="34" charset="77"/>
              </a:defRPr>
            </a:lvl1pPr>
          </a:lstStyle>
          <a:p>
            <a:br>
              <a:rPr lang="en-US"/>
            </a:br>
            <a:r>
              <a:rPr lang="en-US"/>
              <a:t>Copy &amp; paste icon here</a:t>
            </a:r>
          </a:p>
        </p:txBody>
      </p:sp>
      <p:sp>
        <p:nvSpPr>
          <p:cNvPr id="16" name="Picture Placeholder 24">
            <a:extLst>
              <a:ext uri="{FF2B5EF4-FFF2-40B4-BE49-F238E27FC236}">
                <a16:creationId xmlns:a16="http://schemas.microsoft.com/office/drawing/2014/main" id="{28556CEA-6539-3DFE-C400-991BEE14F9D0}"/>
              </a:ext>
            </a:extLst>
          </p:cNvPr>
          <p:cNvSpPr>
            <a:spLocks noGrp="1"/>
          </p:cNvSpPr>
          <p:nvPr>
            <p:ph type="pic" sz="quarter" idx="23" hasCustomPrompt="1"/>
          </p:nvPr>
        </p:nvSpPr>
        <p:spPr>
          <a:xfrm>
            <a:off x="9192591" y="3098781"/>
            <a:ext cx="1068232" cy="1068231"/>
          </a:xfrm>
        </p:spPr>
        <p:txBody>
          <a:bodyPr>
            <a:normAutofit/>
          </a:bodyPr>
          <a:lstStyle>
            <a:lvl1pPr marL="0" indent="0" algn="ctr">
              <a:buNone/>
              <a:defRPr sz="1600" b="0" i="0">
                <a:latin typeface="Lato" panose="020F0502020204030203" pitchFamily="34" charset="77"/>
              </a:defRPr>
            </a:lvl1pPr>
          </a:lstStyle>
          <a:p>
            <a:br>
              <a:rPr lang="en-US"/>
            </a:br>
            <a:r>
              <a:rPr lang="en-US"/>
              <a:t>Copy &amp; paste icon here</a:t>
            </a:r>
          </a:p>
        </p:txBody>
      </p:sp>
    </p:spTree>
    <p:extLst>
      <p:ext uri="{BB962C8B-B14F-4D97-AF65-F5344CB8AC3E}">
        <p14:creationId xmlns:p14="http://schemas.microsoft.com/office/powerpoint/2010/main" val="3703922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9017000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632A787-DD65-8C61-6607-1C8BD59DB2E3}"/>
              </a:ext>
            </a:extLst>
          </p:cNvPr>
          <p:cNvGrpSpPr/>
          <p:nvPr userDrawn="1"/>
        </p:nvGrpSpPr>
        <p:grpSpPr>
          <a:xfrm>
            <a:off x="-1" y="-48295"/>
            <a:ext cx="2928136" cy="6682211"/>
            <a:chOff x="441158" y="413941"/>
            <a:chExt cx="2237874" cy="5106986"/>
          </a:xfrm>
        </p:grpSpPr>
        <p:pic>
          <p:nvPicPr>
            <p:cNvPr id="29" name="Picture Placeholder 19">
              <a:extLst>
                <a:ext uri="{FF2B5EF4-FFF2-40B4-BE49-F238E27FC236}">
                  <a16:creationId xmlns:a16="http://schemas.microsoft.com/office/drawing/2014/main" id="{70BCE2D5-CE93-E04B-6885-2A82D0203801}"/>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5552" r="56282" b="10044"/>
            <a:stretch/>
          </p:blipFill>
          <p:spPr bwMode="auto">
            <a:xfrm>
              <a:off x="441158" y="413941"/>
              <a:ext cx="2237874" cy="255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Placeholder 19">
              <a:extLst>
                <a:ext uri="{FF2B5EF4-FFF2-40B4-BE49-F238E27FC236}">
                  <a16:creationId xmlns:a16="http://schemas.microsoft.com/office/drawing/2014/main" id="{A653380C-1C14-631C-51CF-F42FDFC6AFFC}"/>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l="55893" r="5941" b="10044"/>
            <a:stretch/>
          </p:blipFill>
          <p:spPr bwMode="auto">
            <a:xfrm>
              <a:off x="441158" y="2967434"/>
              <a:ext cx="2237874" cy="255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83634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9E85B48-97DE-73A9-BFA9-49C1A48C1DA8}"/>
              </a:ext>
            </a:extLst>
          </p:cNvPr>
          <p:cNvSpPr>
            <a:spLocks noGrp="1"/>
          </p:cNvSpPr>
          <p:nvPr>
            <p:ph type="dt" sz="half" idx="10"/>
          </p:nvPr>
        </p:nvSpPr>
        <p:spPr/>
        <p:txBody>
          <a:bodyPr/>
          <a:lstStyle/>
          <a:p>
            <a:fld id="{321777E7-DFA6-9E47-877D-5F9B9B62FEC3}" type="datetimeFigureOut">
              <a:rPr lang="en-US" smtClean="0"/>
              <a:pPr/>
              <a:t>5/9/2025</a:t>
            </a:fld>
            <a:endParaRPr lang="en-US"/>
          </a:p>
        </p:txBody>
      </p:sp>
      <p:sp>
        <p:nvSpPr>
          <p:cNvPr id="4" name="Footer Placeholder 3">
            <a:extLst>
              <a:ext uri="{FF2B5EF4-FFF2-40B4-BE49-F238E27FC236}">
                <a16:creationId xmlns:a16="http://schemas.microsoft.com/office/drawing/2014/main" id="{3B12D471-4863-31DE-EFFB-10E37039B5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065FBE-3B39-C138-B6F2-8CB683855855}"/>
              </a:ext>
            </a:extLst>
          </p:cNvPr>
          <p:cNvSpPr>
            <a:spLocks noGrp="1"/>
          </p:cNvSpPr>
          <p:nvPr>
            <p:ph type="sldNum" sz="quarter" idx="12"/>
          </p:nvPr>
        </p:nvSpPr>
        <p:spPr/>
        <p:txBody>
          <a:bodyPr/>
          <a:lstStyle/>
          <a:p>
            <a:fld id="{498F4BBE-3170-7141-B11F-32DC9B535B0E}" type="slidenum">
              <a:rPr lang="en-US" smtClean="0"/>
              <a:pPr/>
              <a:t>‹#›</a:t>
            </a:fld>
            <a:endParaRPr lang="en-US"/>
          </a:p>
        </p:txBody>
      </p:sp>
      <p:pic>
        <p:nvPicPr>
          <p:cNvPr id="13" name="Picture 12" descr="A person and person standing next to a computer&#10;&#10;Description automatically generated">
            <a:extLst>
              <a:ext uri="{FF2B5EF4-FFF2-40B4-BE49-F238E27FC236}">
                <a16:creationId xmlns:a16="http://schemas.microsoft.com/office/drawing/2014/main" id="{3716D8EB-19E8-19DE-F50D-CEBB237AC8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7138" y="2376979"/>
            <a:ext cx="10877723" cy="3682740"/>
          </a:xfrm>
          <a:prstGeom prst="rect">
            <a:avLst/>
          </a:prstGeom>
        </p:spPr>
      </p:pic>
    </p:spTree>
    <p:extLst>
      <p:ext uri="{BB962C8B-B14F-4D97-AF65-F5344CB8AC3E}">
        <p14:creationId xmlns:p14="http://schemas.microsoft.com/office/powerpoint/2010/main" val="35222187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3749D1EB-BCCF-4141-A39A-F924E1AF35D8}"/>
              </a:ext>
            </a:extLst>
          </p:cNvPr>
          <p:cNvSpPr>
            <a:spLocks noGrp="1"/>
          </p:cNvSpPr>
          <p:nvPr>
            <p:ph type="subTitle" idx="1"/>
          </p:nvPr>
        </p:nvSpPr>
        <p:spPr>
          <a:xfrm>
            <a:off x="1524000" y="4516438"/>
            <a:ext cx="9144000" cy="1655762"/>
          </a:xfrm>
        </p:spPr>
        <p:txBody>
          <a:bodyPr/>
          <a:lstStyle>
            <a:lvl1pPr marL="0" indent="0" algn="ctr">
              <a:buNone/>
              <a:defRPr sz="2400">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Tree>
    <p:extLst>
      <p:ext uri="{BB962C8B-B14F-4D97-AF65-F5344CB8AC3E}">
        <p14:creationId xmlns:p14="http://schemas.microsoft.com/office/powerpoint/2010/main" val="480861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301349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B7B87-B747-6344-1E04-57E4CB759E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70C5D2-434C-C8C3-EB7E-B3B793AB6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DFD4-0904-A987-6A75-4124835D991D}"/>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DE034D40-6749-C09E-D763-2CF8EE71B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591BA-1779-787B-1F70-1567E3C03AFE}"/>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30B67E55-4E15-08B7-CEE9-DB73CC0ADA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3548490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BCE5-6BC7-BE31-DB9C-C922B8612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C2CC39-F044-8AF6-10A8-3D6D5A3763FC}"/>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B432E-C03B-533D-F01D-0821405C851D}"/>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4852708C-2FC1-99A9-FEC8-B98B18697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4E5D1-6A62-6A16-85AC-26ED7958CEA9}"/>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4114694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41678-2526-E2DF-B0AC-5E63AA2BA2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2543C3-4DA3-E79E-28DE-0307E617E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0EC6B0-84F7-CCBF-4313-B3B23F4EDD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B98BD-0965-82EF-F2F4-0C9224E3EA87}"/>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6" name="Footer Placeholder 5">
            <a:extLst>
              <a:ext uri="{FF2B5EF4-FFF2-40B4-BE49-F238E27FC236}">
                <a16:creationId xmlns:a16="http://schemas.microsoft.com/office/drawing/2014/main" id="{FAB229CD-C344-01F4-E11E-EB6C3B42A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88AEF-CEEE-10BC-2C5E-B6D8DEAB5C07}"/>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8815160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0A8AF-98A0-AD31-355C-313414C0619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404DA4-FD84-8866-5337-E9AD1BD78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F9D41-84B9-CEAC-8BCF-3E8C07741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B08931-7F17-8660-31ED-EA224CC3A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C48B8A-D646-8452-0710-4AF2494A84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199888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96F24-DBD9-F83B-80E1-13AE70B92F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A8E0DE-0F7B-1562-696D-D8A4ECC42B0C}"/>
              </a:ext>
            </a:extLst>
          </p:cNvPr>
          <p:cNvSpPr>
            <a:spLocks noGrp="1"/>
          </p:cNvSpPr>
          <p:nvPr>
            <p:ph type="dt" sz="half" idx="10"/>
          </p:nvPr>
        </p:nvSpPr>
        <p:spPr/>
        <p:txBody>
          <a:bodyPr/>
          <a:lstStyle>
            <a:lvl1pPr>
              <a:defRPr>
                <a:solidFill>
                  <a:schemeClr val="bg1"/>
                </a:solidFill>
              </a:defRPr>
            </a:lvl1pPr>
          </a:lstStyle>
          <a:p>
            <a:fld id="{321777E7-DFA6-9E47-877D-5F9B9B62FEC3}" type="datetimeFigureOut">
              <a:rPr lang="en-US" smtClean="0"/>
              <a:pPr/>
              <a:t>5/9/2025</a:t>
            </a:fld>
            <a:endParaRPr lang="en-US"/>
          </a:p>
        </p:txBody>
      </p:sp>
      <p:sp>
        <p:nvSpPr>
          <p:cNvPr id="4" name="Footer Placeholder 3">
            <a:extLst>
              <a:ext uri="{FF2B5EF4-FFF2-40B4-BE49-F238E27FC236}">
                <a16:creationId xmlns:a16="http://schemas.microsoft.com/office/drawing/2014/main" id="{3A29CDFD-8AB3-82A3-B12B-1E7233AA7BB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6FD3B438-CCF3-4C36-E491-96E7B162B110}"/>
              </a:ext>
            </a:extLst>
          </p:cNvPr>
          <p:cNvSpPr>
            <a:spLocks noGrp="1"/>
          </p:cNvSpPr>
          <p:nvPr>
            <p:ph type="sldNum" sz="quarter" idx="12"/>
          </p:nvPr>
        </p:nvSpPr>
        <p:spPr/>
        <p:txBody>
          <a:bodyPr/>
          <a:lstStyle>
            <a:lvl1pPr>
              <a:defRPr>
                <a:solidFill>
                  <a:schemeClr val="bg1"/>
                </a:solidFill>
              </a:defRPr>
            </a:lvl1pPr>
          </a:lstStyle>
          <a:p>
            <a:fld id="{498F4BBE-3170-7141-B11F-32DC9B535B0E}" type="slidenum">
              <a:rPr lang="en-US" smtClean="0"/>
              <a:pPr/>
              <a:t>‹#›</a:t>
            </a:fld>
            <a:endParaRPr lang="en-US"/>
          </a:p>
        </p:txBody>
      </p:sp>
    </p:spTree>
    <p:extLst>
      <p:ext uri="{BB962C8B-B14F-4D97-AF65-F5344CB8AC3E}">
        <p14:creationId xmlns:p14="http://schemas.microsoft.com/office/powerpoint/2010/main" val="61012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3BEED-189A-163E-D570-02D175CC40B7}"/>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3" name="Footer Placeholder 2">
            <a:extLst>
              <a:ext uri="{FF2B5EF4-FFF2-40B4-BE49-F238E27FC236}">
                <a16:creationId xmlns:a16="http://schemas.microsoft.com/office/drawing/2014/main" id="{A98BA33B-D55C-7B73-4BC0-8E80381A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56A68-B2DC-5E95-2650-5C82A57799E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507094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7" name="TextBox 6">
            <a:extLst>
              <a:ext uri="{FF2B5EF4-FFF2-40B4-BE49-F238E27FC236}">
                <a16:creationId xmlns:a16="http://schemas.microsoft.com/office/drawing/2014/main" id="{3F2886B0-5E51-2147-CDA0-6D26B46D03D6}"/>
              </a:ext>
            </a:extLst>
          </p:cNvPr>
          <p:cNvSpPr txBox="1"/>
          <p:nvPr userDrawn="1"/>
        </p:nvSpPr>
        <p:spPr>
          <a:xfrm>
            <a:off x="838200" y="618133"/>
            <a:ext cx="6100174" cy="769441"/>
          </a:xfrm>
          <a:prstGeom prst="rect">
            <a:avLst/>
          </a:prstGeom>
          <a:noFill/>
        </p:spPr>
        <p:txBody>
          <a:bodyPr wrap="square">
            <a:spAutoFit/>
          </a:bodyPr>
          <a:lstStyle/>
          <a:p>
            <a:r>
              <a:rPr lang="en-US" sz="4400">
                <a:latin typeface="Trebuchet MS" panose="020B0703020202090204" pitchFamily="34" charset="0"/>
              </a:rPr>
              <a:t>Instruction</a:t>
            </a:r>
          </a:p>
        </p:txBody>
      </p:sp>
      <p:pic>
        <p:nvPicPr>
          <p:cNvPr id="9" name="Picture 8" descr="A computer screen shot of a logo&#10;&#10;Description automatically generated">
            <a:extLst>
              <a:ext uri="{FF2B5EF4-FFF2-40B4-BE49-F238E27FC236}">
                <a16:creationId xmlns:a16="http://schemas.microsoft.com/office/drawing/2014/main" id="{8E2E0F26-BF49-838D-DEA6-7FF8D9849A38}"/>
              </a:ext>
            </a:extLst>
          </p:cNvPr>
          <p:cNvPicPr>
            <a:picLocks noChangeAspect="1"/>
          </p:cNvPicPr>
          <p:nvPr userDrawn="1"/>
        </p:nvPicPr>
        <p:blipFill>
          <a:blip r:embed="rId2"/>
          <a:stretch>
            <a:fillRect/>
          </a:stretch>
        </p:blipFill>
        <p:spPr>
          <a:xfrm>
            <a:off x="838200" y="2359896"/>
            <a:ext cx="5367130" cy="3394833"/>
          </a:xfrm>
          <a:prstGeom prst="rect">
            <a:avLst/>
          </a:prstGeom>
          <a:effectLst>
            <a:outerShdw blurRad="327725" sx="102000" sy="102000" algn="ctr" rotWithShape="0">
              <a:prstClr val="black">
                <a:alpha val="21000"/>
              </a:prstClr>
            </a:outerShdw>
          </a:effectLst>
        </p:spPr>
      </p:pic>
      <p:grpSp>
        <p:nvGrpSpPr>
          <p:cNvPr id="13" name="Group 12">
            <a:extLst>
              <a:ext uri="{FF2B5EF4-FFF2-40B4-BE49-F238E27FC236}">
                <a16:creationId xmlns:a16="http://schemas.microsoft.com/office/drawing/2014/main" id="{B2A78AE5-B1FC-C271-9AE3-259435AA9080}"/>
              </a:ext>
            </a:extLst>
          </p:cNvPr>
          <p:cNvGrpSpPr/>
          <p:nvPr userDrawn="1"/>
        </p:nvGrpSpPr>
        <p:grpSpPr>
          <a:xfrm>
            <a:off x="838200" y="1614243"/>
            <a:ext cx="518984" cy="518984"/>
            <a:chOff x="838200" y="1614243"/>
            <a:chExt cx="518984" cy="518984"/>
          </a:xfrm>
        </p:grpSpPr>
        <p:sp>
          <p:nvSpPr>
            <p:cNvPr id="11" name="Oval 10">
              <a:extLst>
                <a:ext uri="{FF2B5EF4-FFF2-40B4-BE49-F238E27FC236}">
                  <a16:creationId xmlns:a16="http://schemas.microsoft.com/office/drawing/2014/main" id="{7EE57801-51AC-4420-35CF-1109575DCA58}"/>
                </a:ext>
              </a:extLst>
            </p:cNvPr>
            <p:cNvSpPr/>
            <p:nvPr userDrawn="1"/>
          </p:nvSpPr>
          <p:spPr>
            <a:xfrm>
              <a:off x="838200" y="1614243"/>
              <a:ext cx="518984" cy="518984"/>
            </a:xfrm>
            <a:prstGeom prst="ellipse">
              <a:avLst/>
            </a:prstGeom>
            <a:solidFill>
              <a:srgbClr val="1F30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63D21CB-249E-C2A5-9F0B-38E8146B2965}"/>
                </a:ext>
              </a:extLst>
            </p:cNvPr>
            <p:cNvSpPr txBox="1"/>
            <p:nvPr userDrawn="1"/>
          </p:nvSpPr>
          <p:spPr>
            <a:xfrm>
              <a:off x="865348" y="1673133"/>
              <a:ext cx="487634" cy="430887"/>
            </a:xfrm>
            <a:prstGeom prst="rect">
              <a:avLst/>
            </a:prstGeom>
            <a:noFill/>
          </p:spPr>
          <p:txBody>
            <a:bodyPr wrap="none" rtlCol="0">
              <a:spAutoFit/>
            </a:bodyPr>
            <a:lstStyle/>
            <a:p>
              <a:pPr algn="ctr"/>
              <a:r>
                <a:rPr lang="en-US" sz="1100">
                  <a:solidFill>
                    <a:schemeClr val="bg1"/>
                  </a:solidFill>
                  <a:latin typeface="Trebuchet MS" panose="020B0703020202090204" pitchFamily="34" charset="0"/>
                </a:rPr>
                <a:t>STEP</a:t>
              </a:r>
            </a:p>
            <a:p>
              <a:pPr algn="ctr"/>
              <a:r>
                <a:rPr lang="en-US" sz="1100">
                  <a:solidFill>
                    <a:schemeClr val="bg1"/>
                  </a:solidFill>
                  <a:latin typeface="Trebuchet MS" panose="020B0703020202090204" pitchFamily="34" charset="0"/>
                </a:rPr>
                <a:t>1</a:t>
              </a:r>
            </a:p>
          </p:txBody>
        </p:sp>
      </p:grpSp>
      <p:sp>
        <p:nvSpPr>
          <p:cNvPr id="14" name="TextBox 13">
            <a:extLst>
              <a:ext uri="{FF2B5EF4-FFF2-40B4-BE49-F238E27FC236}">
                <a16:creationId xmlns:a16="http://schemas.microsoft.com/office/drawing/2014/main" id="{2490BD08-E33F-7127-8EA5-B1B9DD68CB74}"/>
              </a:ext>
            </a:extLst>
          </p:cNvPr>
          <p:cNvSpPr txBox="1"/>
          <p:nvPr userDrawn="1"/>
        </p:nvSpPr>
        <p:spPr>
          <a:xfrm>
            <a:off x="1380130" y="1612125"/>
            <a:ext cx="3661867" cy="523220"/>
          </a:xfrm>
          <a:prstGeom prst="rect">
            <a:avLst/>
          </a:prstGeom>
          <a:noFill/>
        </p:spPr>
        <p:txBody>
          <a:bodyPr wrap="square" rtlCol="0">
            <a:spAutoFit/>
          </a:bodyPr>
          <a:lstStyle/>
          <a:p>
            <a:r>
              <a:rPr lang="en-US" sz="1400" b="0" i="0" u="none" strike="noStrike">
                <a:solidFill>
                  <a:srgbClr val="374151"/>
                </a:solidFill>
                <a:effectLst/>
                <a:latin typeface="Trebuchet MS" panose="020B0703020202090204" pitchFamily="34" charset="0"/>
              </a:rPr>
              <a:t>Navigate to the file menu and find the option to save a duplicate.</a:t>
            </a:r>
            <a:endParaRPr lang="en-US" sz="1400">
              <a:latin typeface="Trebuchet MS" panose="020B0703020202090204" pitchFamily="34" charset="0"/>
            </a:endParaRPr>
          </a:p>
        </p:txBody>
      </p:sp>
      <p:sp>
        <p:nvSpPr>
          <p:cNvPr id="15" name="Rectangle 14">
            <a:extLst>
              <a:ext uri="{FF2B5EF4-FFF2-40B4-BE49-F238E27FC236}">
                <a16:creationId xmlns:a16="http://schemas.microsoft.com/office/drawing/2014/main" id="{ABE106BA-1C2C-C798-01FC-34C61642A828}"/>
              </a:ext>
            </a:extLst>
          </p:cNvPr>
          <p:cNvSpPr/>
          <p:nvPr userDrawn="1"/>
        </p:nvSpPr>
        <p:spPr>
          <a:xfrm>
            <a:off x="1249898" y="2927397"/>
            <a:ext cx="749940" cy="85519"/>
          </a:xfrm>
          <a:prstGeom prst="rect">
            <a:avLst/>
          </a:prstGeom>
          <a:noFill/>
          <a:ln w="28575">
            <a:solidFill>
              <a:srgbClr val="CD1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7650342-3C5E-7948-7E11-348CEE8A465F}"/>
              </a:ext>
            </a:extLst>
          </p:cNvPr>
          <p:cNvGrpSpPr/>
          <p:nvPr userDrawn="1"/>
        </p:nvGrpSpPr>
        <p:grpSpPr>
          <a:xfrm>
            <a:off x="7225145" y="1614243"/>
            <a:ext cx="518984" cy="518984"/>
            <a:chOff x="838200" y="1614243"/>
            <a:chExt cx="518984" cy="518984"/>
          </a:xfrm>
        </p:grpSpPr>
        <p:sp>
          <p:nvSpPr>
            <p:cNvPr id="17" name="Oval 16">
              <a:extLst>
                <a:ext uri="{FF2B5EF4-FFF2-40B4-BE49-F238E27FC236}">
                  <a16:creationId xmlns:a16="http://schemas.microsoft.com/office/drawing/2014/main" id="{D8D42A0C-4D21-8F7B-72B3-8DA706CC4957}"/>
                </a:ext>
              </a:extLst>
            </p:cNvPr>
            <p:cNvSpPr/>
            <p:nvPr userDrawn="1"/>
          </p:nvSpPr>
          <p:spPr>
            <a:xfrm>
              <a:off x="838200" y="1614243"/>
              <a:ext cx="518984" cy="518984"/>
            </a:xfrm>
            <a:prstGeom prst="ellipse">
              <a:avLst/>
            </a:prstGeom>
            <a:solidFill>
              <a:srgbClr val="2CAE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99BA421-C6DA-842C-0BD5-AF2AC2371B6A}"/>
                </a:ext>
              </a:extLst>
            </p:cNvPr>
            <p:cNvSpPr txBox="1"/>
            <p:nvPr userDrawn="1"/>
          </p:nvSpPr>
          <p:spPr>
            <a:xfrm>
              <a:off x="865348" y="1673133"/>
              <a:ext cx="487634" cy="430887"/>
            </a:xfrm>
            <a:prstGeom prst="rect">
              <a:avLst/>
            </a:prstGeom>
            <a:noFill/>
          </p:spPr>
          <p:txBody>
            <a:bodyPr wrap="none" rtlCol="0">
              <a:spAutoFit/>
            </a:bodyPr>
            <a:lstStyle/>
            <a:p>
              <a:pPr algn="ctr"/>
              <a:r>
                <a:rPr lang="en-US" sz="1100">
                  <a:solidFill>
                    <a:schemeClr val="bg1"/>
                  </a:solidFill>
                  <a:latin typeface="Trebuchet MS" panose="020B0703020202090204" pitchFamily="34" charset="0"/>
                </a:rPr>
                <a:t>STEP</a:t>
              </a:r>
            </a:p>
            <a:p>
              <a:pPr algn="ctr"/>
              <a:r>
                <a:rPr lang="en-US" sz="1100">
                  <a:solidFill>
                    <a:schemeClr val="bg1"/>
                  </a:solidFill>
                  <a:latin typeface="Trebuchet MS" panose="020B0703020202090204" pitchFamily="34" charset="0"/>
                </a:rPr>
                <a:t>2</a:t>
              </a:r>
            </a:p>
          </p:txBody>
        </p:sp>
      </p:grpSp>
      <p:sp>
        <p:nvSpPr>
          <p:cNvPr id="19" name="TextBox 18">
            <a:extLst>
              <a:ext uri="{FF2B5EF4-FFF2-40B4-BE49-F238E27FC236}">
                <a16:creationId xmlns:a16="http://schemas.microsoft.com/office/drawing/2014/main" id="{9CF8503D-8568-6016-9B3D-0FFC9AE09A74}"/>
              </a:ext>
            </a:extLst>
          </p:cNvPr>
          <p:cNvSpPr txBox="1"/>
          <p:nvPr userDrawn="1"/>
        </p:nvSpPr>
        <p:spPr>
          <a:xfrm>
            <a:off x="7767075" y="1719846"/>
            <a:ext cx="3661867" cy="307777"/>
          </a:xfrm>
          <a:prstGeom prst="rect">
            <a:avLst/>
          </a:prstGeom>
          <a:noFill/>
        </p:spPr>
        <p:txBody>
          <a:bodyPr wrap="square" rtlCol="0">
            <a:spAutoFit/>
          </a:bodyPr>
          <a:lstStyle/>
          <a:p>
            <a:r>
              <a:rPr lang="en-US" sz="1400" b="0" i="0" u="none" strike="noStrike">
                <a:solidFill>
                  <a:srgbClr val="374151"/>
                </a:solidFill>
                <a:effectLst/>
                <a:latin typeface="Trebuchet MS" panose="020B0703020202090204" pitchFamily="34" charset="0"/>
              </a:rPr>
              <a:t>Save the file to your preferred location.</a:t>
            </a:r>
            <a:endParaRPr lang="en-US" sz="1400">
              <a:latin typeface="Trebuchet MS" panose="020B0703020202090204" pitchFamily="34" charset="0"/>
            </a:endParaRPr>
          </a:p>
        </p:txBody>
      </p:sp>
      <p:pic>
        <p:nvPicPr>
          <p:cNvPr id="21" name="Picture 20" descr="A screenshot of a computer&#10;&#10;Description automatically generated">
            <a:extLst>
              <a:ext uri="{FF2B5EF4-FFF2-40B4-BE49-F238E27FC236}">
                <a16:creationId xmlns:a16="http://schemas.microsoft.com/office/drawing/2014/main" id="{92B91ECC-829A-6C65-2742-C040B0A2B756}"/>
              </a:ext>
            </a:extLst>
          </p:cNvPr>
          <p:cNvPicPr>
            <a:picLocks noChangeAspect="1"/>
          </p:cNvPicPr>
          <p:nvPr userDrawn="1"/>
        </p:nvPicPr>
        <p:blipFill>
          <a:blip r:embed="rId3"/>
          <a:stretch>
            <a:fillRect/>
          </a:stretch>
        </p:blipFill>
        <p:spPr>
          <a:xfrm>
            <a:off x="7225145" y="2855626"/>
            <a:ext cx="4582630" cy="2388131"/>
          </a:xfrm>
          <a:prstGeom prst="rect">
            <a:avLst/>
          </a:prstGeom>
          <a:effectLst>
            <a:outerShdw blurRad="342912" sx="102000" sy="102000" algn="ctr" rotWithShape="0">
              <a:prstClr val="black">
                <a:alpha val="14652"/>
              </a:prstClr>
            </a:outerShdw>
          </a:effectLst>
        </p:spPr>
      </p:pic>
      <p:sp>
        <p:nvSpPr>
          <p:cNvPr id="22" name="Rectangle 21">
            <a:extLst>
              <a:ext uri="{FF2B5EF4-FFF2-40B4-BE49-F238E27FC236}">
                <a16:creationId xmlns:a16="http://schemas.microsoft.com/office/drawing/2014/main" id="{8554ED3B-2170-E554-8F2E-AF078DA97DFB}"/>
              </a:ext>
            </a:extLst>
          </p:cNvPr>
          <p:cNvSpPr/>
          <p:nvPr userDrawn="1"/>
        </p:nvSpPr>
        <p:spPr>
          <a:xfrm>
            <a:off x="9195515" y="3226159"/>
            <a:ext cx="1268570" cy="189963"/>
          </a:xfrm>
          <a:prstGeom prst="rect">
            <a:avLst/>
          </a:prstGeom>
          <a:noFill/>
          <a:ln w="28575">
            <a:solidFill>
              <a:srgbClr val="CD1F3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B126F338-A6EE-CB34-7C12-5EE639EE1A7F}"/>
              </a:ext>
            </a:extLst>
          </p:cNvPr>
          <p:cNvCxnSpPr>
            <a:cxnSpLocks/>
          </p:cNvCxnSpPr>
          <p:nvPr userDrawn="1"/>
        </p:nvCxnSpPr>
        <p:spPr>
          <a:xfrm>
            <a:off x="10333391" y="2104020"/>
            <a:ext cx="0" cy="1122139"/>
          </a:xfrm>
          <a:prstGeom prst="line">
            <a:avLst/>
          </a:prstGeom>
          <a:ln w="28575">
            <a:solidFill>
              <a:srgbClr val="CD1F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64289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029B1-633F-923F-C310-1570EC6519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4F67C3-C7C4-02A0-7AAC-ABFE8811BF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33775-81F7-6AEC-B782-249985DED8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0E6239-ADC7-3245-1E4A-6D852FC59A66}"/>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6" name="Footer Placeholder 5">
            <a:extLst>
              <a:ext uri="{FF2B5EF4-FFF2-40B4-BE49-F238E27FC236}">
                <a16:creationId xmlns:a16="http://schemas.microsoft.com/office/drawing/2014/main" id="{D001172A-0D28-AC02-9423-9B1DAE00B1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04A55F-6227-4F69-F4FD-27EFE68C9F3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3340185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4E502-D780-8AB9-0D8A-8C9B895BF3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7949C7-1777-B965-33B4-D7E8473F8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558296-321B-9212-1327-8D1CBD941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1AA16F-7FCE-96A2-B884-C17ABB11DBB9}"/>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6" name="Footer Placeholder 5">
            <a:extLst>
              <a:ext uri="{FF2B5EF4-FFF2-40B4-BE49-F238E27FC236}">
                <a16:creationId xmlns:a16="http://schemas.microsoft.com/office/drawing/2014/main" id="{262737D6-6939-A2AB-D8A9-1D05DCE987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DF5C76-C5F3-C11F-867B-9F373EB6D26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5046836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A3E5-37A3-67FF-6A8F-97F2E55697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D9B56D-E093-D915-5AC0-3DD1E871C6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6C46BA-2312-AD37-D0CF-E25E573ED04D}"/>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2E77275C-7B06-7B1D-33E4-6876A48CCD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55F1FD-2230-FFB1-15A9-018357AB36FC}"/>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7848005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9B1216-0A9D-FEF7-C5E1-6A2AB5628B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29EFF3-6A02-CEF4-78BF-AEF4217DD70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DA24F4-44A0-866A-6458-38A2037B5380}"/>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FE58F3DC-AFC9-A8B5-DEFB-0EC44CFF1E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8870B-1279-02DA-4774-61EDA2CE605A}"/>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4934024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3BEED-189A-163E-D570-02D175CC40B7}"/>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3" name="Footer Placeholder 2">
            <a:extLst>
              <a:ext uri="{FF2B5EF4-FFF2-40B4-BE49-F238E27FC236}">
                <a16:creationId xmlns:a16="http://schemas.microsoft.com/office/drawing/2014/main" id="{A98BA33B-D55C-7B73-4BC0-8E80381AD9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956A68-B2DC-5E95-2650-5C82A57799E6}"/>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790486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97086-6240-9E70-DBB8-C45E61B3F35E}"/>
              </a:ext>
            </a:extLst>
          </p:cNvPr>
          <p:cNvSpPr>
            <a:spLocks noGrp="1"/>
          </p:cNvSpPr>
          <p:nvPr>
            <p:ph type="ctrTitle" hasCustomPrompt="1"/>
          </p:nvPr>
        </p:nvSpPr>
        <p:spPr>
          <a:xfrm>
            <a:off x="1524000" y="2036763"/>
            <a:ext cx="9144000" cy="2387600"/>
          </a:xfrm>
        </p:spPr>
        <p:txBody>
          <a:bodyPr anchor="b"/>
          <a:lstStyle>
            <a:lvl1pPr algn="ctr">
              <a:defRPr sz="6000">
                <a:latin typeface="Trebuchet MS" panose="020B0703020202090204" pitchFamily="34" charset="0"/>
              </a:defRPr>
            </a:lvl1pPr>
          </a:lstStyle>
          <a:p>
            <a:r>
              <a:rPr lang="en-US"/>
              <a:t>Thank you</a:t>
            </a:r>
          </a:p>
        </p:txBody>
      </p:sp>
      <p:sp>
        <p:nvSpPr>
          <p:cNvPr id="3" name="Subtitle 2">
            <a:extLst>
              <a:ext uri="{FF2B5EF4-FFF2-40B4-BE49-F238E27FC236}">
                <a16:creationId xmlns:a16="http://schemas.microsoft.com/office/drawing/2014/main" id="{3749D1EB-BCCF-4141-A39A-F924E1AF35D8}"/>
              </a:ext>
            </a:extLst>
          </p:cNvPr>
          <p:cNvSpPr>
            <a:spLocks noGrp="1"/>
          </p:cNvSpPr>
          <p:nvPr>
            <p:ph type="subTitle" idx="1" hasCustomPrompt="1"/>
          </p:nvPr>
        </p:nvSpPr>
        <p:spPr>
          <a:xfrm>
            <a:off x="1524000" y="4516438"/>
            <a:ext cx="9144000" cy="1655762"/>
          </a:xfrm>
        </p:spPr>
        <p:txBody>
          <a:bodyPr/>
          <a:lstStyle>
            <a:lvl1pPr marL="0" indent="0" algn="ctr">
              <a:buNone/>
              <a:defRPr sz="2400">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eac.gov</a:t>
            </a:r>
            <a:endParaRPr lang="en-US"/>
          </a:p>
        </p:txBody>
      </p:sp>
      <p:sp>
        <p:nvSpPr>
          <p:cNvPr id="4" name="Date Placeholder 3">
            <a:extLst>
              <a:ext uri="{FF2B5EF4-FFF2-40B4-BE49-F238E27FC236}">
                <a16:creationId xmlns:a16="http://schemas.microsoft.com/office/drawing/2014/main" id="{6651DE49-5970-56A7-7986-78F97D7B2243}"/>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26D19C6D-0694-8E66-58A7-7696E780E9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C68B66-30E5-5C74-B215-A15491CF2AFA}"/>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2DDDB98C-29F4-C083-6260-F1A907B5200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10529" y="803031"/>
            <a:ext cx="1970942" cy="1970942"/>
          </a:xfrm>
          <a:prstGeom prst="rect">
            <a:avLst/>
          </a:prstGeom>
        </p:spPr>
      </p:pic>
    </p:spTree>
    <p:extLst>
      <p:ext uri="{BB962C8B-B14F-4D97-AF65-F5344CB8AC3E}">
        <p14:creationId xmlns:p14="http://schemas.microsoft.com/office/powerpoint/2010/main" val="4115893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E287BA6-7EC8-6902-FB79-93D0D2570D72}"/>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B4F3C3BA-666C-B6CF-50FD-3DB4894FD011}"/>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8B7B87-B747-6344-1E04-57E4CB759EA8}"/>
              </a:ext>
            </a:extLst>
          </p:cNvPr>
          <p:cNvSpPr>
            <a:spLocks noGrp="1"/>
          </p:cNvSpPr>
          <p:nvPr>
            <p:ph type="title"/>
          </p:nvPr>
        </p:nvSpPr>
        <p:spPr>
          <a:xfrm>
            <a:off x="1051034" y="365126"/>
            <a:ext cx="9963807" cy="836200"/>
          </a:xfrm>
        </p:spPr>
        <p:txBody>
          <a:bodyPr>
            <a:normAutofit/>
          </a:bodyPr>
          <a:lstStyle>
            <a:lvl1pPr>
              <a:defRPr sz="5400"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2570C5D2-434C-C8C3-EB7E-B3B793AB60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1BDFD4-0904-A987-6A75-4124835D991D}"/>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DE034D40-6749-C09E-D763-2CF8EE71BE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591BA-1779-787B-1F70-1567E3C03AFE}"/>
              </a:ext>
            </a:extLst>
          </p:cNvPr>
          <p:cNvSpPr>
            <a:spLocks noGrp="1"/>
          </p:cNvSpPr>
          <p:nvPr>
            <p:ph type="sldNum" sz="quarter" idx="12"/>
          </p:nvPr>
        </p:nvSpPr>
        <p:spPr/>
        <p:txBody>
          <a:bodyPr/>
          <a:lstStyle/>
          <a:p>
            <a:fld id="{498F4BBE-3170-7141-B11F-32DC9B535B0E}" type="slidenum">
              <a:rPr lang="en-US" smtClean="0"/>
              <a:t>‹#›</a:t>
            </a:fld>
            <a:endParaRPr lang="en-US"/>
          </a:p>
        </p:txBody>
      </p:sp>
      <p:pic>
        <p:nvPicPr>
          <p:cNvPr id="7" name="Picture 6" descr="A round logo with a flag and a boat&#10;&#10;Description automatically generated">
            <a:extLst>
              <a:ext uri="{FF2B5EF4-FFF2-40B4-BE49-F238E27FC236}">
                <a16:creationId xmlns:a16="http://schemas.microsoft.com/office/drawing/2014/main" id="{30B67E55-4E15-08B7-CEE9-DB73CC0ADA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Tree>
    <p:extLst>
      <p:ext uri="{BB962C8B-B14F-4D97-AF65-F5344CB8AC3E}">
        <p14:creationId xmlns:p14="http://schemas.microsoft.com/office/powerpoint/2010/main" val="210764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EA98D6-99B0-DE1A-7E5D-3ECCCACB6F15}"/>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round logo with a flag and a boat&#10;&#10;Description automatically generated">
            <a:extLst>
              <a:ext uri="{FF2B5EF4-FFF2-40B4-BE49-F238E27FC236}">
                <a16:creationId xmlns:a16="http://schemas.microsoft.com/office/drawing/2014/main" id="{06D7EEE0-8206-A247-DE35-B36812DE111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F848BCE5-6BC7-BE31-DB9C-C922B8612B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C2CC39-F044-8AF6-10A8-3D6D5A3763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5B432E-C03B-533D-F01D-0821405C851D}"/>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5" name="Footer Placeholder 4">
            <a:extLst>
              <a:ext uri="{FF2B5EF4-FFF2-40B4-BE49-F238E27FC236}">
                <a16:creationId xmlns:a16="http://schemas.microsoft.com/office/drawing/2014/main" id="{4852708C-2FC1-99A9-FEC8-B98B18697E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14E5D1-6A62-6A16-85AC-26ED7958CEA9}"/>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2293300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8B21E68-8250-92DE-F80B-3B7978CE85DB}"/>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8" name="Rectangle 7">
            <a:extLst>
              <a:ext uri="{FF2B5EF4-FFF2-40B4-BE49-F238E27FC236}">
                <a16:creationId xmlns:a16="http://schemas.microsoft.com/office/drawing/2014/main" id="{1349D018-3248-9120-E153-CE69E1FE34E2}"/>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round logo with a flag and a boat&#10;&#10;Description automatically generated">
            <a:extLst>
              <a:ext uri="{FF2B5EF4-FFF2-40B4-BE49-F238E27FC236}">
                <a16:creationId xmlns:a16="http://schemas.microsoft.com/office/drawing/2014/main" id="{527669B0-BF56-70D9-746E-CC495318393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A9541678-2526-E2DF-B0AC-5E63AA2BA276}"/>
              </a:ext>
            </a:extLst>
          </p:cNvPr>
          <p:cNvSpPr>
            <a:spLocks noGrp="1"/>
          </p:cNvSpPr>
          <p:nvPr>
            <p:ph type="title"/>
          </p:nvPr>
        </p:nvSpPr>
        <p:spPr>
          <a:xfrm>
            <a:off x="1072054" y="365125"/>
            <a:ext cx="9753601" cy="892175"/>
          </a:xfrm>
        </p:spPr>
        <p:txBody>
          <a:bodyPr>
            <a:normAutofit/>
          </a:bodyPr>
          <a:lstStyle>
            <a:lvl1pPr>
              <a:defRPr sz="5400" b="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E2543C3-4DA3-E79E-28DE-0307E617ED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70EC6B0-84F7-CCBF-4313-B3B23F4EDD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01B98BD-0965-82EF-F2F4-0C9224E3EA87}"/>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6" name="Footer Placeholder 5">
            <a:extLst>
              <a:ext uri="{FF2B5EF4-FFF2-40B4-BE49-F238E27FC236}">
                <a16:creationId xmlns:a16="http://schemas.microsoft.com/office/drawing/2014/main" id="{FAB229CD-C344-01F4-E11E-EB6C3B42A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C88AEF-CEEE-10BC-2C5E-B6D8DEAB5C07}"/>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770937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4E806F9-FDF0-FD47-BB8A-31471C8EAABD}"/>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B723B99F-C5DE-B090-1BD5-A0A1B5606DAA}"/>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ound logo with a flag and a boat&#10;&#10;Description automatically generated">
            <a:extLst>
              <a:ext uri="{FF2B5EF4-FFF2-40B4-BE49-F238E27FC236}">
                <a16:creationId xmlns:a16="http://schemas.microsoft.com/office/drawing/2014/main" id="{87CD1830-6806-0F61-5DF1-EE39C80DEBB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2" name="Title 1">
            <a:extLst>
              <a:ext uri="{FF2B5EF4-FFF2-40B4-BE49-F238E27FC236}">
                <a16:creationId xmlns:a16="http://schemas.microsoft.com/office/drawing/2014/main" id="{4C30A8AF-98A0-AD31-355C-313414C0619F}"/>
              </a:ext>
            </a:extLst>
          </p:cNvPr>
          <p:cNvSpPr>
            <a:spLocks noGrp="1"/>
          </p:cNvSpPr>
          <p:nvPr>
            <p:ph type="title"/>
          </p:nvPr>
        </p:nvSpPr>
        <p:spPr>
          <a:xfrm>
            <a:off x="1114097" y="365126"/>
            <a:ext cx="9743088" cy="848900"/>
          </a:xfrm>
        </p:spPr>
        <p:txBody>
          <a:bodyPr>
            <a:normAutofit/>
          </a:bodyPr>
          <a:lstStyle>
            <a:lvl1pPr>
              <a:defRPr sz="5400" b="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1404DA4-FD84-8866-5337-E9AD1BD78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F9D41-84B9-CEAC-8BCF-3E8C077418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B08931-7F17-8660-31ED-EA224CC3AC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C48B8A-D646-8452-0710-4AF2494A84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Tree>
    <p:extLst>
      <p:ext uri="{BB962C8B-B14F-4D97-AF65-F5344CB8AC3E}">
        <p14:creationId xmlns:p14="http://schemas.microsoft.com/office/powerpoint/2010/main" val="1836940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7846D9-424F-79EE-2FE3-40EA1D1C80ED}"/>
              </a:ext>
            </a:extLst>
          </p:cNvPr>
          <p:cNvSpPr txBox="1">
            <a:spLocks/>
          </p:cNvSpPr>
          <p:nvPr userDrawn="1"/>
        </p:nvSpPr>
        <p:spPr>
          <a:xfrm>
            <a:off x="619129" y="247650"/>
            <a:ext cx="10744196" cy="1009650"/>
          </a:xfrm>
          <a:prstGeom prst="rect">
            <a:avLst/>
          </a:prstGeom>
          <a:gradFill flip="none" rotWithShape="1">
            <a:gsLst>
              <a:gs pos="96000">
                <a:srgbClr val="345EA2"/>
              </a:gs>
              <a:gs pos="100000">
                <a:srgbClr val="1F3063"/>
              </a:gs>
              <a:gs pos="82000">
                <a:schemeClr val="accent1">
                  <a:lumMod val="57000"/>
                </a:schemeClr>
              </a:gs>
            </a:gsLst>
            <a:path path="circle">
              <a:fillToRect l="50000" t="130000" r="50000" b="-30000"/>
            </a:path>
            <a:tileRect/>
          </a:gradFill>
          <a:ln w="12700" cap="flat" cmpd="sng" algn="ctr">
            <a:noFill/>
            <a:prstDash val="solid"/>
            <a:miter lim="800000"/>
          </a:ln>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i="0"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C30A8AF-98A0-AD31-355C-313414C0619F}"/>
              </a:ext>
            </a:extLst>
          </p:cNvPr>
          <p:cNvSpPr>
            <a:spLocks noGrp="1"/>
          </p:cNvSpPr>
          <p:nvPr>
            <p:ph type="title"/>
          </p:nvPr>
        </p:nvSpPr>
        <p:spPr>
          <a:xfrm>
            <a:off x="1219200" y="365125"/>
            <a:ext cx="9711559" cy="892175"/>
          </a:xfrm>
        </p:spPr>
        <p:txBody>
          <a:bodyPr>
            <a:normAutofit/>
          </a:bodyPr>
          <a:lstStyle>
            <a:lvl1pPr>
              <a:defRPr sz="5400" b="0">
                <a:solidFill>
                  <a:schemeClr val="bg1"/>
                </a:solidFill>
              </a:defRPr>
            </a:lvl1pPr>
          </a:lstStyle>
          <a:p>
            <a:r>
              <a:rPr lang="en-US"/>
              <a:t>Click to edit Master title style</a:t>
            </a:r>
          </a:p>
        </p:txBody>
      </p:sp>
      <p:sp>
        <p:nvSpPr>
          <p:cNvPr id="14" name="Rectangle 13">
            <a:extLst>
              <a:ext uri="{FF2B5EF4-FFF2-40B4-BE49-F238E27FC236}">
                <a16:creationId xmlns:a16="http://schemas.microsoft.com/office/drawing/2014/main" id="{C06DB0E4-F2C1-FB89-5C40-9CD946D87F36}"/>
              </a:ext>
            </a:extLst>
          </p:cNvPr>
          <p:cNvSpPr/>
          <p:nvPr userDrawn="1"/>
        </p:nvSpPr>
        <p:spPr>
          <a:xfrm>
            <a:off x="0" y="1644316"/>
            <a:ext cx="12192000" cy="4975638"/>
          </a:xfrm>
          <a:prstGeom prst="rect">
            <a:avLst/>
          </a:prstGeom>
          <a:gradFill>
            <a:gsLst>
              <a:gs pos="0">
                <a:schemeClr val="bg1">
                  <a:alpha val="0"/>
                </a:schemeClr>
              </a:gs>
              <a:gs pos="100000">
                <a:schemeClr val="bg1"/>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round logo with a flag and a boat&#10;&#10;Description automatically generated">
            <a:extLst>
              <a:ext uri="{FF2B5EF4-FFF2-40B4-BE49-F238E27FC236}">
                <a16:creationId xmlns:a16="http://schemas.microsoft.com/office/drawing/2014/main" id="{23E88EA9-255B-6008-E023-F83747C230B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35141" y="5998918"/>
            <a:ext cx="504825" cy="504825"/>
          </a:xfrm>
          <a:prstGeom prst="rect">
            <a:avLst/>
          </a:prstGeom>
        </p:spPr>
      </p:pic>
      <p:sp>
        <p:nvSpPr>
          <p:cNvPr id="3" name="Text Placeholder 2">
            <a:extLst>
              <a:ext uri="{FF2B5EF4-FFF2-40B4-BE49-F238E27FC236}">
                <a16:creationId xmlns:a16="http://schemas.microsoft.com/office/drawing/2014/main" id="{81404DA4-FD84-8866-5337-E9AD1BD7885F}"/>
              </a:ext>
            </a:extLst>
          </p:cNvPr>
          <p:cNvSpPr>
            <a:spLocks noGrp="1"/>
          </p:cNvSpPr>
          <p:nvPr>
            <p:ph type="body" idx="1"/>
          </p:nvPr>
        </p:nvSpPr>
        <p:spPr>
          <a:xfrm>
            <a:off x="839789" y="4906169"/>
            <a:ext cx="31988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2F9D41-84B9-CEAC-8BCF-3E8C07741830}"/>
              </a:ext>
            </a:extLst>
          </p:cNvPr>
          <p:cNvSpPr>
            <a:spLocks noGrp="1"/>
          </p:cNvSpPr>
          <p:nvPr>
            <p:ph sz="half" idx="2"/>
          </p:nvPr>
        </p:nvSpPr>
        <p:spPr>
          <a:xfrm>
            <a:off x="839789" y="2310871"/>
            <a:ext cx="3198812" cy="2236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909189-1FE4-DC9D-070D-518B746554DA}"/>
              </a:ext>
            </a:extLst>
          </p:cNvPr>
          <p:cNvSpPr>
            <a:spLocks noGrp="1"/>
          </p:cNvSpPr>
          <p:nvPr>
            <p:ph type="dt" sz="half" idx="10"/>
          </p:nvPr>
        </p:nvSpPr>
        <p:spPr/>
        <p:txBody>
          <a:bodyPr/>
          <a:lstStyle/>
          <a:p>
            <a:fld id="{321777E7-DFA6-9E47-877D-5F9B9B62FEC3}" type="datetimeFigureOut">
              <a:rPr lang="en-US" smtClean="0"/>
              <a:t>5/9/2025</a:t>
            </a:fld>
            <a:endParaRPr lang="en-US"/>
          </a:p>
        </p:txBody>
      </p:sp>
      <p:sp>
        <p:nvSpPr>
          <p:cNvPr id="8" name="Footer Placeholder 7">
            <a:extLst>
              <a:ext uri="{FF2B5EF4-FFF2-40B4-BE49-F238E27FC236}">
                <a16:creationId xmlns:a16="http://schemas.microsoft.com/office/drawing/2014/main" id="{7A9CB6BC-AAA5-5B70-F28E-13CA91714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B1F8DA-2FFF-8A54-9F27-2BF31C002C10}"/>
              </a:ext>
            </a:extLst>
          </p:cNvPr>
          <p:cNvSpPr>
            <a:spLocks noGrp="1"/>
          </p:cNvSpPr>
          <p:nvPr>
            <p:ph type="sldNum" sz="quarter" idx="12"/>
          </p:nvPr>
        </p:nvSpPr>
        <p:spPr/>
        <p:txBody>
          <a:bodyPr/>
          <a:lstStyle/>
          <a:p>
            <a:fld id="{498F4BBE-3170-7141-B11F-32DC9B535B0E}" type="slidenum">
              <a:rPr lang="en-US" smtClean="0"/>
              <a:t>‹#›</a:t>
            </a:fld>
            <a:endParaRPr lang="en-US"/>
          </a:p>
        </p:txBody>
      </p:sp>
      <p:sp>
        <p:nvSpPr>
          <p:cNvPr id="10" name="Text Placeholder 2">
            <a:extLst>
              <a:ext uri="{FF2B5EF4-FFF2-40B4-BE49-F238E27FC236}">
                <a16:creationId xmlns:a16="http://schemas.microsoft.com/office/drawing/2014/main" id="{38826256-C522-1D35-13EB-5397D70A07F1}"/>
              </a:ext>
            </a:extLst>
          </p:cNvPr>
          <p:cNvSpPr>
            <a:spLocks noGrp="1"/>
          </p:cNvSpPr>
          <p:nvPr>
            <p:ph type="body" idx="13"/>
          </p:nvPr>
        </p:nvSpPr>
        <p:spPr>
          <a:xfrm>
            <a:off x="4497389" y="4906169"/>
            <a:ext cx="31988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3">
            <a:extLst>
              <a:ext uri="{FF2B5EF4-FFF2-40B4-BE49-F238E27FC236}">
                <a16:creationId xmlns:a16="http://schemas.microsoft.com/office/drawing/2014/main" id="{C0465194-C5F1-5B22-A9BD-1AA5D2F50F2A}"/>
              </a:ext>
            </a:extLst>
          </p:cNvPr>
          <p:cNvSpPr>
            <a:spLocks noGrp="1"/>
          </p:cNvSpPr>
          <p:nvPr>
            <p:ph sz="half" idx="14"/>
          </p:nvPr>
        </p:nvSpPr>
        <p:spPr>
          <a:xfrm>
            <a:off x="4497389" y="2310871"/>
            <a:ext cx="3198812" cy="2236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E584A3BF-79E1-02E4-49B7-78B2036DB43A}"/>
              </a:ext>
            </a:extLst>
          </p:cNvPr>
          <p:cNvSpPr>
            <a:spLocks noGrp="1"/>
          </p:cNvSpPr>
          <p:nvPr>
            <p:ph type="body" idx="15"/>
          </p:nvPr>
        </p:nvSpPr>
        <p:spPr>
          <a:xfrm>
            <a:off x="8171923" y="4906169"/>
            <a:ext cx="31988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3">
            <a:extLst>
              <a:ext uri="{FF2B5EF4-FFF2-40B4-BE49-F238E27FC236}">
                <a16:creationId xmlns:a16="http://schemas.microsoft.com/office/drawing/2014/main" id="{D3536A30-A4B7-A765-5D19-E5BF5C1BFB59}"/>
              </a:ext>
            </a:extLst>
          </p:cNvPr>
          <p:cNvSpPr>
            <a:spLocks noGrp="1"/>
          </p:cNvSpPr>
          <p:nvPr>
            <p:ph sz="half" idx="16"/>
          </p:nvPr>
        </p:nvSpPr>
        <p:spPr>
          <a:xfrm>
            <a:off x="8171923" y="2310871"/>
            <a:ext cx="3198812" cy="22362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282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e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1.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o image&#10;&#10;Description automatically generated">
            <a:extLst>
              <a:ext uri="{FF2B5EF4-FFF2-40B4-BE49-F238E27FC236}">
                <a16:creationId xmlns:a16="http://schemas.microsoft.com/office/drawing/2014/main" id="{FD6EA507-B6CA-F2B2-0C4E-88D883344AAF}"/>
              </a:ext>
            </a:extLst>
          </p:cNvPr>
          <p:cNvPicPr>
            <a:picLocks noChangeAspect="1"/>
          </p:cNvPicPr>
          <p:nvPr userDrawn="1"/>
        </p:nvPicPr>
        <p:blipFill rotWithShape="1">
          <a:blip r:embed="rId23" cstate="screen">
            <a:extLst>
              <a:ext uri="{28A0092B-C50C-407E-A947-70E740481C1C}">
                <a14:useLocalDpi xmlns:a14="http://schemas.microsoft.com/office/drawing/2010/main"/>
              </a:ext>
            </a:extLst>
          </a:blip>
          <a:srcRect t="-1183" b="15000"/>
          <a:stretch/>
        </p:blipFill>
        <p:spPr>
          <a:xfrm>
            <a:off x="0" y="-146958"/>
            <a:ext cx="12192000" cy="7004957"/>
          </a:xfrm>
          <a:prstGeom prst="rect">
            <a:avLst/>
          </a:prstGeom>
        </p:spPr>
      </p:pic>
      <p:sp>
        <p:nvSpPr>
          <p:cNvPr id="9" name="Rectangle 8">
            <a:extLst>
              <a:ext uri="{FF2B5EF4-FFF2-40B4-BE49-F238E27FC236}">
                <a16:creationId xmlns:a16="http://schemas.microsoft.com/office/drawing/2014/main" id="{0151ABC7-D50E-F8D6-434B-6F885AF93293}"/>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Trebuchet MS" panose="020B0703020202090204" pitchFamily="34" charset="0"/>
            </a:endParaRPr>
          </a:p>
        </p:txBody>
      </p:sp>
      <p:sp>
        <p:nvSpPr>
          <p:cNvPr id="2" name="Title Placeholder 1">
            <a:extLst>
              <a:ext uri="{FF2B5EF4-FFF2-40B4-BE49-F238E27FC236}">
                <a16:creationId xmlns:a16="http://schemas.microsoft.com/office/drawing/2014/main" id="{704D62EB-2957-60C3-D89E-2EABCEAED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0664CA-BAEE-DE68-504A-816B8F532E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CE05F-BCE9-10D6-2E66-2E9DBB19A0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rebuchet MS" panose="020B0703020202090204" pitchFamily="34" charset="0"/>
              </a:defRPr>
            </a:lvl1pPr>
          </a:lstStyle>
          <a:p>
            <a:fld id="{321777E7-DFA6-9E47-877D-5F9B9B62FEC3}" type="datetimeFigureOut">
              <a:rPr lang="en-US" smtClean="0"/>
              <a:pPr/>
              <a:t>5/9/2025</a:t>
            </a:fld>
            <a:endParaRPr lang="en-US"/>
          </a:p>
        </p:txBody>
      </p:sp>
      <p:sp>
        <p:nvSpPr>
          <p:cNvPr id="5" name="Footer Placeholder 4">
            <a:extLst>
              <a:ext uri="{FF2B5EF4-FFF2-40B4-BE49-F238E27FC236}">
                <a16:creationId xmlns:a16="http://schemas.microsoft.com/office/drawing/2014/main" id="{C7202C97-2532-CF13-F330-6282CF56F4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rebuchet MS" panose="020B0703020202090204" pitchFamily="34" charset="0"/>
              </a:defRPr>
            </a:lvl1pPr>
          </a:lstStyle>
          <a:p>
            <a:endParaRPr lang="en-US"/>
          </a:p>
        </p:txBody>
      </p:sp>
      <p:sp>
        <p:nvSpPr>
          <p:cNvPr id="6" name="Slide Number Placeholder 5">
            <a:extLst>
              <a:ext uri="{FF2B5EF4-FFF2-40B4-BE49-F238E27FC236}">
                <a16:creationId xmlns:a16="http://schemas.microsoft.com/office/drawing/2014/main" id="{E8B7B2E0-4CD8-DD08-98AA-80B4508489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498F4BBE-3170-7141-B11F-32DC9B535B0E}" type="slidenum">
              <a:rPr lang="en-US" smtClean="0"/>
              <a:pPr/>
              <a:t>‹#›</a:t>
            </a:fld>
            <a:endParaRPr lang="en-US"/>
          </a:p>
        </p:txBody>
      </p:sp>
    </p:spTree>
    <p:extLst>
      <p:ext uri="{BB962C8B-B14F-4D97-AF65-F5344CB8AC3E}">
        <p14:creationId xmlns:p14="http://schemas.microsoft.com/office/powerpoint/2010/main" val="4187868079"/>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3" r:id="rId3"/>
    <p:sldLayoutId id="2147483672" r:id="rId4"/>
    <p:sldLayoutId id="2147483650" r:id="rId5"/>
    <p:sldLayoutId id="2147483651" r:id="rId6"/>
    <p:sldLayoutId id="2147483652" r:id="rId7"/>
    <p:sldLayoutId id="2147483653" r:id="rId8"/>
    <p:sldLayoutId id="2147483673" r:id="rId9"/>
    <p:sldLayoutId id="2147483654" r:id="rId10"/>
    <p:sldLayoutId id="2147483655" r:id="rId11"/>
    <p:sldLayoutId id="2147483656" r:id="rId12"/>
    <p:sldLayoutId id="2147483657" r:id="rId13"/>
    <p:sldLayoutId id="2147483658" r:id="rId14"/>
    <p:sldLayoutId id="2147483659" r:id="rId15"/>
    <p:sldLayoutId id="2147483677" r:id="rId16"/>
    <p:sldLayoutId id="2147483679" r:id="rId17"/>
    <p:sldLayoutId id="2147483680" r:id="rId18"/>
    <p:sldLayoutId id="2147483678" r:id="rId19"/>
    <p:sldLayoutId id="2147483674" r:id="rId20"/>
    <p:sldLayoutId id="2147483675" r:id="rId21"/>
  </p:sldLayoutIdLst>
  <p:txStyles>
    <p:titleStyle>
      <a:lvl1pPr algn="l" defTabSz="914400" rtl="0" eaLnBrk="1" latinLnBrk="0" hangingPunct="1">
        <a:lnSpc>
          <a:spcPct val="90000"/>
        </a:lnSpc>
        <a:spcBef>
          <a:spcPct val="0"/>
        </a:spcBef>
        <a:buNone/>
        <a:defRPr sz="4400" b="0" i="0" kern="1200">
          <a:solidFill>
            <a:schemeClr val="tx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descr="A blue surface with white dots&#10;&#10;Description automatically generated">
            <a:extLst>
              <a:ext uri="{FF2B5EF4-FFF2-40B4-BE49-F238E27FC236}">
                <a16:creationId xmlns:a16="http://schemas.microsoft.com/office/drawing/2014/main" id="{B9CA4D70-F634-7DA7-A48D-8B04E95F4189}"/>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Rectangle 8">
            <a:extLst>
              <a:ext uri="{FF2B5EF4-FFF2-40B4-BE49-F238E27FC236}">
                <a16:creationId xmlns:a16="http://schemas.microsoft.com/office/drawing/2014/main" id="{0151ABC7-D50E-F8D6-434B-6F885AF93293}"/>
              </a:ext>
            </a:extLst>
          </p:cNvPr>
          <p:cNvSpPr/>
          <p:nvPr userDrawn="1"/>
        </p:nvSpPr>
        <p:spPr>
          <a:xfrm>
            <a:off x="0" y="6623538"/>
            <a:ext cx="12192000" cy="234462"/>
          </a:xfrm>
          <a:prstGeom prst="rect">
            <a:avLst/>
          </a:prstGeom>
          <a:solidFill>
            <a:srgbClr val="CD1F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Trebuchet MS" panose="020B0703020202090204" pitchFamily="34" charset="0"/>
            </a:endParaRPr>
          </a:p>
        </p:txBody>
      </p:sp>
      <p:sp>
        <p:nvSpPr>
          <p:cNvPr id="2" name="Title Placeholder 1">
            <a:extLst>
              <a:ext uri="{FF2B5EF4-FFF2-40B4-BE49-F238E27FC236}">
                <a16:creationId xmlns:a16="http://schemas.microsoft.com/office/drawing/2014/main" id="{704D62EB-2957-60C3-D89E-2EABCEAED1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0664CA-BAEE-DE68-504A-816B8F532E7B}"/>
              </a:ext>
            </a:extLst>
          </p:cNvPr>
          <p:cNvSpPr>
            <a:spLocks noGrp="1"/>
          </p:cNvSpPr>
          <p:nvPr>
            <p:ph type="body" idx="1"/>
          </p:nvPr>
        </p:nvSpPr>
        <p:spPr>
          <a:xfrm>
            <a:off x="838200" y="1825625"/>
            <a:ext cx="10515600" cy="425344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CE05F-BCE9-10D6-2E66-2E9DBB19A067}"/>
              </a:ext>
            </a:extLst>
          </p:cNvPr>
          <p:cNvSpPr>
            <a:spLocks noGrp="1"/>
          </p:cNvSpPr>
          <p:nvPr>
            <p:ph type="dt" sz="half" idx="2"/>
          </p:nvPr>
        </p:nvSpPr>
        <p:spPr>
          <a:xfrm>
            <a:off x="838200" y="6220886"/>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Trebuchet MS" panose="020B0703020202090204" pitchFamily="34" charset="0"/>
              </a:defRPr>
            </a:lvl1pPr>
          </a:lstStyle>
          <a:p>
            <a:fld id="{321777E7-DFA6-9E47-877D-5F9B9B62FEC3}" type="datetimeFigureOut">
              <a:rPr lang="en-US" smtClean="0"/>
              <a:pPr/>
              <a:t>5/9/2025</a:t>
            </a:fld>
            <a:endParaRPr lang="en-US"/>
          </a:p>
        </p:txBody>
      </p:sp>
      <p:sp>
        <p:nvSpPr>
          <p:cNvPr id="5" name="Footer Placeholder 4">
            <a:extLst>
              <a:ext uri="{FF2B5EF4-FFF2-40B4-BE49-F238E27FC236}">
                <a16:creationId xmlns:a16="http://schemas.microsoft.com/office/drawing/2014/main" id="{C7202C97-2532-CF13-F330-6282CF56F459}"/>
              </a:ext>
            </a:extLst>
          </p:cNvPr>
          <p:cNvSpPr>
            <a:spLocks noGrp="1"/>
          </p:cNvSpPr>
          <p:nvPr>
            <p:ph type="ftr" sz="quarter" idx="3"/>
          </p:nvPr>
        </p:nvSpPr>
        <p:spPr>
          <a:xfrm>
            <a:off x="4038600" y="6220886"/>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Trebuchet MS" panose="020B0703020202090204" pitchFamily="34" charset="0"/>
              </a:defRPr>
            </a:lvl1pPr>
          </a:lstStyle>
          <a:p>
            <a:endParaRPr lang="en-US"/>
          </a:p>
        </p:txBody>
      </p:sp>
      <p:sp>
        <p:nvSpPr>
          <p:cNvPr id="6" name="Slide Number Placeholder 5">
            <a:extLst>
              <a:ext uri="{FF2B5EF4-FFF2-40B4-BE49-F238E27FC236}">
                <a16:creationId xmlns:a16="http://schemas.microsoft.com/office/drawing/2014/main" id="{E8B7B2E0-4CD8-DD08-98AA-80B45084893B}"/>
              </a:ext>
            </a:extLst>
          </p:cNvPr>
          <p:cNvSpPr>
            <a:spLocks noGrp="1"/>
          </p:cNvSpPr>
          <p:nvPr>
            <p:ph type="sldNum" sz="quarter" idx="4"/>
          </p:nvPr>
        </p:nvSpPr>
        <p:spPr>
          <a:xfrm>
            <a:off x="8610600" y="6220886"/>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Trebuchet MS" panose="020B0703020202090204" pitchFamily="34" charset="0"/>
              </a:defRPr>
            </a:lvl1pPr>
          </a:lstStyle>
          <a:p>
            <a:fld id="{498F4BBE-3170-7141-B11F-32DC9B535B0E}" type="slidenum">
              <a:rPr lang="en-US" smtClean="0"/>
              <a:pPr/>
              <a:t>‹#›</a:t>
            </a:fld>
            <a:endParaRPr lang="en-US"/>
          </a:p>
        </p:txBody>
      </p:sp>
      <p:sp>
        <p:nvSpPr>
          <p:cNvPr id="10" name="Rectangle 9">
            <a:extLst>
              <a:ext uri="{FF2B5EF4-FFF2-40B4-BE49-F238E27FC236}">
                <a16:creationId xmlns:a16="http://schemas.microsoft.com/office/drawing/2014/main" id="{7A91BCAA-43FB-E757-F6BE-387490B5C422}"/>
              </a:ext>
            </a:extLst>
          </p:cNvPr>
          <p:cNvSpPr/>
          <p:nvPr userDrawn="1"/>
        </p:nvSpPr>
        <p:spPr>
          <a:xfrm>
            <a:off x="0" y="6599582"/>
            <a:ext cx="12192000" cy="258417"/>
          </a:xfrm>
          <a:prstGeom prst="rect">
            <a:avLst/>
          </a:prstGeom>
          <a:gradFill flip="none" rotWithShape="1">
            <a:gsLst>
              <a:gs pos="0">
                <a:srgbClr val="CD1F33">
                  <a:shade val="100000"/>
                  <a:satMod val="115000"/>
                  <a:alpha val="0"/>
                </a:srgbClr>
              </a:gs>
              <a:gs pos="47000">
                <a:srgbClr val="CD1F33">
                  <a:shade val="100000"/>
                  <a:satMod val="115000"/>
                </a:srgbClr>
              </a:gs>
              <a:gs pos="100000">
                <a:srgbClr val="CD1F33">
                  <a:shade val="100000"/>
                  <a:satMod val="115000"/>
                  <a:alpha val="0"/>
                </a:srgbClr>
              </a:gs>
            </a:gsLst>
            <a:lin ang="21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rebuchet MS" panose="020B0703020202090204" pitchFamily="34" charset="0"/>
            </a:endParaRPr>
          </a:p>
        </p:txBody>
      </p:sp>
    </p:spTree>
    <p:extLst>
      <p:ext uri="{BB962C8B-B14F-4D97-AF65-F5344CB8AC3E}">
        <p14:creationId xmlns:p14="http://schemas.microsoft.com/office/powerpoint/2010/main" val="1904902758"/>
      </p:ext>
    </p:extLst>
  </p:cSld>
  <p:clrMap bg1="lt1" tx1="dk1" bg2="lt2" tx2="dk2" accent1="accent1" accent2="accent2" accent3="accent3" accent4="accent4" accent5="accent5" accent6="accent6" hlink="hlink" folHlink="folHlink"/>
  <p:sldLayoutIdLst>
    <p:sldLayoutId id="2147483661" r:id="rId1"/>
    <p:sldLayoutId id="214748368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6" r:id="rId13"/>
  </p:sldLayoutIdLst>
  <p:txStyles>
    <p:titleStyle>
      <a:lvl1pPr algn="l" defTabSz="914400" rtl="0" eaLnBrk="1" latinLnBrk="0" hangingPunct="1">
        <a:lnSpc>
          <a:spcPct val="90000"/>
        </a:lnSpc>
        <a:spcBef>
          <a:spcPct val="0"/>
        </a:spcBef>
        <a:buNone/>
        <a:defRPr sz="4400" b="0" i="0" kern="1200">
          <a:solidFill>
            <a:schemeClr val="bg1"/>
          </a:solidFill>
          <a:latin typeface="Trebuchet MS" panose="020B070302020209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Trebuchet MS" panose="020B070302020209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Trebuchet MS" panose="020B070302020209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71E3F-5C2C-60ED-B192-DDB4503AB7A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D4E191A-D892-4ACB-1402-8157411ACE8F}"/>
              </a:ext>
            </a:extLst>
          </p:cNvPr>
          <p:cNvSpPr>
            <a:spLocks noGrp="1"/>
          </p:cNvSpPr>
          <p:nvPr>
            <p:ph type="ctrTitle"/>
          </p:nvPr>
        </p:nvSpPr>
        <p:spPr>
          <a:xfrm>
            <a:off x="1524000" y="2351556"/>
            <a:ext cx="9144000" cy="2387600"/>
          </a:xfrm>
        </p:spPr>
        <p:txBody>
          <a:bodyPr/>
          <a:lstStyle/>
          <a:p>
            <a:r>
              <a:rPr lang="en-US" dirty="0"/>
              <a:t>FACA Membership</a:t>
            </a:r>
            <a:br>
              <a:rPr lang="en-US" dirty="0"/>
            </a:br>
            <a:r>
              <a:rPr lang="en-US" dirty="0"/>
              <a:t>Overview</a:t>
            </a:r>
          </a:p>
        </p:txBody>
      </p:sp>
      <p:sp>
        <p:nvSpPr>
          <p:cNvPr id="8" name="Subtitle 7">
            <a:extLst>
              <a:ext uri="{FF2B5EF4-FFF2-40B4-BE49-F238E27FC236}">
                <a16:creationId xmlns:a16="http://schemas.microsoft.com/office/drawing/2014/main" id="{028EEF0A-6426-346B-E165-22AB7CD441E0}"/>
              </a:ext>
            </a:extLst>
          </p:cNvPr>
          <p:cNvSpPr>
            <a:spLocks noGrp="1"/>
          </p:cNvSpPr>
          <p:nvPr>
            <p:ph type="subTitle" idx="1"/>
          </p:nvPr>
        </p:nvSpPr>
        <p:spPr>
          <a:xfrm>
            <a:off x="1524000" y="4831231"/>
            <a:ext cx="9144000" cy="1655762"/>
          </a:xfrm>
        </p:spPr>
        <p:txBody>
          <a:bodyPr vert="horz" lIns="91440" tIns="45720" rIns="91440" bIns="45720" rtlCol="0" anchor="t">
            <a:normAutofit/>
          </a:bodyPr>
          <a:lstStyle/>
          <a:p>
            <a:r>
              <a:rPr lang="en-US" dirty="0">
                <a:solidFill>
                  <a:srgbClr val="CD1F33"/>
                </a:solidFill>
                <a:latin typeface="Trebuchet MS"/>
              </a:rPr>
              <a:t>April 2025</a:t>
            </a:r>
          </a:p>
        </p:txBody>
      </p:sp>
    </p:spTree>
    <p:extLst>
      <p:ext uri="{BB962C8B-B14F-4D97-AF65-F5344CB8AC3E}">
        <p14:creationId xmlns:p14="http://schemas.microsoft.com/office/powerpoint/2010/main" val="2071768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2F061-0681-309B-DBE3-FF0C0217C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FAD96D-FDD7-CF14-2E4F-1077835CECC2}"/>
              </a:ext>
            </a:extLst>
          </p:cNvPr>
          <p:cNvSpPr>
            <a:spLocks noGrp="1"/>
          </p:cNvSpPr>
          <p:nvPr>
            <p:ph type="title"/>
          </p:nvPr>
        </p:nvSpPr>
        <p:spPr>
          <a:xfrm>
            <a:off x="1072054" y="365125"/>
            <a:ext cx="9753601" cy="892175"/>
          </a:xfrm>
        </p:spPr>
        <p:txBody>
          <a:bodyPr anchor="ctr">
            <a:normAutofit/>
          </a:bodyPr>
          <a:lstStyle/>
          <a:p>
            <a:r>
              <a:rPr lang="en-US" dirty="0"/>
              <a:t>Local Leadership Council</a:t>
            </a:r>
          </a:p>
        </p:txBody>
      </p:sp>
      <p:sp>
        <p:nvSpPr>
          <p:cNvPr id="3" name="Content Placeholder 2">
            <a:extLst>
              <a:ext uri="{FF2B5EF4-FFF2-40B4-BE49-F238E27FC236}">
                <a16:creationId xmlns:a16="http://schemas.microsoft.com/office/drawing/2014/main" id="{D701BA71-5B31-77C6-824D-F30D87A09E25}"/>
              </a:ext>
            </a:extLst>
          </p:cNvPr>
          <p:cNvSpPr>
            <a:spLocks noGrp="1"/>
          </p:cNvSpPr>
          <p:nvPr>
            <p:ph sz="half" idx="1"/>
          </p:nvPr>
        </p:nvSpPr>
        <p:spPr>
          <a:xfrm>
            <a:off x="838200" y="1825625"/>
            <a:ext cx="5181600" cy="4351338"/>
          </a:xfrm>
        </p:spPr>
        <p:txBody>
          <a:bodyPr>
            <a:noAutofit/>
          </a:bodyPr>
          <a:lstStyle/>
          <a:p>
            <a:r>
              <a:rPr lang="en-US" sz="2400" dirty="0"/>
              <a:t>2 members from each State local election official professional association </a:t>
            </a:r>
          </a:p>
          <a:p>
            <a:r>
              <a:rPr lang="en-US" sz="2400" dirty="0"/>
              <a:t>Only “discretionary” advisory committee for the EAC</a:t>
            </a:r>
          </a:p>
          <a:p>
            <a:r>
              <a:rPr lang="en-US" sz="2400" dirty="0"/>
              <a:t>Provide guidance and advice to the Election Assistance Commission on a variety of topics related to the administration of elections for federal office.</a:t>
            </a:r>
          </a:p>
        </p:txBody>
      </p:sp>
      <p:pic>
        <p:nvPicPr>
          <p:cNvPr id="4" name="Picture 3" descr="Local Leadership Council Seal">
            <a:extLst>
              <a:ext uri="{FF2B5EF4-FFF2-40B4-BE49-F238E27FC236}">
                <a16:creationId xmlns:a16="http://schemas.microsoft.com/office/drawing/2014/main" id="{392D5C23-15AF-1CAF-502B-D48A735F20F1}"/>
              </a:ext>
            </a:extLst>
          </p:cNvPr>
          <p:cNvPicPr>
            <a:picLocks noChangeAspect="1"/>
          </p:cNvPicPr>
          <p:nvPr/>
        </p:nvPicPr>
        <p:blipFill>
          <a:blip r:embed="rId2"/>
          <a:stretch>
            <a:fillRect/>
          </a:stretch>
        </p:blipFill>
        <p:spPr>
          <a:xfrm>
            <a:off x="7133926" y="1948293"/>
            <a:ext cx="4106002" cy="4106002"/>
          </a:xfrm>
          <a:prstGeom prst="rect">
            <a:avLst/>
          </a:prstGeom>
        </p:spPr>
      </p:pic>
    </p:spTree>
    <p:extLst>
      <p:ext uri="{BB962C8B-B14F-4D97-AF65-F5344CB8AC3E}">
        <p14:creationId xmlns:p14="http://schemas.microsoft.com/office/powerpoint/2010/main" val="172780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EE82A-5E57-A819-B52D-8C732B487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5DC702-4A7C-E066-BC5A-BAE16122B0DC}"/>
              </a:ext>
            </a:extLst>
          </p:cNvPr>
          <p:cNvSpPr>
            <a:spLocks noGrp="1"/>
          </p:cNvSpPr>
          <p:nvPr>
            <p:ph type="title"/>
          </p:nvPr>
        </p:nvSpPr>
        <p:spPr/>
        <p:txBody>
          <a:bodyPr>
            <a:noAutofit/>
          </a:bodyPr>
          <a:lstStyle/>
          <a:p>
            <a:r>
              <a:rPr lang="en-US" sz="4400" dirty="0"/>
              <a:t>VVSG Process</a:t>
            </a:r>
          </a:p>
        </p:txBody>
      </p:sp>
      <p:sp>
        <p:nvSpPr>
          <p:cNvPr id="3" name="Content Placeholder 2">
            <a:extLst>
              <a:ext uri="{FF2B5EF4-FFF2-40B4-BE49-F238E27FC236}">
                <a16:creationId xmlns:a16="http://schemas.microsoft.com/office/drawing/2014/main" id="{5052ED85-A2D2-926F-C334-FEC8909830A5}"/>
              </a:ext>
            </a:extLst>
          </p:cNvPr>
          <p:cNvSpPr>
            <a:spLocks noGrp="1"/>
          </p:cNvSpPr>
          <p:nvPr>
            <p:ph idx="1"/>
          </p:nvPr>
        </p:nvSpPr>
        <p:spPr/>
        <p:txBody>
          <a:bodyPr numCol="1">
            <a:normAutofit/>
          </a:bodyPr>
          <a:lstStyle/>
          <a:p>
            <a:pPr marL="342900" indent="-342900">
              <a:buFont typeface="+mj-lt"/>
              <a:buAutoNum type="arabicPeriod"/>
            </a:pPr>
            <a:r>
              <a:rPr lang="en-US" sz="1800" dirty="0">
                <a:effectLst/>
                <a:latin typeface="Times New Roman" panose="02020603050405020304" pitchFamily="18" charset="0"/>
                <a:ea typeface="Aptos" panose="020B0004020202020204" pitchFamily="34" charset="0"/>
              </a:rPr>
              <a:t>EAC Executive Director must take into consideration any recommendations provided by the Technical Guidelines Development Committee</a:t>
            </a:r>
          </a:p>
          <a:p>
            <a:pPr marL="342900" indent="-342900">
              <a:buFont typeface="+mj-lt"/>
              <a:buAutoNum type="arabicPeriod"/>
            </a:pPr>
            <a:r>
              <a:rPr lang="en-US" sz="1800" dirty="0">
                <a:effectLst/>
                <a:latin typeface="Times New Roman" panose="02020603050405020304" pitchFamily="18" charset="0"/>
                <a:ea typeface="Aptos" panose="020B0004020202020204" pitchFamily="34" charset="0"/>
              </a:rPr>
              <a:t>EAC Executive Director must submit the guidelines or modifications to both the Board of Advisors and the Standards Board, and both parties shall “review and submit comments and recommendations regarding the guideline (or modification) to the Commission.”</a:t>
            </a:r>
          </a:p>
          <a:p>
            <a:pPr marL="342900" indent="-342900">
              <a:buFont typeface="+mj-lt"/>
              <a:buAutoNum type="arabicPeriod"/>
            </a:pPr>
            <a:r>
              <a:rPr lang="en-US" sz="1800" dirty="0">
                <a:effectLst/>
                <a:latin typeface="Times New Roman" panose="02020603050405020304" pitchFamily="18" charset="0"/>
                <a:ea typeface="Aptos" panose="020B0004020202020204" pitchFamily="34" charset="0"/>
              </a:rPr>
              <a:t>HAVA § 222(d) specifies that a guideline cannot be officially adopted unless the Board of Advisors and Standards Board have had a full ninety days to review the guidelines or modifications, and that the comments and recommendations they submit must be taken into consideration in the final adoption.</a:t>
            </a:r>
          </a:p>
          <a:p>
            <a:pPr marL="342900" indent="-342900">
              <a:buFont typeface="+mj-lt"/>
              <a:buAutoNum type="arabicPeriod"/>
            </a:pPr>
            <a:r>
              <a:rPr lang="en-US" sz="1800" dirty="0">
                <a:effectLst/>
                <a:latin typeface="Times New Roman" panose="02020603050405020304" pitchFamily="18" charset="0"/>
                <a:ea typeface="Aptos" panose="020B0004020202020204" pitchFamily="34" charset="0"/>
              </a:rPr>
              <a:t>Final adoption requires approval of at least three Commissioners. </a:t>
            </a:r>
            <a:endParaRPr lang="en-US" sz="1800" dirty="0">
              <a:latin typeface="Times New Roman" panose="02020603050405020304" pitchFamily="18" charset="0"/>
              <a:ea typeface="Aptos" panose="020B0004020202020204" pitchFamily="34" charset="0"/>
            </a:endParaRPr>
          </a:p>
          <a:p>
            <a:pPr marL="342900" indent="-342900">
              <a:buFont typeface="+mj-lt"/>
              <a:buAutoNum type="arabicPeriod"/>
            </a:pPr>
            <a:r>
              <a:rPr lang="en-US" sz="1800" dirty="0">
                <a:latin typeface="Times New Roman" panose="02020603050405020304" pitchFamily="18" charset="0"/>
              </a:rPr>
              <a:t>Final adoption of the voluntary voting system guidelines (or modification of such a guideline) shall be carried out by the Commission in a manner that provides for each of the following: (1) Publication of notice of the proposed guidelines in the Federal Register. (2) An opportunity for public comment on the proposed guidelines. (3) An opportunity for a public hearing on the record. (4) Publication of the final guidelines in the Federal Register.</a:t>
            </a:r>
          </a:p>
        </p:txBody>
      </p:sp>
    </p:spTree>
    <p:extLst>
      <p:ext uri="{BB962C8B-B14F-4D97-AF65-F5344CB8AC3E}">
        <p14:creationId xmlns:p14="http://schemas.microsoft.com/office/powerpoint/2010/main" val="423336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42E092-D9E1-3816-9A96-0F4B7F7538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EFA290-DA14-25AB-A892-9C51B015F30E}"/>
              </a:ext>
            </a:extLst>
          </p:cNvPr>
          <p:cNvSpPr>
            <a:spLocks noGrp="1"/>
          </p:cNvSpPr>
          <p:nvPr>
            <p:ph type="title"/>
          </p:nvPr>
        </p:nvSpPr>
        <p:spPr/>
        <p:txBody>
          <a:bodyPr>
            <a:noAutofit/>
          </a:bodyPr>
          <a:lstStyle/>
          <a:p>
            <a:r>
              <a:rPr lang="en-US" sz="4400" dirty="0"/>
              <a:t>NVRA Process</a:t>
            </a:r>
          </a:p>
        </p:txBody>
      </p:sp>
      <p:sp>
        <p:nvSpPr>
          <p:cNvPr id="3" name="Content Placeholder 2">
            <a:extLst>
              <a:ext uri="{FF2B5EF4-FFF2-40B4-BE49-F238E27FC236}">
                <a16:creationId xmlns:a16="http://schemas.microsoft.com/office/drawing/2014/main" id="{B9BE2F55-58F4-A864-A4DC-86BCF97E4FEF}"/>
              </a:ext>
            </a:extLst>
          </p:cNvPr>
          <p:cNvSpPr>
            <a:spLocks noGrp="1"/>
          </p:cNvSpPr>
          <p:nvPr>
            <p:ph idx="1"/>
          </p:nvPr>
        </p:nvSpPr>
        <p:spPr/>
        <p:txBody>
          <a:bodyPr numCol="1">
            <a:normAutofit/>
          </a:bodyPr>
          <a:lstStyle/>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Consultation with the chief election officers of the States to prescribe regulations</a:t>
            </a:r>
          </a:p>
          <a:p>
            <a:pPr lvl="1"/>
            <a:r>
              <a:rPr lang="en-US" dirty="0">
                <a:effectLst/>
                <a:latin typeface="Times New Roman" panose="02020603050405020304" pitchFamily="18" charset="0"/>
                <a:ea typeface="Aptos" panose="020B0004020202020204" pitchFamily="34" charset="0"/>
                <a:cs typeface="Times New Roman" panose="02020603050405020304" pitchFamily="18" charset="0"/>
              </a:rPr>
              <a:t>11 CFR Part 9428 – current regs</a:t>
            </a:r>
          </a:p>
          <a:p>
            <a:pPr lvl="1"/>
            <a:r>
              <a:rPr lang="en-US" dirty="0">
                <a:latin typeface="Times New Roman" panose="02020603050405020304" pitchFamily="18" charset="0"/>
                <a:cs typeface="Times New Roman" panose="02020603050405020304" pitchFamily="18" charset="0"/>
              </a:rPr>
              <a:t>Commission approval </a:t>
            </a:r>
          </a:p>
          <a:p>
            <a:pPr lvl="1"/>
            <a:r>
              <a:rPr lang="en-US" dirty="0">
                <a:effectLst/>
                <a:latin typeface="Times New Roman" panose="02020603050405020304" pitchFamily="18" charset="0"/>
                <a:ea typeface="Aptos" panose="020B0004020202020204" pitchFamily="34" charset="0"/>
                <a:cs typeface="Times New Roman" panose="02020603050405020304" pitchFamily="18" charset="0"/>
              </a:rPr>
              <a:t>Administrative Procedure Act (APA) notice-and-comment rule-making</a:t>
            </a:r>
          </a:p>
          <a:p>
            <a:pPr lvl="1"/>
            <a:endParaRPr lang="en-US"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sz="2400" dirty="0">
                <a:latin typeface="Times New Roman" panose="02020603050405020304" pitchFamily="18" charset="0"/>
                <a:ea typeface="Aptos" panose="020B0004020202020204" pitchFamily="34" charset="0"/>
                <a:cs typeface="Times New Roman" panose="02020603050405020304" pitchFamily="18" charset="0"/>
              </a:rPr>
              <a:t>C</a:t>
            </a:r>
            <a:r>
              <a:rPr lang="en-US" sz="2400" dirty="0">
                <a:effectLst/>
                <a:latin typeface="Times New Roman" panose="02020603050405020304" pitchFamily="18" charset="0"/>
                <a:ea typeface="Aptos" panose="020B0004020202020204" pitchFamily="34" charset="0"/>
                <a:cs typeface="Times New Roman" panose="02020603050405020304" pitchFamily="18" charset="0"/>
              </a:rPr>
              <a:t>onsultation with the chief election officers of the States to develop a mail voter registration application form for elections for Federal office</a:t>
            </a:r>
          </a:p>
          <a:p>
            <a:pPr lvl="1"/>
            <a:r>
              <a:rPr lang="en-US" dirty="0">
                <a:latin typeface="Times New Roman" panose="02020603050405020304" pitchFamily="18" charset="0"/>
                <a:cs typeface="Times New Roman" panose="02020603050405020304" pitchFamily="18" charset="0"/>
              </a:rPr>
              <a:t>Commission Approval</a:t>
            </a:r>
          </a:p>
          <a:p>
            <a:pPr lvl="1"/>
            <a:r>
              <a:rPr lang="en-US" dirty="0">
                <a:latin typeface="Times New Roman" panose="02020603050405020304" pitchFamily="18" charset="0"/>
                <a:cs typeface="Times New Roman" panose="02020603050405020304" pitchFamily="18" charset="0"/>
              </a:rPr>
              <a:t>Paperwork Reduction Act</a:t>
            </a:r>
          </a:p>
          <a:p>
            <a:pPr lvl="1"/>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3201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35792-5EA4-D2F8-FD0E-0AFF866532A9}"/>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3E7BFD8-4B97-A7CA-DA1B-12DDBDD01039}"/>
              </a:ext>
            </a:extLst>
          </p:cNvPr>
          <p:cNvSpPr>
            <a:spLocks noGrp="1"/>
          </p:cNvSpPr>
          <p:nvPr>
            <p:ph type="ctrTitle"/>
          </p:nvPr>
        </p:nvSpPr>
        <p:spPr>
          <a:xfrm>
            <a:off x="1524000" y="4067340"/>
            <a:ext cx="9144000" cy="2387600"/>
          </a:xfrm>
        </p:spPr>
        <p:txBody>
          <a:bodyPr>
            <a:normAutofit fontScale="90000"/>
          </a:bodyPr>
          <a:lstStyle/>
          <a:p>
            <a:r>
              <a:rPr lang="en-US" dirty="0"/>
              <a:t>Discussion of the Implementation of the Executive Order to Protect the Integrity of American Elections</a:t>
            </a:r>
          </a:p>
        </p:txBody>
      </p:sp>
    </p:spTree>
    <p:extLst>
      <p:ext uri="{BB962C8B-B14F-4D97-AF65-F5344CB8AC3E}">
        <p14:creationId xmlns:p14="http://schemas.microsoft.com/office/powerpoint/2010/main" val="258030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BEB5-B94B-D380-3F38-656668E816A4}"/>
              </a:ext>
            </a:extLst>
          </p:cNvPr>
          <p:cNvSpPr>
            <a:spLocks noGrp="1"/>
          </p:cNvSpPr>
          <p:nvPr>
            <p:ph type="title"/>
          </p:nvPr>
        </p:nvSpPr>
        <p:spPr/>
        <p:txBody>
          <a:bodyPr>
            <a:noAutofit/>
          </a:bodyPr>
          <a:lstStyle/>
          <a:p>
            <a:r>
              <a:rPr lang="en-US" sz="4400" dirty="0"/>
              <a:t>Relevant Federal Laws and Regulations</a:t>
            </a:r>
          </a:p>
        </p:txBody>
      </p:sp>
      <p:sp>
        <p:nvSpPr>
          <p:cNvPr id="3" name="Content Placeholder 2">
            <a:extLst>
              <a:ext uri="{FF2B5EF4-FFF2-40B4-BE49-F238E27FC236}">
                <a16:creationId xmlns:a16="http://schemas.microsoft.com/office/drawing/2014/main" id="{84E2922A-6317-27C3-F866-B27EFC27211D}"/>
              </a:ext>
            </a:extLst>
          </p:cNvPr>
          <p:cNvSpPr>
            <a:spLocks noGrp="1"/>
          </p:cNvSpPr>
          <p:nvPr>
            <p:ph idx="1"/>
          </p:nvPr>
        </p:nvSpPr>
        <p:spPr/>
        <p:txBody>
          <a:bodyPr/>
          <a:lstStyle/>
          <a:p>
            <a:r>
              <a:rPr lang="en-US" dirty="0"/>
              <a:t>Federal Advisory Committee Act (FACA)</a:t>
            </a:r>
          </a:p>
          <a:p>
            <a:endParaRPr lang="en-US" dirty="0"/>
          </a:p>
          <a:p>
            <a:r>
              <a:rPr lang="en-US" dirty="0"/>
              <a:t>Government in the Sunshine Act (5 U.S.C. § 552b)</a:t>
            </a:r>
          </a:p>
          <a:p>
            <a:endParaRPr lang="en-US" dirty="0"/>
          </a:p>
          <a:p>
            <a:r>
              <a:rPr lang="en-US" dirty="0"/>
              <a:t>Freedom of Information Act (FOIA) (5 U.S.C. 552)</a:t>
            </a:r>
          </a:p>
          <a:p>
            <a:endParaRPr lang="en-US" dirty="0"/>
          </a:p>
          <a:p>
            <a:r>
              <a:rPr lang="en-US" dirty="0"/>
              <a:t>Privacy Act (5 U.S.C. § 552a)</a:t>
            </a:r>
          </a:p>
          <a:p>
            <a:endParaRPr lang="en-US" dirty="0"/>
          </a:p>
        </p:txBody>
      </p:sp>
      <p:grpSp>
        <p:nvGrpSpPr>
          <p:cNvPr id="4" name="Group 3" descr="Graphic of Scale">
            <a:extLst>
              <a:ext uri="{FF2B5EF4-FFF2-40B4-BE49-F238E27FC236}">
                <a16:creationId xmlns:a16="http://schemas.microsoft.com/office/drawing/2014/main" id="{38B90068-AF5C-75B2-22B6-D407A71D2075}"/>
              </a:ext>
            </a:extLst>
          </p:cNvPr>
          <p:cNvGrpSpPr/>
          <p:nvPr/>
        </p:nvGrpSpPr>
        <p:grpSpPr>
          <a:xfrm>
            <a:off x="9715702" y="2123421"/>
            <a:ext cx="1490767" cy="1447766"/>
            <a:chOff x="4358238" y="4296995"/>
            <a:chExt cx="898303" cy="898303"/>
          </a:xfrm>
        </p:grpSpPr>
        <p:sp>
          <p:nvSpPr>
            <p:cNvPr id="5" name="Oval 4">
              <a:extLst>
                <a:ext uri="{FF2B5EF4-FFF2-40B4-BE49-F238E27FC236}">
                  <a16:creationId xmlns:a16="http://schemas.microsoft.com/office/drawing/2014/main" id="{80AD3B46-7FDA-7607-7195-FBA364C9E66B}"/>
                </a:ext>
              </a:extLst>
            </p:cNvPr>
            <p:cNvSpPr/>
            <p:nvPr/>
          </p:nvSpPr>
          <p:spPr>
            <a:xfrm>
              <a:off x="4358238" y="4296995"/>
              <a:ext cx="898303" cy="898303"/>
            </a:xfrm>
            <a:prstGeom prst="ellipse">
              <a:avLst/>
            </a:prstGeom>
            <a:solidFill>
              <a:srgbClr val="CD1F33"/>
            </a:solidFill>
            <a:ln w="38100">
              <a:solidFill>
                <a:srgbClr val="2CAE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Graphic 5" descr="Weights Uneven with solid fill">
              <a:extLst>
                <a:ext uri="{FF2B5EF4-FFF2-40B4-BE49-F238E27FC236}">
                  <a16:creationId xmlns:a16="http://schemas.microsoft.com/office/drawing/2014/main" id="{525389BB-7F67-5058-8B66-9D48D448CF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61466" y="4389302"/>
              <a:ext cx="649777" cy="649777"/>
            </a:xfrm>
            <a:prstGeom prst="rect">
              <a:avLst/>
            </a:prstGeom>
          </p:spPr>
        </p:pic>
      </p:grpSp>
    </p:spTree>
    <p:extLst>
      <p:ext uri="{BB962C8B-B14F-4D97-AF65-F5344CB8AC3E}">
        <p14:creationId xmlns:p14="http://schemas.microsoft.com/office/powerpoint/2010/main" val="3748381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53CE-0ACC-C81D-A061-7C403DEA733E}"/>
              </a:ext>
            </a:extLst>
          </p:cNvPr>
          <p:cNvSpPr>
            <a:spLocks noGrp="1"/>
          </p:cNvSpPr>
          <p:nvPr>
            <p:ph type="title"/>
          </p:nvPr>
        </p:nvSpPr>
        <p:spPr/>
        <p:txBody>
          <a:bodyPr>
            <a:noAutofit/>
          </a:bodyPr>
          <a:lstStyle/>
          <a:p>
            <a:r>
              <a:rPr lang="en-US" sz="4000" dirty="0"/>
              <a:t>Board Member Duties and Responsibilities</a:t>
            </a:r>
          </a:p>
        </p:txBody>
      </p:sp>
      <p:sp>
        <p:nvSpPr>
          <p:cNvPr id="3" name="Content Placeholder 2">
            <a:extLst>
              <a:ext uri="{FF2B5EF4-FFF2-40B4-BE49-F238E27FC236}">
                <a16:creationId xmlns:a16="http://schemas.microsoft.com/office/drawing/2014/main" id="{61DD3E18-A79E-4DFD-B7BB-F8ECEBC32C0C}"/>
              </a:ext>
            </a:extLst>
          </p:cNvPr>
          <p:cNvSpPr>
            <a:spLocks noGrp="1"/>
          </p:cNvSpPr>
          <p:nvPr>
            <p:ph idx="1"/>
          </p:nvPr>
        </p:nvSpPr>
        <p:spPr/>
        <p:txBody>
          <a:bodyPr/>
          <a:lstStyle/>
          <a:p>
            <a:r>
              <a:rPr lang="en-US" dirty="0"/>
              <a:t>Participate in meetings.</a:t>
            </a:r>
          </a:p>
          <a:p>
            <a:r>
              <a:rPr lang="en-US" dirty="0"/>
              <a:t>Submit non-binding advice and recommendations to the EAC.</a:t>
            </a:r>
          </a:p>
          <a:p>
            <a:r>
              <a:rPr lang="en-US" dirty="0"/>
              <a:t>Follow EAC approved charter for the FACA Board and FACA.</a:t>
            </a:r>
          </a:p>
          <a:p>
            <a:r>
              <a:rPr lang="en-US" dirty="0"/>
              <a:t>Comport yourself with integrity and do not trade upon your position as a member of the EAC Advisory board for your own personal benefit.</a:t>
            </a:r>
          </a:p>
          <a:p>
            <a:r>
              <a:rPr lang="en-US" dirty="0"/>
              <a:t>Do not use your service as a representative on the board to promote yourself, your services/products or private parties.</a:t>
            </a:r>
          </a:p>
          <a:p>
            <a:endParaRPr lang="en-US" dirty="0"/>
          </a:p>
        </p:txBody>
      </p:sp>
    </p:spTree>
    <p:extLst>
      <p:ext uri="{BB962C8B-B14F-4D97-AF65-F5344CB8AC3E}">
        <p14:creationId xmlns:p14="http://schemas.microsoft.com/office/powerpoint/2010/main" val="40831361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53CE-0ACC-C81D-A061-7C403DEA733E}"/>
              </a:ext>
            </a:extLst>
          </p:cNvPr>
          <p:cNvSpPr>
            <a:spLocks noGrp="1"/>
          </p:cNvSpPr>
          <p:nvPr>
            <p:ph type="title"/>
          </p:nvPr>
        </p:nvSpPr>
        <p:spPr/>
        <p:txBody>
          <a:bodyPr>
            <a:noAutofit/>
          </a:bodyPr>
          <a:lstStyle/>
          <a:p>
            <a:r>
              <a:rPr lang="en-US" sz="4000" dirty="0"/>
              <a:t>Board Member Duties and Responsibilities</a:t>
            </a:r>
          </a:p>
        </p:txBody>
      </p:sp>
      <p:sp>
        <p:nvSpPr>
          <p:cNvPr id="3" name="Content Placeholder 2">
            <a:extLst>
              <a:ext uri="{FF2B5EF4-FFF2-40B4-BE49-F238E27FC236}">
                <a16:creationId xmlns:a16="http://schemas.microsoft.com/office/drawing/2014/main" id="{61DD3E18-A79E-4DFD-B7BB-F8ECEBC32C0C}"/>
              </a:ext>
            </a:extLst>
          </p:cNvPr>
          <p:cNvSpPr>
            <a:spLocks noGrp="1"/>
          </p:cNvSpPr>
          <p:nvPr>
            <p:ph idx="1"/>
          </p:nvPr>
        </p:nvSpPr>
        <p:spPr/>
        <p:txBody>
          <a:bodyPr>
            <a:normAutofit fontScale="92500"/>
          </a:bodyPr>
          <a:lstStyle/>
          <a:p>
            <a:pPr>
              <a:spcBef>
                <a:spcPts val="2400"/>
              </a:spcBef>
            </a:pPr>
            <a:r>
              <a:rPr lang="en-US" dirty="0"/>
              <a:t>The law requires any permissible direct communications with Congress, </a:t>
            </a:r>
            <a:r>
              <a:rPr lang="en-US" b="1" dirty="0"/>
              <a:t>in your official capacity as a board member</a:t>
            </a:r>
            <a:r>
              <a:rPr lang="en-US" dirty="0"/>
              <a:t>, be made only through the official channels of the EAC.</a:t>
            </a:r>
          </a:p>
          <a:p>
            <a:pPr>
              <a:spcBef>
                <a:spcPts val="2400"/>
              </a:spcBef>
            </a:pPr>
            <a:r>
              <a:rPr lang="en-US" dirty="0"/>
              <a:t>These restrictions do not prohibit you from lobbying members of Congress or state legislatures, or urging others to do so, on your own time in your personal capacity. </a:t>
            </a:r>
          </a:p>
          <a:p>
            <a:pPr>
              <a:spcBef>
                <a:spcPts val="2400"/>
              </a:spcBef>
            </a:pPr>
            <a:r>
              <a:rPr lang="en-US" dirty="0"/>
              <a:t>If you lobby Congress or state legislatures in your personal capacity and the issue is related to EAC Board business, you should make clear that you are not representing an EAC advisory board and not acting in your official capacity as an Advisory Board member. </a:t>
            </a:r>
          </a:p>
          <a:p>
            <a:endParaRPr lang="en-US" dirty="0"/>
          </a:p>
        </p:txBody>
      </p:sp>
    </p:spTree>
    <p:extLst>
      <p:ext uri="{BB962C8B-B14F-4D97-AF65-F5344CB8AC3E}">
        <p14:creationId xmlns:p14="http://schemas.microsoft.com/office/powerpoint/2010/main" val="823680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651CC-74AA-9E28-339F-43E7D46AD5B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793102E9-AD21-2E0D-2443-D104144A47B4}"/>
              </a:ext>
            </a:extLst>
          </p:cNvPr>
          <p:cNvSpPr>
            <a:spLocks noGrp="1"/>
          </p:cNvSpPr>
          <p:nvPr>
            <p:ph type="ctrTitle"/>
          </p:nvPr>
        </p:nvSpPr>
        <p:spPr>
          <a:xfrm>
            <a:off x="1524000" y="2351556"/>
            <a:ext cx="9144000" cy="2387600"/>
          </a:xfrm>
        </p:spPr>
        <p:txBody>
          <a:bodyPr/>
          <a:lstStyle/>
          <a:p>
            <a:r>
              <a:rPr lang="en-US" dirty="0"/>
              <a:t>FACA Board </a:t>
            </a:r>
            <a:br>
              <a:rPr lang="en-US" dirty="0"/>
            </a:br>
            <a:r>
              <a:rPr lang="en-US" dirty="0"/>
              <a:t>Overview</a:t>
            </a:r>
          </a:p>
        </p:txBody>
      </p:sp>
      <p:sp>
        <p:nvSpPr>
          <p:cNvPr id="8" name="Subtitle 7">
            <a:extLst>
              <a:ext uri="{FF2B5EF4-FFF2-40B4-BE49-F238E27FC236}">
                <a16:creationId xmlns:a16="http://schemas.microsoft.com/office/drawing/2014/main" id="{ACD786EE-D1CB-D638-735B-A237D616285F}"/>
              </a:ext>
            </a:extLst>
          </p:cNvPr>
          <p:cNvSpPr>
            <a:spLocks noGrp="1"/>
          </p:cNvSpPr>
          <p:nvPr>
            <p:ph type="subTitle" idx="1"/>
          </p:nvPr>
        </p:nvSpPr>
        <p:spPr>
          <a:xfrm>
            <a:off x="1524000" y="4831231"/>
            <a:ext cx="9144000" cy="1655762"/>
          </a:xfrm>
        </p:spPr>
        <p:txBody>
          <a:bodyPr vert="horz" lIns="91440" tIns="45720" rIns="91440" bIns="45720" rtlCol="0" anchor="t">
            <a:normAutofit/>
          </a:bodyPr>
          <a:lstStyle/>
          <a:p>
            <a:r>
              <a:rPr lang="en-US" dirty="0">
                <a:solidFill>
                  <a:srgbClr val="CD1F33"/>
                </a:solidFill>
                <a:latin typeface="Trebuchet MS"/>
              </a:rPr>
              <a:t>April 2025</a:t>
            </a:r>
          </a:p>
        </p:txBody>
      </p:sp>
    </p:spTree>
    <p:extLst>
      <p:ext uri="{BB962C8B-B14F-4D97-AF65-F5344CB8AC3E}">
        <p14:creationId xmlns:p14="http://schemas.microsoft.com/office/powerpoint/2010/main" val="289128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3A287-094E-C70C-B3D2-40992A1DF868}"/>
              </a:ext>
            </a:extLst>
          </p:cNvPr>
          <p:cNvSpPr>
            <a:spLocks noGrp="1"/>
          </p:cNvSpPr>
          <p:nvPr>
            <p:ph type="title"/>
          </p:nvPr>
        </p:nvSpPr>
        <p:spPr/>
        <p:txBody>
          <a:bodyPr>
            <a:normAutofit fontScale="90000"/>
          </a:bodyPr>
          <a:lstStyle/>
          <a:p>
            <a:r>
              <a:rPr lang="en-US" dirty="0"/>
              <a:t>EAC Federal Advisory Committees</a:t>
            </a:r>
          </a:p>
        </p:txBody>
      </p:sp>
      <p:pic>
        <p:nvPicPr>
          <p:cNvPr id="4" name="Picture 3" descr="Technical Guidelines Development Committee Logo">
            <a:extLst>
              <a:ext uri="{FF2B5EF4-FFF2-40B4-BE49-F238E27FC236}">
                <a16:creationId xmlns:a16="http://schemas.microsoft.com/office/drawing/2014/main" id="{C9E103D3-1814-0496-A553-1EB77566F30A}"/>
              </a:ext>
            </a:extLst>
          </p:cNvPr>
          <p:cNvPicPr>
            <a:picLocks noChangeAspect="1"/>
          </p:cNvPicPr>
          <p:nvPr/>
        </p:nvPicPr>
        <p:blipFill>
          <a:blip r:embed="rId2"/>
          <a:stretch>
            <a:fillRect/>
          </a:stretch>
        </p:blipFill>
        <p:spPr>
          <a:xfrm>
            <a:off x="1558141" y="2453637"/>
            <a:ext cx="1950725" cy="1950725"/>
          </a:xfrm>
          <a:prstGeom prst="rect">
            <a:avLst/>
          </a:prstGeom>
        </p:spPr>
      </p:pic>
      <p:pic>
        <p:nvPicPr>
          <p:cNvPr id="5" name="Picture 4" descr="Standards Board Logo">
            <a:extLst>
              <a:ext uri="{FF2B5EF4-FFF2-40B4-BE49-F238E27FC236}">
                <a16:creationId xmlns:a16="http://schemas.microsoft.com/office/drawing/2014/main" id="{97E0EDBB-5276-1ED6-B236-9E84A6DBF8A6}"/>
              </a:ext>
            </a:extLst>
          </p:cNvPr>
          <p:cNvPicPr>
            <a:picLocks noChangeAspect="1"/>
          </p:cNvPicPr>
          <p:nvPr/>
        </p:nvPicPr>
        <p:blipFill>
          <a:blip r:embed="rId3"/>
          <a:stretch>
            <a:fillRect/>
          </a:stretch>
        </p:blipFill>
        <p:spPr>
          <a:xfrm>
            <a:off x="3813661" y="2453637"/>
            <a:ext cx="1950725" cy="1950725"/>
          </a:xfrm>
          <a:prstGeom prst="rect">
            <a:avLst/>
          </a:prstGeom>
        </p:spPr>
      </p:pic>
      <p:pic>
        <p:nvPicPr>
          <p:cNvPr id="6" name="Picture 5" descr="Board of Advisors Seal">
            <a:extLst>
              <a:ext uri="{FF2B5EF4-FFF2-40B4-BE49-F238E27FC236}">
                <a16:creationId xmlns:a16="http://schemas.microsoft.com/office/drawing/2014/main" id="{004145D2-8FC7-E2FB-79D0-62AE365364C6}"/>
              </a:ext>
            </a:extLst>
          </p:cNvPr>
          <p:cNvPicPr>
            <a:picLocks noChangeAspect="1"/>
          </p:cNvPicPr>
          <p:nvPr/>
        </p:nvPicPr>
        <p:blipFill>
          <a:blip r:embed="rId4"/>
          <a:stretch>
            <a:fillRect/>
          </a:stretch>
        </p:blipFill>
        <p:spPr>
          <a:xfrm>
            <a:off x="6069181" y="2453637"/>
            <a:ext cx="1950725" cy="1950725"/>
          </a:xfrm>
          <a:prstGeom prst="rect">
            <a:avLst/>
          </a:prstGeom>
        </p:spPr>
      </p:pic>
      <p:pic>
        <p:nvPicPr>
          <p:cNvPr id="7" name="Picture 6" descr="Local Leadership Council Seal">
            <a:extLst>
              <a:ext uri="{FF2B5EF4-FFF2-40B4-BE49-F238E27FC236}">
                <a16:creationId xmlns:a16="http://schemas.microsoft.com/office/drawing/2014/main" id="{2EE93BC1-3AAD-ABCD-145B-49DC660EC57C}"/>
              </a:ext>
            </a:extLst>
          </p:cNvPr>
          <p:cNvPicPr>
            <a:picLocks noChangeAspect="1"/>
          </p:cNvPicPr>
          <p:nvPr/>
        </p:nvPicPr>
        <p:blipFill>
          <a:blip r:embed="rId5"/>
          <a:stretch>
            <a:fillRect/>
          </a:stretch>
        </p:blipFill>
        <p:spPr>
          <a:xfrm>
            <a:off x="8233261" y="2453637"/>
            <a:ext cx="1950725" cy="1950725"/>
          </a:xfrm>
          <a:prstGeom prst="rect">
            <a:avLst/>
          </a:prstGeom>
        </p:spPr>
      </p:pic>
    </p:spTree>
    <p:extLst>
      <p:ext uri="{BB962C8B-B14F-4D97-AF65-F5344CB8AC3E}">
        <p14:creationId xmlns:p14="http://schemas.microsoft.com/office/powerpoint/2010/main" val="3764101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8A847-ADBB-6AE0-F8F2-152605E59003}"/>
              </a:ext>
            </a:extLst>
          </p:cNvPr>
          <p:cNvSpPr>
            <a:spLocks noGrp="1"/>
          </p:cNvSpPr>
          <p:nvPr>
            <p:ph type="title"/>
          </p:nvPr>
        </p:nvSpPr>
        <p:spPr>
          <a:xfrm>
            <a:off x="1072054" y="365125"/>
            <a:ext cx="9753601" cy="892175"/>
          </a:xfrm>
        </p:spPr>
        <p:txBody>
          <a:bodyPr anchor="ctr">
            <a:normAutofit/>
          </a:bodyPr>
          <a:lstStyle/>
          <a:p>
            <a:r>
              <a:rPr lang="en-US" sz="3400"/>
              <a:t>Technical Guidelines Development Committee </a:t>
            </a:r>
          </a:p>
        </p:txBody>
      </p:sp>
      <p:sp>
        <p:nvSpPr>
          <p:cNvPr id="3" name="Content Placeholder 2">
            <a:extLst>
              <a:ext uri="{FF2B5EF4-FFF2-40B4-BE49-F238E27FC236}">
                <a16:creationId xmlns:a16="http://schemas.microsoft.com/office/drawing/2014/main" id="{556F0398-4A5D-8CF8-3C59-CC4CCCBFF4D9}"/>
              </a:ext>
            </a:extLst>
          </p:cNvPr>
          <p:cNvSpPr>
            <a:spLocks noGrp="1"/>
          </p:cNvSpPr>
          <p:nvPr>
            <p:ph sz="half" idx="1"/>
          </p:nvPr>
        </p:nvSpPr>
        <p:spPr>
          <a:xfrm>
            <a:off x="838200" y="1825625"/>
            <a:ext cx="5181600" cy="4351338"/>
          </a:xfrm>
        </p:spPr>
        <p:txBody>
          <a:bodyPr>
            <a:normAutofit/>
          </a:bodyPr>
          <a:lstStyle/>
          <a:p>
            <a:r>
              <a:rPr lang="en-US" dirty="0"/>
              <a:t>Chair: Director of NIST</a:t>
            </a:r>
          </a:p>
          <a:p>
            <a:r>
              <a:rPr lang="en-US" dirty="0"/>
              <a:t>Members: 2 Standards Board, 2 Board of Advisors, 1 ANSI, 2 ACCESSS Board, 1 IEEE, 2 NASED, 4 Technical Experts</a:t>
            </a:r>
          </a:p>
          <a:p>
            <a:r>
              <a:rPr lang="en-US" dirty="0"/>
              <a:t>Assists the Executive Director of the Commission in the development of the voluntary voting system guidelines.</a:t>
            </a:r>
          </a:p>
          <a:p>
            <a:endParaRPr lang="en-US" dirty="0"/>
          </a:p>
        </p:txBody>
      </p:sp>
      <p:pic>
        <p:nvPicPr>
          <p:cNvPr id="4" name="Picture 3" descr="TGDC Seal">
            <a:extLst>
              <a:ext uri="{FF2B5EF4-FFF2-40B4-BE49-F238E27FC236}">
                <a16:creationId xmlns:a16="http://schemas.microsoft.com/office/drawing/2014/main" id="{AE14CC9F-0BCB-C48D-FB47-13C6D39FDFCF}"/>
              </a:ext>
            </a:extLst>
          </p:cNvPr>
          <p:cNvPicPr>
            <a:picLocks noChangeAspect="1"/>
          </p:cNvPicPr>
          <p:nvPr/>
        </p:nvPicPr>
        <p:blipFill>
          <a:blip r:embed="rId2"/>
          <a:stretch>
            <a:fillRect/>
          </a:stretch>
        </p:blipFill>
        <p:spPr>
          <a:xfrm>
            <a:off x="6594109" y="1825625"/>
            <a:ext cx="4337781" cy="4351338"/>
          </a:xfrm>
          <a:prstGeom prst="rect">
            <a:avLst/>
          </a:prstGeom>
          <a:noFill/>
        </p:spPr>
      </p:pic>
    </p:spTree>
    <p:extLst>
      <p:ext uri="{BB962C8B-B14F-4D97-AF65-F5344CB8AC3E}">
        <p14:creationId xmlns:p14="http://schemas.microsoft.com/office/powerpoint/2010/main" val="3103790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5048-299C-7325-702E-E38809AE5E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1B08AC-569D-EE44-6E21-AD55FBBA8599}"/>
              </a:ext>
            </a:extLst>
          </p:cNvPr>
          <p:cNvSpPr>
            <a:spLocks noGrp="1"/>
          </p:cNvSpPr>
          <p:nvPr>
            <p:ph type="title"/>
          </p:nvPr>
        </p:nvSpPr>
        <p:spPr>
          <a:xfrm>
            <a:off x="1072054" y="365125"/>
            <a:ext cx="9753601" cy="892175"/>
          </a:xfrm>
        </p:spPr>
        <p:txBody>
          <a:bodyPr anchor="ctr">
            <a:normAutofit/>
          </a:bodyPr>
          <a:lstStyle/>
          <a:p>
            <a:r>
              <a:rPr lang="en-US"/>
              <a:t>Standards Board</a:t>
            </a:r>
          </a:p>
        </p:txBody>
      </p:sp>
      <p:sp>
        <p:nvSpPr>
          <p:cNvPr id="3" name="Content Placeholder 2">
            <a:extLst>
              <a:ext uri="{FF2B5EF4-FFF2-40B4-BE49-F238E27FC236}">
                <a16:creationId xmlns:a16="http://schemas.microsoft.com/office/drawing/2014/main" id="{0A47E98C-C5AE-CBCE-4B11-F806DB631A50}"/>
              </a:ext>
            </a:extLst>
          </p:cNvPr>
          <p:cNvSpPr>
            <a:spLocks noGrp="1"/>
          </p:cNvSpPr>
          <p:nvPr>
            <p:ph sz="half" idx="1"/>
          </p:nvPr>
        </p:nvSpPr>
        <p:spPr>
          <a:xfrm>
            <a:off x="838200" y="1825625"/>
            <a:ext cx="5181600" cy="4351338"/>
          </a:xfrm>
        </p:spPr>
        <p:txBody>
          <a:bodyPr>
            <a:noAutofit/>
          </a:bodyPr>
          <a:lstStyle/>
          <a:p>
            <a:r>
              <a:rPr lang="en-US" sz="1900" dirty="0"/>
              <a:t>55 state election officials selected by their respective chief state election official, and 55 local election officials selected through a process supervised by the chief state election official.</a:t>
            </a:r>
          </a:p>
          <a:p>
            <a:r>
              <a:rPr lang="en-US" sz="1900" dirty="0"/>
              <a:t>9-Member Executive Board</a:t>
            </a:r>
          </a:p>
          <a:p>
            <a:r>
              <a:rPr lang="en-US" sz="1900" dirty="0"/>
              <a:t>Advise EAC through review of the voluntary voting system guidelines described in Title II Part 3 of HAVA; through review of the voluntary guidance described under Title III of HAVA; and through the review of the best practices recommendations described in Section 241of Title II of HAVA, as required by HAVA or as may be developed by EAC.</a:t>
            </a:r>
          </a:p>
        </p:txBody>
      </p:sp>
      <p:pic>
        <p:nvPicPr>
          <p:cNvPr id="5" name="Picture 4" descr="Standards Board Logo">
            <a:extLst>
              <a:ext uri="{FF2B5EF4-FFF2-40B4-BE49-F238E27FC236}">
                <a16:creationId xmlns:a16="http://schemas.microsoft.com/office/drawing/2014/main" id="{8F53ACB8-69F3-B161-C705-9C0AC9E0A5F5}"/>
              </a:ext>
            </a:extLst>
          </p:cNvPr>
          <p:cNvPicPr>
            <a:picLocks noChangeAspect="1"/>
          </p:cNvPicPr>
          <p:nvPr/>
        </p:nvPicPr>
        <p:blipFill>
          <a:blip r:embed="rId2"/>
          <a:stretch>
            <a:fillRect/>
          </a:stretch>
        </p:blipFill>
        <p:spPr>
          <a:xfrm>
            <a:off x="6587331" y="1825625"/>
            <a:ext cx="4351338" cy="4351338"/>
          </a:xfrm>
          <a:prstGeom prst="rect">
            <a:avLst/>
          </a:prstGeom>
          <a:noFill/>
        </p:spPr>
      </p:pic>
    </p:spTree>
    <p:extLst>
      <p:ext uri="{BB962C8B-B14F-4D97-AF65-F5344CB8AC3E}">
        <p14:creationId xmlns:p14="http://schemas.microsoft.com/office/powerpoint/2010/main" val="3752579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C56EE-6CB3-980C-EC54-1F49A7131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B6FE50-7908-FF86-9448-BAD1DE7104ED}"/>
              </a:ext>
            </a:extLst>
          </p:cNvPr>
          <p:cNvSpPr>
            <a:spLocks noGrp="1"/>
          </p:cNvSpPr>
          <p:nvPr>
            <p:ph type="title"/>
          </p:nvPr>
        </p:nvSpPr>
        <p:spPr/>
        <p:txBody>
          <a:bodyPr anchor="ctr">
            <a:normAutofit/>
          </a:bodyPr>
          <a:lstStyle/>
          <a:p>
            <a:r>
              <a:rPr lang="en-US" dirty="0"/>
              <a:t>Board of Advisors</a:t>
            </a:r>
          </a:p>
        </p:txBody>
      </p:sp>
      <p:sp>
        <p:nvSpPr>
          <p:cNvPr id="6" name="Content Placeholder 5">
            <a:extLst>
              <a:ext uri="{FF2B5EF4-FFF2-40B4-BE49-F238E27FC236}">
                <a16:creationId xmlns:a16="http://schemas.microsoft.com/office/drawing/2014/main" id="{5569803B-2F1B-ED23-BB27-DC0B2138E2AA}"/>
              </a:ext>
            </a:extLst>
          </p:cNvPr>
          <p:cNvSpPr>
            <a:spLocks noGrp="1"/>
          </p:cNvSpPr>
          <p:nvPr>
            <p:ph sz="half" idx="1"/>
          </p:nvPr>
        </p:nvSpPr>
        <p:spPr/>
        <p:txBody>
          <a:bodyPr>
            <a:normAutofit fontScale="92500" lnSpcReduction="20000"/>
          </a:bodyPr>
          <a:lstStyle/>
          <a:p>
            <a:pPr marL="0" indent="0">
              <a:buNone/>
            </a:pPr>
            <a:r>
              <a:rPr lang="en-US" sz="2600" dirty="0">
                <a:latin typeface="Times New Roman" panose="02020603050405020304" pitchFamily="18" charset="0"/>
                <a:cs typeface="Times New Roman" panose="02020603050405020304" pitchFamily="18" charset="0"/>
              </a:rPr>
              <a:t>35-member board composed of representatives from the National Governors Association; National Conference of State Legislatures; National Association of Secretaries of State; The National Association of State Election Directors; National Association of Counties; the International Association of Government Officials; Election Center; International Association of Clerks, Recorders, Election Officials, and Treasurers; U.S. Commission on Civil Rights; and Architectural and Transportation Barriers Compliance Board.</a:t>
            </a:r>
          </a:p>
        </p:txBody>
      </p:sp>
      <p:sp>
        <p:nvSpPr>
          <p:cNvPr id="7" name="Content Placeholder 6">
            <a:extLst>
              <a:ext uri="{FF2B5EF4-FFF2-40B4-BE49-F238E27FC236}">
                <a16:creationId xmlns:a16="http://schemas.microsoft.com/office/drawing/2014/main" id="{1F1329B9-5A5A-4515-C0E5-A1764854B3CE}"/>
              </a:ext>
            </a:extLst>
          </p:cNvPr>
          <p:cNvSpPr>
            <a:spLocks noGrp="1"/>
          </p:cNvSpPr>
          <p:nvPr>
            <p:ph sz="half" idx="2"/>
          </p:nvPr>
        </p:nvSpPr>
        <p:spPr/>
        <p:txBody>
          <a:bodyPr>
            <a:normAutofit fontScale="92500" lnSpcReduction="20000"/>
          </a:bodyPr>
          <a:lstStyle/>
          <a:p>
            <a:pPr marL="0" indent="0">
              <a:buNone/>
            </a:pPr>
            <a:r>
              <a:rPr lang="en-US" sz="2400" dirty="0">
                <a:latin typeface="Times New Roman" panose="02020603050405020304" pitchFamily="18" charset="0"/>
                <a:cs typeface="Times New Roman" panose="02020603050405020304" pitchFamily="18" charset="0"/>
              </a:rPr>
              <a:t>Advise the EAC through review of (1) the voluntary voting system guidelines described in Title III Part 3 of the HAVA; (2) voluntary guidance described under Title III of HAVA; (3) best practices recommendations contained in the report submitted under Section 242(b) of Title II (HAVA Title II section 212); and (4) such documents that the EAC presents to the Board. </a:t>
            </a:r>
          </a:p>
        </p:txBody>
      </p:sp>
      <p:pic>
        <p:nvPicPr>
          <p:cNvPr id="8" name="Picture 7" descr="EAC Board of Advisors Seal">
            <a:extLst>
              <a:ext uri="{FF2B5EF4-FFF2-40B4-BE49-F238E27FC236}">
                <a16:creationId xmlns:a16="http://schemas.microsoft.com/office/drawing/2014/main" id="{C04D419B-DBB0-2E10-F8EA-767C3108888C}"/>
              </a:ext>
            </a:extLst>
          </p:cNvPr>
          <p:cNvPicPr>
            <a:picLocks noChangeAspect="1"/>
          </p:cNvPicPr>
          <p:nvPr/>
        </p:nvPicPr>
        <p:blipFill>
          <a:blip r:embed="rId2"/>
          <a:stretch>
            <a:fillRect/>
          </a:stretch>
        </p:blipFill>
        <p:spPr>
          <a:xfrm>
            <a:off x="7756987" y="4236093"/>
            <a:ext cx="2157573" cy="2164315"/>
          </a:xfrm>
          <a:prstGeom prst="rect">
            <a:avLst/>
          </a:prstGeom>
        </p:spPr>
      </p:pic>
    </p:spTree>
    <p:extLst>
      <p:ext uri="{BB962C8B-B14F-4D97-AF65-F5344CB8AC3E}">
        <p14:creationId xmlns:p14="http://schemas.microsoft.com/office/powerpoint/2010/main" val="5857892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9ABE58CCC11241A38D52B73BEDE718" ma:contentTypeVersion="25" ma:contentTypeDescription="Create a new document." ma:contentTypeScope="" ma:versionID="9574a4eeae07a398abd3cc93e21dbf7f">
  <xsd:schema xmlns:xsd="http://www.w3.org/2001/XMLSchema" xmlns:xs="http://www.w3.org/2001/XMLSchema" xmlns:p="http://schemas.microsoft.com/office/2006/metadata/properties" xmlns:ns1="http://schemas.microsoft.com/sharepoint/v3" xmlns:ns2="5cab903b-c496-47e8-b984-c6d481742e67" xmlns:ns3="3c73b8fd-b6e0-4a08-a5b4-de5dc77e6534" targetNamespace="http://schemas.microsoft.com/office/2006/metadata/properties" ma:root="true" ma:fieldsID="b249c4e9199cb9b4ccd1030df98703da" ns1:_="" ns2:_="" ns3:_="">
    <xsd:import namespace="http://schemas.microsoft.com/sharepoint/v3"/>
    <xsd:import namespace="5cab903b-c496-47e8-b984-c6d481742e67"/>
    <xsd:import namespace="3c73b8fd-b6e0-4a08-a5b4-de5dc77e6534"/>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KeyPoints" minOccurs="0"/>
                <xsd:element ref="ns2:MediaServiceKeyPoint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_Flow_SignoffStatu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ab903b-c496-47e8-b984-c6d481742e6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31c7ec-96db-4efb-b6b7-556cf404cc3a"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_Flow_SignoffStatus" ma:index="25" nillable="true" ma:displayName="Sign-off status" ma:description="Ready for Review" ma:format="Dropdown" ma:internalName="Sign_x002d_off_x0020_status">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3b8fd-b6e0-4a08-a5b4-de5dc77e653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ddf2072-9d17-4ea0-babb-f27f3cf8f6ed}" ma:internalName="TaxCatchAll" ma:showField="CatchAllData" ma:web="3c73b8fd-b6e0-4a08-a5b4-de5dc77e653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cab903b-c496-47e8-b984-c6d481742e67">
      <Terms xmlns="http://schemas.microsoft.com/office/infopath/2007/PartnerControls"/>
    </lcf76f155ced4ddcb4097134ff3c332f>
    <TaxCatchAll xmlns="3c73b8fd-b6e0-4a08-a5b4-de5dc77e6534" xsi:nil="true"/>
    <_ip_UnifiedCompliancePolicyUIAction xmlns="http://schemas.microsoft.com/sharepoint/v3" xsi:nil="true"/>
    <_ip_UnifiedCompliancePolicyProperties xmlns="http://schemas.microsoft.com/sharepoint/v3" xsi:nil="true"/>
    <_Flow_SignoffStatus xmlns="5cab903b-c496-47e8-b984-c6d481742e6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F43360-3DF1-4B06-8B66-3751D4949D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cab903b-c496-47e8-b984-c6d481742e67"/>
    <ds:schemaRef ds:uri="3c73b8fd-b6e0-4a08-a5b4-de5dc77e65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5BF155-729E-4D8E-8B83-66B1D47FF2D3}">
  <ds:schemaRefs>
    <ds:schemaRef ds:uri="3c73b8fd-b6e0-4a08-a5b4-de5dc77e6534"/>
    <ds:schemaRef ds:uri="http://www.w3.org/XML/1998/namespace"/>
    <ds:schemaRef ds:uri="5cab903b-c496-47e8-b984-c6d481742e67"/>
    <ds:schemaRef ds:uri="http://purl.org/dc/elements/1.1/"/>
    <ds:schemaRef ds:uri="http://schemas.microsoft.com/office/infopath/2007/PartnerControls"/>
    <ds:schemaRef ds:uri="http://purl.org/dc/terms/"/>
    <ds:schemaRef ds:uri="http://schemas.microsoft.com/office/2006/documentManagement/types"/>
    <ds:schemaRef ds:uri="http://schemas.microsoft.com/sharepoint/v3"/>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AB818A98-5B34-4446-AF14-4765AB86D1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TotalTime>
  <Words>902</Words>
  <Application>Microsoft Office PowerPoint</Application>
  <PresentationFormat>Widescreen</PresentationFormat>
  <Paragraphs>55</Paragraphs>
  <Slides>13</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Times New Roman</vt:lpstr>
      <vt:lpstr>Arial</vt:lpstr>
      <vt:lpstr>Trebuchet MS</vt:lpstr>
      <vt:lpstr>Calibri</vt:lpstr>
      <vt:lpstr>Lato</vt:lpstr>
      <vt:lpstr>Office Theme</vt:lpstr>
      <vt:lpstr>1_Office Theme</vt:lpstr>
      <vt:lpstr>FACA Membership Overview</vt:lpstr>
      <vt:lpstr>Relevant Federal Laws and Regulations</vt:lpstr>
      <vt:lpstr>Board Member Duties and Responsibilities</vt:lpstr>
      <vt:lpstr>Board Member Duties and Responsibilities</vt:lpstr>
      <vt:lpstr>FACA Board  Overview</vt:lpstr>
      <vt:lpstr>EAC Federal Advisory Committees</vt:lpstr>
      <vt:lpstr>Technical Guidelines Development Committee </vt:lpstr>
      <vt:lpstr>Standards Board</vt:lpstr>
      <vt:lpstr>Board of Advisors</vt:lpstr>
      <vt:lpstr>Local Leadership Council</vt:lpstr>
      <vt:lpstr>VVSG Process</vt:lpstr>
      <vt:lpstr>NVRA Process</vt:lpstr>
      <vt:lpstr>Discussion of the Implementation of the Executive Order to Protect the Integrity of American Elections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Kassy Ruiz</dc:creator>
  <cp:lastModifiedBy>Camden Kelliher</cp:lastModifiedBy>
  <cp:revision>15</cp:revision>
  <cp:lastPrinted>2025-05-09T13:40:59Z</cp:lastPrinted>
  <dcterms:created xsi:type="dcterms:W3CDTF">2022-07-19T17:48:58Z</dcterms:created>
  <dcterms:modified xsi:type="dcterms:W3CDTF">2025-05-09T13:50:00Z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0x0101000C9ABE58CCC11241A38D52B73BEDE718</vt:lpwstr>
  </property>
  <property fmtid="{D5CDD505-2E9C-101B-9397-08002B2CF9AE}" pid="3" name="MediaServiceImageTags">
    <vt:lpwstr/>
  </property>
</Properties>
</file>