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76" r:id="rId5"/>
    <p:sldId id="277" r:id="rId6"/>
    <p:sldId id="282" r:id="rId7"/>
    <p:sldId id="266" r:id="rId8"/>
    <p:sldId id="279" r:id="rId9"/>
    <p:sldId id="281" r:id="rId10"/>
    <p:sldId id="283" r:id="rId11"/>
    <p:sldId id="289" r:id="rId12"/>
    <p:sldId id="284" r:id="rId13"/>
    <p:sldId id="280" r:id="rId14"/>
    <p:sldId id="288" r:id="rId15"/>
    <p:sldId id="285" r:id="rId16"/>
    <p:sldId id="293" r:id="rId17"/>
    <p:sldId id="291" r:id="rId18"/>
    <p:sldId id="286" r:id="rId19"/>
  </p:sldIdLst>
  <p:sldSz cx="15243175" cy="8001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" id="{A53F34F7-8482-BB41-8140-2CFF32774307}">
          <p14:sldIdLst>
            <p14:sldId id="276"/>
            <p14:sldId id="277"/>
          </p14:sldIdLst>
        </p14:section>
        <p14:section name="Static 1" id="{CFCFDA17-E588-6845-825D-8CA873A511F8}">
          <p14:sldIdLst>
            <p14:sldId id="282"/>
            <p14:sldId id="266"/>
          </p14:sldIdLst>
        </p14:section>
        <p14:section name="Static 2" id="{5C7E7D96-CA07-444E-B4D1-0A6BB6C29973}">
          <p14:sldIdLst>
            <p14:sldId id="279"/>
            <p14:sldId id="281"/>
          </p14:sldIdLst>
        </p14:section>
        <p14:section name="Static 3" id="{8D0BF40C-BC44-4AEF-B3D8-554AEB8040F7}">
          <p14:sldIdLst>
            <p14:sldId id="283"/>
            <p14:sldId id="289"/>
          </p14:sldIdLst>
        </p14:section>
        <p14:section name="Static 3" id="{058243E7-4B2E-FE42-8BCD-24D44F34542B}">
          <p14:sldIdLst>
            <p14:sldId id="284"/>
            <p14:sldId id="280"/>
          </p14:sldIdLst>
        </p14:section>
        <p14:section name="Static 4" id="{1CE1185B-99A1-6B44-93BC-880DBE1929F8}">
          <p14:sldIdLst>
            <p14:sldId id="288"/>
            <p14:sldId id="285"/>
          </p14:sldIdLst>
        </p14:section>
        <p14:section name="Backgrounds" id="{818908D6-D2D1-4ED6-81BF-A375330E1876}">
          <p14:sldIdLst>
            <p14:sldId id="293"/>
            <p14:sldId id="291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034"/>
    <a:srgbClr val="DDEFF4"/>
    <a:srgbClr val="FDFFFF"/>
    <a:srgbClr val="1E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95837-EB7B-4D4A-8ADC-641088D9ADFB}" v="1118" dt="2024-11-25T20:40:34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haad Rosalle" userId="S::rrosalle@eac.gov::190feefb-81af-46c5-a351-fd51ecbb63aa" providerId="AD" clId="Web-{F758BF66-67FA-AE7B-24A8-2648A6171A61}"/>
    <pc:docChg chg="modSld">
      <pc:chgData name="Rashaad Rosalle" userId="S::rrosalle@eac.gov::190feefb-81af-46c5-a351-fd51ecbb63aa" providerId="AD" clId="Web-{F758BF66-67FA-AE7B-24A8-2648A6171A61}" dt="2024-11-21T19:52:38.325" v="1" actId="1076"/>
      <pc:docMkLst>
        <pc:docMk/>
      </pc:docMkLst>
      <pc:sldChg chg="modSp">
        <pc:chgData name="Rashaad Rosalle" userId="S::rrosalle@eac.gov::190feefb-81af-46c5-a351-fd51ecbb63aa" providerId="AD" clId="Web-{F758BF66-67FA-AE7B-24A8-2648A6171A61}" dt="2024-11-21T19:52:38.325" v="1" actId="1076"/>
        <pc:sldMkLst>
          <pc:docMk/>
          <pc:sldMk cId="1342557726" sldId="266"/>
        </pc:sldMkLst>
        <pc:grpChg chg="mod">
          <ac:chgData name="Rashaad Rosalle" userId="S::rrosalle@eac.gov::190feefb-81af-46c5-a351-fd51ecbb63aa" providerId="AD" clId="Web-{F758BF66-67FA-AE7B-24A8-2648A6171A61}" dt="2024-11-21T19:52:38.325" v="1" actId="1076"/>
          <ac:grpSpMkLst>
            <pc:docMk/>
            <pc:sldMk cId="1342557726" sldId="266"/>
            <ac:grpSpMk id="5" creationId="{8D0AAB95-9FF7-AB4A-F546-7F05B1D516E8}"/>
          </ac:grpSpMkLst>
        </pc:grpChg>
      </pc:sldChg>
    </pc:docChg>
  </pc:docChgLst>
  <pc:docChgLst>
    <pc:chgData name="Rashaad Rosalle" userId="190feefb-81af-46c5-a351-fd51ecbb63aa" providerId="ADAL" clId="{98795837-EB7B-4D4A-8ADC-641088D9ADFB}"/>
    <pc:docChg chg="undo custSel addSld delSld modSld sldOrd addSection delSection modSection">
      <pc:chgData name="Rashaad Rosalle" userId="190feefb-81af-46c5-a351-fd51ecbb63aa" providerId="ADAL" clId="{98795837-EB7B-4D4A-8ADC-641088D9ADFB}" dt="2024-11-25T20:40:34.643" v="1803" actId="1036"/>
      <pc:docMkLst>
        <pc:docMk/>
      </pc:docMkLst>
      <pc:sldChg chg="del">
        <pc:chgData name="Rashaad Rosalle" userId="190feefb-81af-46c5-a351-fd51ecbb63aa" providerId="ADAL" clId="{98795837-EB7B-4D4A-8ADC-641088D9ADFB}" dt="2024-11-21T20:40:48.116" v="135" actId="47"/>
        <pc:sldMkLst>
          <pc:docMk/>
          <pc:sldMk cId="958024936" sldId="256"/>
        </pc:sldMkLst>
      </pc:sldChg>
      <pc:sldChg chg="del">
        <pc:chgData name="Rashaad Rosalle" userId="190feefb-81af-46c5-a351-fd51ecbb63aa" providerId="ADAL" clId="{98795837-EB7B-4D4A-8ADC-641088D9ADFB}" dt="2024-11-21T20:40:51.820" v="136" actId="47"/>
        <pc:sldMkLst>
          <pc:docMk/>
          <pc:sldMk cId="207709003" sldId="257"/>
        </pc:sldMkLst>
      </pc:sldChg>
      <pc:sldChg chg="del">
        <pc:chgData name="Rashaad Rosalle" userId="190feefb-81af-46c5-a351-fd51ecbb63aa" providerId="ADAL" clId="{98795837-EB7B-4D4A-8ADC-641088D9ADFB}" dt="2024-11-21T20:40:54.068" v="137" actId="47"/>
        <pc:sldMkLst>
          <pc:docMk/>
          <pc:sldMk cId="1834989548" sldId="258"/>
        </pc:sldMkLst>
      </pc:sldChg>
      <pc:sldChg chg="del">
        <pc:chgData name="Rashaad Rosalle" userId="190feefb-81af-46c5-a351-fd51ecbb63aa" providerId="ADAL" clId="{98795837-EB7B-4D4A-8ADC-641088D9ADFB}" dt="2024-11-21T20:40:56.028" v="138" actId="47"/>
        <pc:sldMkLst>
          <pc:docMk/>
          <pc:sldMk cId="1692903624" sldId="259"/>
        </pc:sldMkLst>
      </pc:sldChg>
      <pc:sldChg chg="del">
        <pc:chgData name="Rashaad Rosalle" userId="190feefb-81af-46c5-a351-fd51ecbb63aa" providerId="ADAL" clId="{98795837-EB7B-4D4A-8ADC-641088D9ADFB}" dt="2024-11-21T20:41:58.912" v="139" actId="47"/>
        <pc:sldMkLst>
          <pc:docMk/>
          <pc:sldMk cId="3956657629" sldId="260"/>
        </pc:sldMkLst>
      </pc:sldChg>
      <pc:sldChg chg="del">
        <pc:chgData name="Rashaad Rosalle" userId="190feefb-81af-46c5-a351-fd51ecbb63aa" providerId="ADAL" clId="{98795837-EB7B-4D4A-8ADC-641088D9ADFB}" dt="2024-11-21T20:41:58.912" v="139" actId="47"/>
        <pc:sldMkLst>
          <pc:docMk/>
          <pc:sldMk cId="1029668992" sldId="261"/>
        </pc:sldMkLst>
      </pc:sldChg>
      <pc:sldChg chg="del">
        <pc:chgData name="Rashaad Rosalle" userId="190feefb-81af-46c5-a351-fd51ecbb63aa" providerId="ADAL" clId="{98795837-EB7B-4D4A-8ADC-641088D9ADFB}" dt="2024-11-21T20:42:00.005" v="140" actId="47"/>
        <pc:sldMkLst>
          <pc:docMk/>
          <pc:sldMk cId="1236284699" sldId="262"/>
        </pc:sldMkLst>
      </pc:sldChg>
      <pc:sldChg chg="modSp del mod">
        <pc:chgData name="Rashaad Rosalle" userId="190feefb-81af-46c5-a351-fd51ecbb63aa" providerId="ADAL" clId="{98795837-EB7B-4D4A-8ADC-641088D9ADFB}" dt="2024-11-21T20:42:01.071" v="141" actId="47"/>
        <pc:sldMkLst>
          <pc:docMk/>
          <pc:sldMk cId="3252729842" sldId="263"/>
        </pc:sldMkLst>
        <pc:spChg chg="mod">
          <ac:chgData name="Rashaad Rosalle" userId="190feefb-81af-46c5-a351-fd51ecbb63aa" providerId="ADAL" clId="{98795837-EB7B-4D4A-8ADC-641088D9ADFB}" dt="2024-11-21T20:12:32.843" v="9" actId="27636"/>
          <ac:spMkLst>
            <pc:docMk/>
            <pc:sldMk cId="3252729842" sldId="263"/>
            <ac:spMk id="11" creationId="{2B2AB4B1-1381-09B7-0399-33E230985841}"/>
          </ac:spMkLst>
        </pc:spChg>
      </pc:sldChg>
      <pc:sldChg chg="del">
        <pc:chgData name="Rashaad Rosalle" userId="190feefb-81af-46c5-a351-fd51ecbb63aa" providerId="ADAL" clId="{98795837-EB7B-4D4A-8ADC-641088D9ADFB}" dt="2024-11-21T20:42:02.107" v="142" actId="47"/>
        <pc:sldMkLst>
          <pc:docMk/>
          <pc:sldMk cId="4057630513" sldId="264"/>
        </pc:sldMkLst>
      </pc:sldChg>
      <pc:sldChg chg="del">
        <pc:chgData name="Rashaad Rosalle" userId="190feefb-81af-46c5-a351-fd51ecbb63aa" providerId="ADAL" clId="{98795837-EB7B-4D4A-8ADC-641088D9ADFB}" dt="2024-11-21T20:42:03.126" v="143" actId="47"/>
        <pc:sldMkLst>
          <pc:docMk/>
          <pc:sldMk cId="2632679196" sldId="265"/>
        </pc:sldMkLst>
      </pc:sldChg>
      <pc:sldChg chg="addSp delSp modSp mod">
        <pc:chgData name="Rashaad Rosalle" userId="190feefb-81af-46c5-a351-fd51ecbb63aa" providerId="ADAL" clId="{98795837-EB7B-4D4A-8ADC-641088D9ADFB}" dt="2024-11-22T21:39:34.893" v="1350" actId="20577"/>
        <pc:sldMkLst>
          <pc:docMk/>
          <pc:sldMk cId="1342557726" sldId="266"/>
        </pc:sldMkLst>
        <pc:spChg chg="del">
          <ac:chgData name="Rashaad Rosalle" userId="190feefb-81af-46c5-a351-fd51ecbb63aa" providerId="ADAL" clId="{98795837-EB7B-4D4A-8ADC-641088D9ADFB}" dt="2024-11-21T20:12:43.698" v="15" actId="478"/>
          <ac:spMkLst>
            <pc:docMk/>
            <pc:sldMk cId="1342557726" sldId="266"/>
            <ac:spMk id="9" creationId="{F6DF2EE4-6F49-639F-2A3C-B85CAF78E30C}"/>
          </ac:spMkLst>
        </pc:spChg>
        <pc:spChg chg="del mod">
          <ac:chgData name="Rashaad Rosalle" userId="190feefb-81af-46c5-a351-fd51ecbb63aa" providerId="ADAL" clId="{98795837-EB7B-4D4A-8ADC-641088D9ADFB}" dt="2024-11-22T21:32:55.448" v="1268" actId="478"/>
          <ac:spMkLst>
            <pc:docMk/>
            <pc:sldMk cId="1342557726" sldId="266"/>
            <ac:spMk id="10" creationId="{335F636E-C90B-9691-E2EA-53050B269498}"/>
          </ac:spMkLst>
        </pc:spChg>
        <pc:spChg chg="del mod">
          <ac:chgData name="Rashaad Rosalle" userId="190feefb-81af-46c5-a351-fd51ecbb63aa" providerId="ADAL" clId="{98795837-EB7B-4D4A-8ADC-641088D9ADFB}" dt="2024-11-22T21:33:04.286" v="1271" actId="478"/>
          <ac:spMkLst>
            <pc:docMk/>
            <pc:sldMk cId="1342557726" sldId="266"/>
            <ac:spMk id="11" creationId="{7DEEAAAD-1B4C-1DD5-1384-334F5A2CE2F5}"/>
          </ac:spMkLst>
        </pc:spChg>
        <pc:spChg chg="add mod">
          <ac:chgData name="Rashaad Rosalle" userId="190feefb-81af-46c5-a351-fd51ecbb63aa" providerId="ADAL" clId="{98795837-EB7B-4D4A-8ADC-641088D9ADFB}" dt="2024-11-22T20:41:29.447" v="499"/>
          <ac:spMkLst>
            <pc:docMk/>
            <pc:sldMk cId="1342557726" sldId="266"/>
            <ac:spMk id="14" creationId="{5A482FCD-B5F2-06B4-077B-1F5BD2109019}"/>
          </ac:spMkLst>
        </pc:spChg>
        <pc:spChg chg="add del mod">
          <ac:chgData name="Rashaad Rosalle" userId="190feefb-81af-46c5-a351-fd51ecbb63aa" providerId="ADAL" clId="{98795837-EB7B-4D4A-8ADC-641088D9ADFB}" dt="2024-11-22T21:33:02.663" v="1270" actId="478"/>
          <ac:spMkLst>
            <pc:docMk/>
            <pc:sldMk cId="1342557726" sldId="266"/>
            <ac:spMk id="16" creationId="{D3C0FFCA-4C9A-6DE3-6C2A-9F7DC56E1BD9}"/>
          </ac:spMkLst>
        </pc:spChg>
        <pc:spChg chg="add mod">
          <ac:chgData name="Rashaad Rosalle" userId="190feefb-81af-46c5-a351-fd51ecbb63aa" providerId="ADAL" clId="{98795837-EB7B-4D4A-8ADC-641088D9ADFB}" dt="2024-11-22T21:39:29.394" v="1348" actId="20577"/>
          <ac:spMkLst>
            <pc:docMk/>
            <pc:sldMk cId="1342557726" sldId="266"/>
            <ac:spMk id="17" creationId="{61E5DC2A-3237-C9C5-D277-55783F18E96B}"/>
          </ac:spMkLst>
        </pc:spChg>
        <pc:spChg chg="add mod">
          <ac:chgData name="Rashaad Rosalle" userId="190feefb-81af-46c5-a351-fd51ecbb63aa" providerId="ADAL" clId="{98795837-EB7B-4D4A-8ADC-641088D9ADFB}" dt="2024-11-22T21:39:30.758" v="1349" actId="20577"/>
          <ac:spMkLst>
            <pc:docMk/>
            <pc:sldMk cId="1342557726" sldId="266"/>
            <ac:spMk id="18" creationId="{366D4D5A-09C2-BF65-5910-C2327636B849}"/>
          </ac:spMkLst>
        </pc:spChg>
        <pc:spChg chg="add mod">
          <ac:chgData name="Rashaad Rosalle" userId="190feefb-81af-46c5-a351-fd51ecbb63aa" providerId="ADAL" clId="{98795837-EB7B-4D4A-8ADC-641088D9ADFB}" dt="2024-11-22T21:39:34.893" v="1350" actId="20577"/>
          <ac:spMkLst>
            <pc:docMk/>
            <pc:sldMk cId="1342557726" sldId="266"/>
            <ac:spMk id="19" creationId="{7B48D96B-4D18-EC16-5E37-69B36B20F516}"/>
          </ac:spMkLst>
        </pc:spChg>
        <pc:grpChg chg="del mod">
          <ac:chgData name="Rashaad Rosalle" userId="190feefb-81af-46c5-a351-fd51ecbb63aa" providerId="ADAL" clId="{98795837-EB7B-4D4A-8ADC-641088D9ADFB}" dt="2024-11-21T20:12:20.983" v="2" actId="478"/>
          <ac:grpSpMkLst>
            <pc:docMk/>
            <pc:sldMk cId="1342557726" sldId="266"/>
            <ac:grpSpMk id="5" creationId="{8D0AAB95-9FF7-AB4A-F546-7F05B1D516E8}"/>
          </ac:grpSpMkLst>
        </pc:grpChg>
        <pc:picChg chg="del">
          <ac:chgData name="Rashaad Rosalle" userId="190feefb-81af-46c5-a351-fd51ecbb63aa" providerId="ADAL" clId="{98795837-EB7B-4D4A-8ADC-641088D9ADFB}" dt="2024-11-21T20:12:20.133" v="1" actId="478"/>
          <ac:picMkLst>
            <pc:docMk/>
            <pc:sldMk cId="1342557726" sldId="266"/>
            <ac:picMk id="4" creationId="{E449E5A7-2F50-F347-14AC-C6C73F33A1D2}"/>
          </ac:picMkLst>
        </pc:picChg>
        <pc:picChg chg="add mod">
          <ac:chgData name="Rashaad Rosalle" userId="190feefb-81af-46c5-a351-fd51ecbb63aa" providerId="ADAL" clId="{98795837-EB7B-4D4A-8ADC-641088D9ADFB}" dt="2024-11-21T20:12:30.859" v="3"/>
          <ac:picMkLst>
            <pc:docMk/>
            <pc:sldMk cId="1342557726" sldId="266"/>
            <ac:picMk id="7" creationId="{3306AE69-DD7D-C634-49E0-E46175D446DA}"/>
          </ac:picMkLst>
        </pc:picChg>
        <pc:picChg chg="add del mod">
          <ac:chgData name="Rashaad Rosalle" userId="190feefb-81af-46c5-a351-fd51ecbb63aa" providerId="ADAL" clId="{98795837-EB7B-4D4A-8ADC-641088D9ADFB}" dt="2024-11-21T20:25:06.691" v="108" actId="478"/>
          <ac:picMkLst>
            <pc:docMk/>
            <pc:sldMk cId="1342557726" sldId="266"/>
            <ac:picMk id="12" creationId="{0D2A3710-2BE0-3DBF-827C-EC353E86AF46}"/>
          </ac:picMkLst>
        </pc:picChg>
        <pc:picChg chg="add mod ord">
          <ac:chgData name="Rashaad Rosalle" userId="190feefb-81af-46c5-a351-fd51ecbb63aa" providerId="ADAL" clId="{98795837-EB7B-4D4A-8ADC-641088D9ADFB}" dt="2024-11-22T16:39:14.088" v="209" actId="167"/>
          <ac:picMkLst>
            <pc:docMk/>
            <pc:sldMk cId="1342557726" sldId="266"/>
            <ac:picMk id="13" creationId="{F34B9F14-4357-92C4-6CF6-C841AA6014D6}"/>
          </ac:picMkLst>
        </pc:picChg>
      </pc:sldChg>
      <pc:sldChg chg="del">
        <pc:chgData name="Rashaad Rosalle" userId="190feefb-81af-46c5-a351-fd51ecbb63aa" providerId="ADAL" clId="{98795837-EB7B-4D4A-8ADC-641088D9ADFB}" dt="2024-11-21T20:16:57.678" v="32" actId="47"/>
        <pc:sldMkLst>
          <pc:docMk/>
          <pc:sldMk cId="149390085" sldId="267"/>
        </pc:sldMkLst>
      </pc:sldChg>
      <pc:sldChg chg="delSp del mod">
        <pc:chgData name="Rashaad Rosalle" userId="190feefb-81af-46c5-a351-fd51ecbb63aa" providerId="ADAL" clId="{98795837-EB7B-4D4A-8ADC-641088D9ADFB}" dt="2024-11-22T20:41:59.407" v="505" actId="47"/>
        <pc:sldMkLst>
          <pc:docMk/>
          <pc:sldMk cId="3741050032" sldId="268"/>
        </pc:sldMkLst>
        <pc:picChg chg="del">
          <ac:chgData name="Rashaad Rosalle" userId="190feefb-81af-46c5-a351-fd51ecbb63aa" providerId="ADAL" clId="{98795837-EB7B-4D4A-8ADC-641088D9ADFB}" dt="2024-11-21T20:17:00.577" v="33" actId="478"/>
          <ac:picMkLst>
            <pc:docMk/>
            <pc:sldMk cId="3741050032" sldId="268"/>
            <ac:picMk id="3" creationId="{F54C087C-A35E-9F3C-8025-05A7FD538E9B}"/>
          </ac:picMkLst>
        </pc:picChg>
      </pc:sldChg>
      <pc:sldChg chg="delSp add del mod">
        <pc:chgData name="Rashaad Rosalle" userId="190feefb-81af-46c5-a351-fd51ecbb63aa" providerId="ADAL" clId="{98795837-EB7B-4D4A-8ADC-641088D9ADFB}" dt="2024-11-22T20:46:49.439" v="511" actId="47"/>
        <pc:sldMkLst>
          <pc:docMk/>
          <pc:sldMk cId="3890382035" sldId="269"/>
        </pc:sldMkLst>
        <pc:picChg chg="del">
          <ac:chgData name="Rashaad Rosalle" userId="190feefb-81af-46c5-a351-fd51ecbb63aa" providerId="ADAL" clId="{98795837-EB7B-4D4A-8ADC-641088D9ADFB}" dt="2024-11-21T20:28:38.947" v="116" actId="478"/>
          <ac:picMkLst>
            <pc:docMk/>
            <pc:sldMk cId="3890382035" sldId="269"/>
            <ac:picMk id="3" creationId="{C047B894-075F-EF7C-5802-FF49FA0B411D}"/>
          </ac:picMkLst>
        </pc:picChg>
      </pc:sldChg>
      <pc:sldChg chg="delSp add del mod">
        <pc:chgData name="Rashaad Rosalle" userId="190feefb-81af-46c5-a351-fd51ecbb63aa" providerId="ADAL" clId="{98795837-EB7B-4D4A-8ADC-641088D9ADFB}" dt="2024-11-22T20:39:58.243" v="449" actId="47"/>
        <pc:sldMkLst>
          <pc:docMk/>
          <pc:sldMk cId="2680149893" sldId="270"/>
        </pc:sldMkLst>
        <pc:picChg chg="del">
          <ac:chgData name="Rashaad Rosalle" userId="190feefb-81af-46c5-a351-fd51ecbb63aa" providerId="ADAL" clId="{98795837-EB7B-4D4A-8ADC-641088D9ADFB}" dt="2024-11-21T20:17:37.006" v="48" actId="478"/>
          <ac:picMkLst>
            <pc:docMk/>
            <pc:sldMk cId="2680149893" sldId="270"/>
            <ac:picMk id="8" creationId="{75EF176C-0F7D-7552-6930-D809DC86877E}"/>
          </ac:picMkLst>
        </pc:picChg>
      </pc:sldChg>
      <pc:sldChg chg="del">
        <pc:chgData name="Rashaad Rosalle" userId="190feefb-81af-46c5-a351-fd51ecbb63aa" providerId="ADAL" clId="{98795837-EB7B-4D4A-8ADC-641088D9ADFB}" dt="2024-11-21T20:23:31.462" v="97" actId="47"/>
        <pc:sldMkLst>
          <pc:docMk/>
          <pc:sldMk cId="2132375067" sldId="272"/>
        </pc:sldMkLst>
      </pc:sldChg>
      <pc:sldChg chg="modSp add del mod">
        <pc:chgData name="Rashaad Rosalle" userId="190feefb-81af-46c5-a351-fd51ecbb63aa" providerId="ADAL" clId="{98795837-EB7B-4D4A-8ADC-641088D9ADFB}" dt="2024-11-21T20:36:09.351" v="120" actId="47"/>
        <pc:sldMkLst>
          <pc:docMk/>
          <pc:sldMk cId="1679040918" sldId="273"/>
        </pc:sldMkLst>
        <pc:spChg chg="mod">
          <ac:chgData name="Rashaad Rosalle" userId="190feefb-81af-46c5-a351-fd51ecbb63aa" providerId="ADAL" clId="{98795837-EB7B-4D4A-8ADC-641088D9ADFB}" dt="2024-11-21T20:12:32.832" v="8" actId="27636"/>
          <ac:spMkLst>
            <pc:docMk/>
            <pc:sldMk cId="1679040918" sldId="273"/>
            <ac:spMk id="6" creationId="{F8A80A6F-80FC-5B07-45A4-A7D5D3716B42}"/>
          </ac:spMkLst>
        </pc:spChg>
      </pc:sldChg>
      <pc:sldChg chg="del">
        <pc:chgData name="Rashaad Rosalle" userId="190feefb-81af-46c5-a351-fd51ecbb63aa" providerId="ADAL" clId="{98795837-EB7B-4D4A-8ADC-641088D9ADFB}" dt="2024-11-21T20:40:20.124" v="130" actId="47"/>
        <pc:sldMkLst>
          <pc:docMk/>
          <pc:sldMk cId="2475167674" sldId="275"/>
        </pc:sldMkLst>
      </pc:sldChg>
      <pc:sldChg chg="addSp delSp modSp mod setBg">
        <pc:chgData name="Rashaad Rosalle" userId="190feefb-81af-46c5-a351-fd51ecbb63aa" providerId="ADAL" clId="{98795837-EB7B-4D4A-8ADC-641088D9ADFB}" dt="2024-11-22T16:38:17.517" v="201" actId="11529"/>
        <pc:sldMkLst>
          <pc:docMk/>
          <pc:sldMk cId="1445539566" sldId="276"/>
        </pc:sldMkLst>
        <pc:spChg chg="add del">
          <ac:chgData name="Rashaad Rosalle" userId="190feefb-81af-46c5-a351-fd51ecbb63aa" providerId="ADAL" clId="{98795837-EB7B-4D4A-8ADC-641088D9ADFB}" dt="2024-11-22T16:38:17.517" v="201" actId="11529"/>
          <ac:spMkLst>
            <pc:docMk/>
            <pc:sldMk cId="1445539566" sldId="276"/>
            <ac:spMk id="3" creationId="{CF34BF61-E663-448B-8C43-A944276F716E}"/>
          </ac:spMkLst>
        </pc:spChg>
        <pc:grpChg chg="mod">
          <ac:chgData name="Rashaad Rosalle" userId="190feefb-81af-46c5-a351-fd51ecbb63aa" providerId="ADAL" clId="{98795837-EB7B-4D4A-8ADC-641088D9ADFB}" dt="2024-11-22T16:31:17.117" v="199" actId="14100"/>
          <ac:grpSpMkLst>
            <pc:docMk/>
            <pc:sldMk cId="1445539566" sldId="276"/>
            <ac:grpSpMk id="21" creationId="{DB7B81C5-7BB9-9073-E037-4CADC2D12768}"/>
          </ac:grpSpMkLst>
        </pc:grpChg>
      </pc:sldChg>
      <pc:sldChg chg="setBg">
        <pc:chgData name="Rashaad Rosalle" userId="190feefb-81af-46c5-a351-fd51ecbb63aa" providerId="ADAL" clId="{98795837-EB7B-4D4A-8ADC-641088D9ADFB}" dt="2024-11-22T16:38:48.324" v="204"/>
        <pc:sldMkLst>
          <pc:docMk/>
          <pc:sldMk cId="3257605315" sldId="277"/>
        </pc:sldMkLst>
      </pc:sldChg>
      <pc:sldChg chg="addSp delSp modSp new del mod">
        <pc:chgData name="Rashaad Rosalle" userId="190feefb-81af-46c5-a351-fd51ecbb63aa" providerId="ADAL" clId="{98795837-EB7B-4D4A-8ADC-641088D9ADFB}" dt="2024-11-21T20:22:44.073" v="83" actId="47"/>
        <pc:sldMkLst>
          <pc:docMk/>
          <pc:sldMk cId="3178424972" sldId="278"/>
        </pc:sldMkLst>
        <pc:spChg chg="del">
          <ac:chgData name="Rashaad Rosalle" userId="190feefb-81af-46c5-a351-fd51ecbb63aa" providerId="ADAL" clId="{98795837-EB7B-4D4A-8ADC-641088D9ADFB}" dt="2024-11-21T20:13:10.818" v="20" actId="478"/>
          <ac:spMkLst>
            <pc:docMk/>
            <pc:sldMk cId="3178424972" sldId="278"/>
            <ac:spMk id="2" creationId="{10B4FB7D-1696-ABC6-CA25-0B20EB0D7944}"/>
          </ac:spMkLst>
        </pc:spChg>
        <pc:picChg chg="add mod">
          <ac:chgData name="Rashaad Rosalle" userId="190feefb-81af-46c5-a351-fd51ecbb63aa" providerId="ADAL" clId="{98795837-EB7B-4D4A-8ADC-641088D9ADFB}" dt="2024-11-21T20:13:19.711" v="25" actId="14100"/>
          <ac:picMkLst>
            <pc:docMk/>
            <pc:sldMk cId="3178424972" sldId="278"/>
            <ac:picMk id="4" creationId="{3B99E551-C506-F842-D77A-3D10E5EAD9CF}"/>
          </ac:picMkLst>
        </pc:picChg>
        <pc:picChg chg="add mod">
          <ac:chgData name="Rashaad Rosalle" userId="190feefb-81af-46c5-a351-fd51ecbb63aa" providerId="ADAL" clId="{98795837-EB7B-4D4A-8ADC-641088D9ADFB}" dt="2024-11-21T20:13:30.547" v="28" actId="14100"/>
          <ac:picMkLst>
            <pc:docMk/>
            <pc:sldMk cId="3178424972" sldId="278"/>
            <ac:picMk id="5" creationId="{3BEEFA06-4249-33D9-E04E-3B1FA34AA135}"/>
          </ac:picMkLst>
        </pc:picChg>
      </pc:sldChg>
      <pc:sldChg chg="addSp delSp modSp add mod ord setBg">
        <pc:chgData name="Rashaad Rosalle" userId="190feefb-81af-46c5-a351-fd51ecbb63aa" providerId="ADAL" clId="{98795837-EB7B-4D4A-8ADC-641088D9ADFB}" dt="2024-11-25T19:57:37.159" v="1597" actId="1037"/>
        <pc:sldMkLst>
          <pc:docMk/>
          <pc:sldMk cId="4143687022" sldId="279"/>
        </pc:sldMkLst>
        <pc:spChg chg="add del mod">
          <ac:chgData name="Rashaad Rosalle" userId="190feefb-81af-46c5-a351-fd51ecbb63aa" providerId="ADAL" clId="{98795837-EB7B-4D4A-8ADC-641088D9ADFB}" dt="2024-11-22T16:41:08.392" v="311" actId="478"/>
          <ac:spMkLst>
            <pc:docMk/>
            <pc:sldMk cId="4143687022" sldId="279"/>
            <ac:spMk id="6" creationId="{AD68FD17-B16C-B306-7EC5-363DCA8C7B0E}"/>
          </ac:spMkLst>
        </pc:spChg>
        <pc:spChg chg="add del mod">
          <ac:chgData name="Rashaad Rosalle" userId="190feefb-81af-46c5-a351-fd51ecbb63aa" providerId="ADAL" clId="{98795837-EB7B-4D4A-8ADC-641088D9ADFB}" dt="2024-11-22T16:41:12.780" v="313" actId="478"/>
          <ac:spMkLst>
            <pc:docMk/>
            <pc:sldMk cId="4143687022" sldId="279"/>
            <ac:spMk id="7" creationId="{B6BCBB2D-B166-B83A-1A5F-C06F590559F6}"/>
          </ac:spMkLst>
        </pc:spChg>
        <pc:spChg chg="add del mod">
          <ac:chgData name="Rashaad Rosalle" userId="190feefb-81af-46c5-a351-fd51ecbb63aa" providerId="ADAL" clId="{98795837-EB7B-4D4A-8ADC-641088D9ADFB}" dt="2024-11-22T16:41:10.340" v="312" actId="478"/>
          <ac:spMkLst>
            <pc:docMk/>
            <pc:sldMk cId="4143687022" sldId="279"/>
            <ac:spMk id="9" creationId="{6E7F302B-41E4-7415-7E27-CB63B6022333}"/>
          </ac:spMkLst>
        </pc:spChg>
        <pc:spChg chg="add del mod">
          <ac:chgData name="Rashaad Rosalle" userId="190feefb-81af-46c5-a351-fd51ecbb63aa" providerId="ADAL" clId="{98795837-EB7B-4D4A-8ADC-641088D9ADFB}" dt="2024-11-22T21:43:54.140" v="1353" actId="478"/>
          <ac:spMkLst>
            <pc:docMk/>
            <pc:sldMk cId="4143687022" sldId="279"/>
            <ac:spMk id="10" creationId="{A3081476-B14B-AAC3-9E6A-8C28A428A242}"/>
          </ac:spMkLst>
        </pc:spChg>
        <pc:spChg chg="add del mod">
          <ac:chgData name="Rashaad Rosalle" userId="190feefb-81af-46c5-a351-fd51ecbb63aa" providerId="ADAL" clId="{98795837-EB7B-4D4A-8ADC-641088D9ADFB}" dt="2024-11-22T21:43:54.140" v="1353" actId="478"/>
          <ac:spMkLst>
            <pc:docMk/>
            <pc:sldMk cId="4143687022" sldId="279"/>
            <ac:spMk id="11" creationId="{FE1909EB-DA5C-1127-6084-1CD67D7A54AA}"/>
          </ac:spMkLst>
        </pc:spChg>
        <pc:spChg chg="add mod">
          <ac:chgData name="Rashaad Rosalle" userId="190feefb-81af-46c5-a351-fd51ecbb63aa" providerId="ADAL" clId="{98795837-EB7B-4D4A-8ADC-641088D9ADFB}" dt="2024-11-22T20:44:07.825" v="506"/>
          <ac:spMkLst>
            <pc:docMk/>
            <pc:sldMk cId="4143687022" sldId="279"/>
            <ac:spMk id="12" creationId="{4BF9A994-B913-4F40-4A09-70EED94CACA3}"/>
          </ac:spMkLst>
        </pc:spChg>
        <pc:spChg chg="add del mod">
          <ac:chgData name="Rashaad Rosalle" userId="190feefb-81af-46c5-a351-fd51ecbb63aa" providerId="ADAL" clId="{98795837-EB7B-4D4A-8ADC-641088D9ADFB}" dt="2024-11-22T21:43:57.643" v="1354" actId="478"/>
          <ac:spMkLst>
            <pc:docMk/>
            <pc:sldMk cId="4143687022" sldId="279"/>
            <ac:spMk id="14" creationId="{D519A823-4F0C-DA88-EA33-D7D636BE7592}"/>
          </ac:spMkLst>
        </pc:spChg>
        <pc:spChg chg="add mod">
          <ac:chgData name="Rashaad Rosalle" userId="190feefb-81af-46c5-a351-fd51ecbb63aa" providerId="ADAL" clId="{98795837-EB7B-4D4A-8ADC-641088D9ADFB}" dt="2024-11-22T21:44:05.105" v="1362" actId="1035"/>
          <ac:spMkLst>
            <pc:docMk/>
            <pc:sldMk cId="4143687022" sldId="279"/>
            <ac:spMk id="15" creationId="{8A37B474-B255-C970-D3D1-77DD4796D2E6}"/>
          </ac:spMkLst>
        </pc:spChg>
        <pc:spChg chg="add mod">
          <ac:chgData name="Rashaad Rosalle" userId="190feefb-81af-46c5-a351-fd51ecbb63aa" providerId="ADAL" clId="{98795837-EB7B-4D4A-8ADC-641088D9ADFB}" dt="2024-11-25T19:57:37.159" v="1597" actId="1037"/>
          <ac:spMkLst>
            <pc:docMk/>
            <pc:sldMk cId="4143687022" sldId="279"/>
            <ac:spMk id="16" creationId="{1F6515E1-4BCC-148E-1A93-0FFFAF5BF13A}"/>
          </ac:spMkLst>
        </pc:spChg>
        <pc:spChg chg="add mod">
          <ac:chgData name="Rashaad Rosalle" userId="190feefb-81af-46c5-a351-fd51ecbb63aa" providerId="ADAL" clId="{98795837-EB7B-4D4A-8ADC-641088D9ADFB}" dt="2024-11-22T21:44:05.105" v="1362" actId="1035"/>
          <ac:spMkLst>
            <pc:docMk/>
            <pc:sldMk cId="4143687022" sldId="279"/>
            <ac:spMk id="17" creationId="{3C3E7819-C5D5-98D2-00DD-A4DE4A87EE3B}"/>
          </ac:spMkLst>
        </pc:spChg>
        <pc:picChg chg="add mod">
          <ac:chgData name="Rashaad Rosalle" userId="190feefb-81af-46c5-a351-fd51ecbb63aa" providerId="ADAL" clId="{98795837-EB7B-4D4A-8ADC-641088D9ADFB}" dt="2024-11-22T20:28:37.856" v="316" actId="1076"/>
          <ac:picMkLst>
            <pc:docMk/>
            <pc:sldMk cId="4143687022" sldId="279"/>
            <ac:picMk id="3" creationId="{8F17608C-9772-FBA2-5C03-B0A9C88D62A6}"/>
          </ac:picMkLst>
        </pc:picChg>
        <pc:picChg chg="del mod">
          <ac:chgData name="Rashaad Rosalle" userId="190feefb-81af-46c5-a351-fd51ecbb63aa" providerId="ADAL" clId="{98795837-EB7B-4D4A-8ADC-641088D9ADFB}" dt="2024-11-21T20:21:52.900" v="70" actId="478"/>
          <ac:picMkLst>
            <pc:docMk/>
            <pc:sldMk cId="4143687022" sldId="279"/>
            <ac:picMk id="4" creationId="{3B99E551-C506-F842-D77A-3D10E5EAD9CF}"/>
          </ac:picMkLst>
        </pc:picChg>
        <pc:picChg chg="del">
          <ac:chgData name="Rashaad Rosalle" userId="190feefb-81af-46c5-a351-fd51ecbb63aa" providerId="ADAL" clId="{98795837-EB7B-4D4A-8ADC-641088D9ADFB}" dt="2024-11-21T20:17:08.982" v="37" actId="478"/>
          <ac:picMkLst>
            <pc:docMk/>
            <pc:sldMk cId="4143687022" sldId="279"/>
            <ac:picMk id="5" creationId="{3BEEFA06-4249-33D9-E04E-3B1FA34AA135}"/>
          </ac:picMkLst>
        </pc:picChg>
      </pc:sldChg>
      <pc:sldChg chg="addSp delSp modSp add del mod setBg">
        <pc:chgData name="Rashaad Rosalle" userId="190feefb-81af-46c5-a351-fd51ecbb63aa" providerId="ADAL" clId="{98795837-EB7B-4D4A-8ADC-641088D9ADFB}" dt="2024-11-22T21:47:07.368" v="1484" actId="20577"/>
        <pc:sldMkLst>
          <pc:docMk/>
          <pc:sldMk cId="4068450974" sldId="280"/>
        </pc:sldMkLst>
        <pc:spChg chg="add del mod">
          <ac:chgData name="Rashaad Rosalle" userId="190feefb-81af-46c5-a351-fd51ecbb63aa" providerId="ADAL" clId="{98795837-EB7B-4D4A-8ADC-641088D9ADFB}" dt="2024-11-22T21:17:19.025" v="888" actId="478"/>
          <ac:spMkLst>
            <pc:docMk/>
            <pc:sldMk cId="4068450974" sldId="280"/>
            <ac:spMk id="7" creationId="{E1FA9514-7BE3-EAA0-7EFA-8188ED20D67A}"/>
          </ac:spMkLst>
        </pc:spChg>
        <pc:spChg chg="add del mod">
          <ac:chgData name="Rashaad Rosalle" userId="190feefb-81af-46c5-a351-fd51ecbb63aa" providerId="ADAL" clId="{98795837-EB7B-4D4A-8ADC-641088D9ADFB}" dt="2024-11-22T21:17:21.561" v="890" actId="478"/>
          <ac:spMkLst>
            <pc:docMk/>
            <pc:sldMk cId="4068450974" sldId="280"/>
            <ac:spMk id="8" creationId="{54706530-E138-C820-563A-E012F71157E7}"/>
          </ac:spMkLst>
        </pc:spChg>
        <pc:spChg chg="add mod">
          <ac:chgData name="Rashaad Rosalle" userId="190feefb-81af-46c5-a351-fd51ecbb63aa" providerId="ADAL" clId="{98795837-EB7B-4D4A-8ADC-641088D9ADFB}" dt="2024-11-22T20:41:16.802" v="496"/>
          <ac:spMkLst>
            <pc:docMk/>
            <pc:sldMk cId="4068450974" sldId="280"/>
            <ac:spMk id="9" creationId="{B44283CB-E686-25D0-90A8-084571B53141}"/>
          </ac:spMkLst>
        </pc:spChg>
        <pc:spChg chg="add del mod">
          <ac:chgData name="Rashaad Rosalle" userId="190feefb-81af-46c5-a351-fd51ecbb63aa" providerId="ADAL" clId="{98795837-EB7B-4D4A-8ADC-641088D9ADFB}" dt="2024-11-22T21:17:26.532" v="893" actId="478"/>
          <ac:spMkLst>
            <pc:docMk/>
            <pc:sldMk cId="4068450974" sldId="280"/>
            <ac:spMk id="11" creationId="{EAE17080-C74E-4845-B268-DC707746D333}"/>
          </ac:spMkLst>
        </pc:spChg>
        <pc:spChg chg="add mod">
          <ac:chgData name="Rashaad Rosalle" userId="190feefb-81af-46c5-a351-fd51ecbb63aa" providerId="ADAL" clId="{98795837-EB7B-4D4A-8ADC-641088D9ADFB}" dt="2024-11-22T21:17:35.545" v="915" actId="20577"/>
          <ac:spMkLst>
            <pc:docMk/>
            <pc:sldMk cId="4068450974" sldId="280"/>
            <ac:spMk id="12" creationId="{026811C8-DD8D-B392-74EF-A121E8191AD8}"/>
          </ac:spMkLst>
        </pc:spChg>
        <pc:spChg chg="add mod">
          <ac:chgData name="Rashaad Rosalle" userId="190feefb-81af-46c5-a351-fd51ecbb63aa" providerId="ADAL" clId="{98795837-EB7B-4D4A-8ADC-641088D9ADFB}" dt="2024-11-22T21:47:00.189" v="1475" actId="20577"/>
          <ac:spMkLst>
            <pc:docMk/>
            <pc:sldMk cId="4068450974" sldId="280"/>
            <ac:spMk id="13" creationId="{31D00802-10A3-51AC-605E-87CAAE28AF04}"/>
          </ac:spMkLst>
        </pc:spChg>
        <pc:spChg chg="add mod">
          <ac:chgData name="Rashaad Rosalle" userId="190feefb-81af-46c5-a351-fd51ecbb63aa" providerId="ADAL" clId="{98795837-EB7B-4D4A-8ADC-641088D9ADFB}" dt="2024-11-22T21:47:07.368" v="1484" actId="20577"/>
          <ac:spMkLst>
            <pc:docMk/>
            <pc:sldMk cId="4068450974" sldId="280"/>
            <ac:spMk id="14" creationId="{1916C10C-56D3-F1E0-25F4-2DB2CB79D156}"/>
          </ac:spMkLst>
        </pc:spChg>
        <pc:picChg chg="add del mod">
          <ac:chgData name="Rashaad Rosalle" userId="190feefb-81af-46c5-a351-fd51ecbb63aa" providerId="ADAL" clId="{98795837-EB7B-4D4A-8ADC-641088D9ADFB}" dt="2024-11-22T20:37:34.891" v="414" actId="478"/>
          <ac:picMkLst>
            <pc:docMk/>
            <pc:sldMk cId="4068450974" sldId="280"/>
            <ac:picMk id="2" creationId="{55A78DCA-28D1-0EB6-1311-ED2C1DD03189}"/>
          </ac:picMkLst>
        </pc:picChg>
        <pc:picChg chg="del">
          <ac:chgData name="Rashaad Rosalle" userId="190feefb-81af-46c5-a351-fd51ecbb63aa" providerId="ADAL" clId="{98795837-EB7B-4D4A-8ADC-641088D9ADFB}" dt="2024-11-21T20:20:34.072" v="50" actId="478"/>
          <ac:picMkLst>
            <pc:docMk/>
            <pc:sldMk cId="4068450974" sldId="280"/>
            <ac:picMk id="3" creationId="{8F17608C-9772-FBA2-5C03-B0A9C88D62A6}"/>
          </ac:picMkLst>
        </pc:picChg>
        <pc:picChg chg="del mod">
          <ac:chgData name="Rashaad Rosalle" userId="190feefb-81af-46c5-a351-fd51ecbb63aa" providerId="ADAL" clId="{98795837-EB7B-4D4A-8ADC-641088D9ADFB}" dt="2024-11-21T20:20:41.741" v="52" actId="478"/>
          <ac:picMkLst>
            <pc:docMk/>
            <pc:sldMk cId="4068450974" sldId="280"/>
            <ac:picMk id="4" creationId="{3B99E551-C506-F842-D77A-3D10E5EAD9CF}"/>
          </ac:picMkLst>
        </pc:picChg>
        <pc:picChg chg="add mod">
          <ac:chgData name="Rashaad Rosalle" userId="190feefb-81af-46c5-a351-fd51ecbb63aa" providerId="ADAL" clId="{98795837-EB7B-4D4A-8ADC-641088D9ADFB}" dt="2024-11-22T20:37:32.900" v="413"/>
          <ac:picMkLst>
            <pc:docMk/>
            <pc:sldMk cId="4068450974" sldId="280"/>
            <ac:picMk id="5" creationId="{CAAB07EF-0219-40C3-21A7-B99C3C0EF8A6}"/>
          </ac:picMkLst>
        </pc:picChg>
        <pc:picChg chg="add del mod">
          <ac:chgData name="Rashaad Rosalle" userId="190feefb-81af-46c5-a351-fd51ecbb63aa" providerId="ADAL" clId="{98795837-EB7B-4D4A-8ADC-641088D9ADFB}" dt="2024-11-22T21:17:24.054" v="892" actId="478"/>
          <ac:picMkLst>
            <pc:docMk/>
            <pc:sldMk cId="4068450974" sldId="280"/>
            <ac:picMk id="6" creationId="{503B5D1F-206F-9477-4B15-139337C6A679}"/>
          </ac:picMkLst>
        </pc:picChg>
      </pc:sldChg>
      <pc:sldChg chg="addSp delSp modSp add del mod ord setBg">
        <pc:chgData name="Rashaad Rosalle" userId="190feefb-81af-46c5-a351-fd51ecbb63aa" providerId="ADAL" clId="{98795837-EB7B-4D4A-8ADC-641088D9ADFB}" dt="2024-11-25T20:40:19.594" v="1799" actId="1036"/>
        <pc:sldMkLst>
          <pc:docMk/>
          <pc:sldMk cId="2886380316" sldId="281"/>
        </pc:sldMkLst>
        <pc:spChg chg="add mod">
          <ac:chgData name="Rashaad Rosalle" userId="190feefb-81af-46c5-a351-fd51ecbb63aa" providerId="ADAL" clId="{98795837-EB7B-4D4A-8ADC-641088D9ADFB}" dt="2024-11-22T16:39:57.763" v="231"/>
          <ac:spMkLst>
            <pc:docMk/>
            <pc:sldMk cId="2886380316" sldId="281"/>
            <ac:spMk id="2" creationId="{A27C008E-51E1-E011-40CC-9EC5EEF26E25}"/>
          </ac:spMkLst>
        </pc:spChg>
        <pc:spChg chg="add del mod">
          <ac:chgData name="Rashaad Rosalle" userId="190feefb-81af-46c5-a351-fd51ecbb63aa" providerId="ADAL" clId="{98795837-EB7B-4D4A-8ADC-641088D9ADFB}" dt="2024-11-22T20:29:02.259" v="329" actId="478"/>
          <ac:spMkLst>
            <pc:docMk/>
            <pc:sldMk cId="2886380316" sldId="281"/>
            <ac:spMk id="4" creationId="{FFD49021-2FA2-B511-AB79-239F1A517A62}"/>
          </ac:spMkLst>
        </pc:spChg>
        <pc:spChg chg="add del mod">
          <ac:chgData name="Rashaad Rosalle" userId="190feefb-81af-46c5-a351-fd51ecbb63aa" providerId="ADAL" clId="{98795837-EB7B-4D4A-8ADC-641088D9ADFB}" dt="2024-11-22T20:29:06.785" v="331" actId="478"/>
          <ac:spMkLst>
            <pc:docMk/>
            <pc:sldMk cId="2886380316" sldId="281"/>
            <ac:spMk id="5" creationId="{0F25C54E-E2AA-6D02-F54E-FF3ACD3B9BD8}"/>
          </ac:spMkLst>
        </pc:spChg>
        <pc:spChg chg="add del mod">
          <ac:chgData name="Rashaad Rosalle" userId="190feefb-81af-46c5-a351-fd51ecbb63aa" providerId="ADAL" clId="{98795837-EB7B-4D4A-8ADC-641088D9ADFB}" dt="2024-11-22T20:29:04.381" v="330" actId="478"/>
          <ac:spMkLst>
            <pc:docMk/>
            <pc:sldMk cId="2886380316" sldId="281"/>
            <ac:spMk id="7" creationId="{FA35C084-3495-CFD7-18DE-2EAE21A58E85}"/>
          </ac:spMkLst>
        </pc:spChg>
        <pc:spChg chg="add del mod">
          <ac:chgData name="Rashaad Rosalle" userId="190feefb-81af-46c5-a351-fd51ecbb63aa" providerId="ADAL" clId="{98795837-EB7B-4D4A-8ADC-641088D9ADFB}" dt="2024-11-22T21:44:18.513" v="1365" actId="478"/>
          <ac:spMkLst>
            <pc:docMk/>
            <pc:sldMk cId="2886380316" sldId="281"/>
            <ac:spMk id="9" creationId="{833806E6-1A8E-33D5-6927-25215E75A1DB}"/>
          </ac:spMkLst>
        </pc:spChg>
        <pc:spChg chg="add del mod">
          <ac:chgData name="Rashaad Rosalle" userId="190feefb-81af-46c5-a351-fd51ecbb63aa" providerId="ADAL" clId="{98795837-EB7B-4D4A-8ADC-641088D9ADFB}" dt="2024-11-22T21:44:18.513" v="1365" actId="478"/>
          <ac:spMkLst>
            <pc:docMk/>
            <pc:sldMk cId="2886380316" sldId="281"/>
            <ac:spMk id="10" creationId="{B46F29D6-131A-F979-ACAF-BBBC45690E1F}"/>
          </ac:spMkLst>
        </pc:spChg>
        <pc:spChg chg="add mod">
          <ac:chgData name="Rashaad Rosalle" userId="190feefb-81af-46c5-a351-fd51ecbb63aa" providerId="ADAL" clId="{98795837-EB7B-4D4A-8ADC-641088D9ADFB}" dt="2024-11-22T20:41:23.620" v="498"/>
          <ac:spMkLst>
            <pc:docMk/>
            <pc:sldMk cId="2886380316" sldId="281"/>
            <ac:spMk id="11" creationId="{BC50FA67-A9E4-181F-0DC2-A109BD6B92DA}"/>
          </ac:spMkLst>
        </pc:spChg>
        <pc:spChg chg="add del mod">
          <ac:chgData name="Rashaad Rosalle" userId="190feefb-81af-46c5-a351-fd51ecbb63aa" providerId="ADAL" clId="{98795837-EB7B-4D4A-8ADC-641088D9ADFB}" dt="2024-11-22T21:44:20.186" v="1366" actId="478"/>
          <ac:spMkLst>
            <pc:docMk/>
            <pc:sldMk cId="2886380316" sldId="281"/>
            <ac:spMk id="13" creationId="{C3F35132-36B1-42AE-1264-7785F945497C}"/>
          </ac:spMkLst>
        </pc:spChg>
        <pc:spChg chg="add mod">
          <ac:chgData name="Rashaad Rosalle" userId="190feefb-81af-46c5-a351-fd51ecbb63aa" providerId="ADAL" clId="{98795837-EB7B-4D4A-8ADC-641088D9ADFB}" dt="2024-11-22T21:45:02.550" v="1456" actId="1035"/>
          <ac:spMkLst>
            <pc:docMk/>
            <pc:sldMk cId="2886380316" sldId="281"/>
            <ac:spMk id="14" creationId="{2A047192-420C-906D-4AEF-AEC3297C42CD}"/>
          </ac:spMkLst>
        </pc:spChg>
        <pc:spChg chg="add mod">
          <ac:chgData name="Rashaad Rosalle" userId="190feefb-81af-46c5-a351-fd51ecbb63aa" providerId="ADAL" clId="{98795837-EB7B-4D4A-8ADC-641088D9ADFB}" dt="2024-11-25T20:40:19.594" v="1799" actId="1036"/>
          <ac:spMkLst>
            <pc:docMk/>
            <pc:sldMk cId="2886380316" sldId="281"/>
            <ac:spMk id="15" creationId="{61A22CD4-2D4E-0739-0881-19EE121FD3CA}"/>
          </ac:spMkLst>
        </pc:spChg>
        <pc:spChg chg="add mod">
          <ac:chgData name="Rashaad Rosalle" userId="190feefb-81af-46c5-a351-fd51ecbb63aa" providerId="ADAL" clId="{98795837-EB7B-4D4A-8ADC-641088D9ADFB}" dt="2024-11-22T21:45:02.550" v="1456" actId="1035"/>
          <ac:spMkLst>
            <pc:docMk/>
            <pc:sldMk cId="2886380316" sldId="281"/>
            <ac:spMk id="16" creationId="{D828B3C8-0BEB-6AA3-D626-B8974563DC46}"/>
          </ac:spMkLst>
        </pc:spChg>
        <pc:picChg chg="del mod">
          <ac:chgData name="Rashaad Rosalle" userId="190feefb-81af-46c5-a351-fd51ecbb63aa" providerId="ADAL" clId="{98795837-EB7B-4D4A-8ADC-641088D9ADFB}" dt="2024-11-22T20:29:07.443" v="332" actId="478"/>
          <ac:picMkLst>
            <pc:docMk/>
            <pc:sldMk cId="2886380316" sldId="281"/>
            <ac:picMk id="3" creationId="{8F17608C-9772-FBA2-5C03-B0A9C88D62A6}"/>
          </ac:picMkLst>
        </pc:picChg>
        <pc:picChg chg="add mod">
          <ac:chgData name="Rashaad Rosalle" userId="190feefb-81af-46c5-a351-fd51ecbb63aa" providerId="ADAL" clId="{98795837-EB7B-4D4A-8ADC-641088D9ADFB}" dt="2024-11-22T20:29:08.279" v="333"/>
          <ac:picMkLst>
            <pc:docMk/>
            <pc:sldMk cId="2886380316" sldId="281"/>
            <ac:picMk id="8" creationId="{D10E1DA5-FB4A-D4CA-E02F-3F79B8AA2C29}"/>
          </ac:picMkLst>
        </pc:picChg>
      </pc:sldChg>
      <pc:sldChg chg="addSp delSp modSp add mod ord">
        <pc:chgData name="Rashaad Rosalle" userId="190feefb-81af-46c5-a351-fd51ecbb63aa" providerId="ADAL" clId="{98795837-EB7B-4D4A-8ADC-641088D9ADFB}" dt="2024-11-25T19:57:13.593" v="1551" actId="1037"/>
        <pc:sldMkLst>
          <pc:docMk/>
          <pc:sldMk cId="1430195758" sldId="282"/>
        </pc:sldMkLst>
        <pc:spChg chg="add del mod">
          <ac:chgData name="Rashaad Rosalle" userId="190feefb-81af-46c5-a351-fd51ecbb63aa" providerId="ADAL" clId="{98795837-EB7B-4D4A-8ADC-641088D9ADFB}" dt="2024-11-22T20:41:44.079" v="501" actId="478"/>
          <ac:spMkLst>
            <pc:docMk/>
            <pc:sldMk cId="1430195758" sldId="282"/>
            <ac:spMk id="4" creationId="{1EB605BE-B4DF-6F5E-62E7-FC9409554EB5}"/>
          </ac:spMkLst>
        </pc:spChg>
        <pc:spChg chg="add del mod">
          <ac:chgData name="Rashaad Rosalle" userId="190feefb-81af-46c5-a351-fd51ecbb63aa" providerId="ADAL" clId="{98795837-EB7B-4D4A-8ADC-641088D9ADFB}" dt="2024-11-22T20:41:51.454" v="503" actId="478"/>
          <ac:spMkLst>
            <pc:docMk/>
            <pc:sldMk cId="1430195758" sldId="282"/>
            <ac:spMk id="5" creationId="{856A9C33-D732-F5E4-F921-BF4F8748EE65}"/>
          </ac:spMkLst>
        </pc:spChg>
        <pc:spChg chg="add del mod">
          <ac:chgData name="Rashaad Rosalle" userId="190feefb-81af-46c5-a351-fd51ecbb63aa" providerId="ADAL" clId="{98795837-EB7B-4D4A-8ADC-641088D9ADFB}" dt="2024-11-22T20:41:49.878" v="502" actId="478"/>
          <ac:spMkLst>
            <pc:docMk/>
            <pc:sldMk cId="1430195758" sldId="282"/>
            <ac:spMk id="7" creationId="{67A84D32-2100-BFC2-589B-10ACE1FFA78A}"/>
          </ac:spMkLst>
        </pc:spChg>
        <pc:spChg chg="add del mod">
          <ac:chgData name="Rashaad Rosalle" userId="190feefb-81af-46c5-a351-fd51ecbb63aa" providerId="ADAL" clId="{98795837-EB7B-4D4A-8ADC-641088D9ADFB}" dt="2024-11-22T21:29:44.051" v="1122" actId="478"/>
          <ac:spMkLst>
            <pc:docMk/>
            <pc:sldMk cId="1430195758" sldId="282"/>
            <ac:spMk id="8" creationId="{C3D7D2CC-0D86-181A-4E54-EAF35AAA43DD}"/>
          </ac:spMkLst>
        </pc:spChg>
        <pc:spChg chg="add del mod">
          <ac:chgData name="Rashaad Rosalle" userId="190feefb-81af-46c5-a351-fd51ecbb63aa" providerId="ADAL" clId="{98795837-EB7B-4D4A-8ADC-641088D9ADFB}" dt="2024-11-22T21:29:47.040" v="1124" actId="478"/>
          <ac:spMkLst>
            <pc:docMk/>
            <pc:sldMk cId="1430195758" sldId="282"/>
            <ac:spMk id="9" creationId="{3E4D44AC-B251-956B-A863-4F219FD8D430}"/>
          </ac:spMkLst>
        </pc:spChg>
        <pc:spChg chg="add mod">
          <ac:chgData name="Rashaad Rosalle" userId="190feefb-81af-46c5-a351-fd51ecbb63aa" providerId="ADAL" clId="{98795837-EB7B-4D4A-8ADC-641088D9ADFB}" dt="2024-11-22T20:44:11.330" v="507"/>
          <ac:spMkLst>
            <pc:docMk/>
            <pc:sldMk cId="1430195758" sldId="282"/>
            <ac:spMk id="10" creationId="{16FB24DA-4794-92AC-C1D8-9111328A45FA}"/>
          </ac:spMkLst>
        </pc:spChg>
        <pc:spChg chg="add del mod">
          <ac:chgData name="Rashaad Rosalle" userId="190feefb-81af-46c5-a351-fd51ecbb63aa" providerId="ADAL" clId="{98795837-EB7B-4D4A-8ADC-641088D9ADFB}" dt="2024-11-22T21:29:45.775" v="1123" actId="478"/>
          <ac:spMkLst>
            <pc:docMk/>
            <pc:sldMk cId="1430195758" sldId="282"/>
            <ac:spMk id="12" creationId="{A0468F6A-4A76-610B-7E65-3BF8FE0073E7}"/>
          </ac:spMkLst>
        </pc:spChg>
        <pc:spChg chg="add mod">
          <ac:chgData name="Rashaad Rosalle" userId="190feefb-81af-46c5-a351-fd51ecbb63aa" providerId="ADAL" clId="{98795837-EB7B-4D4A-8ADC-641088D9ADFB}" dt="2024-11-22T21:32:35.215" v="1241" actId="1037"/>
          <ac:spMkLst>
            <pc:docMk/>
            <pc:sldMk cId="1430195758" sldId="282"/>
            <ac:spMk id="13" creationId="{F0E166BE-20A8-BB9C-0AF1-F2CB1DCC39B6}"/>
          </ac:spMkLst>
        </pc:spChg>
        <pc:spChg chg="add mod">
          <ac:chgData name="Rashaad Rosalle" userId="190feefb-81af-46c5-a351-fd51ecbb63aa" providerId="ADAL" clId="{98795837-EB7B-4D4A-8ADC-641088D9ADFB}" dt="2024-11-25T19:57:13.593" v="1551" actId="1037"/>
          <ac:spMkLst>
            <pc:docMk/>
            <pc:sldMk cId="1430195758" sldId="282"/>
            <ac:spMk id="14" creationId="{C5A93688-A5D2-0225-EE66-FF5316C64CEC}"/>
          </ac:spMkLst>
        </pc:spChg>
        <pc:spChg chg="add mod">
          <ac:chgData name="Rashaad Rosalle" userId="190feefb-81af-46c5-a351-fd51ecbb63aa" providerId="ADAL" clId="{98795837-EB7B-4D4A-8ADC-641088D9ADFB}" dt="2024-11-22T21:49:38.795" v="1507" actId="1037"/>
          <ac:spMkLst>
            <pc:docMk/>
            <pc:sldMk cId="1430195758" sldId="282"/>
            <ac:spMk id="15" creationId="{E87AB162-C193-AD01-A216-0DE60AB3D01A}"/>
          </ac:spMkLst>
        </pc:spChg>
        <pc:picChg chg="add mod">
          <ac:chgData name="Rashaad Rosalle" userId="190feefb-81af-46c5-a351-fd51ecbb63aa" providerId="ADAL" clId="{98795837-EB7B-4D4A-8ADC-641088D9ADFB}" dt="2024-11-22T21:32:15.192" v="1177" actId="1076"/>
          <ac:picMkLst>
            <pc:docMk/>
            <pc:sldMk cId="1430195758" sldId="282"/>
            <ac:picMk id="2" creationId="{56710AF0-F6CA-1FDF-D54E-16F69C00311A}"/>
          </ac:picMkLst>
        </pc:picChg>
        <pc:picChg chg="del">
          <ac:chgData name="Rashaad Rosalle" userId="190feefb-81af-46c5-a351-fd51ecbb63aa" providerId="ADAL" clId="{98795837-EB7B-4D4A-8ADC-641088D9ADFB}" dt="2024-11-21T20:22:29.061" v="81" actId="478"/>
          <ac:picMkLst>
            <pc:docMk/>
            <pc:sldMk cId="1430195758" sldId="282"/>
            <ac:picMk id="3" creationId="{8F17608C-9772-FBA2-5C03-B0A9C88D62A6}"/>
          </ac:picMkLst>
        </pc:picChg>
      </pc:sldChg>
      <pc:sldChg chg="addSp delSp modSp add del mod ord">
        <pc:chgData name="Rashaad Rosalle" userId="190feefb-81af-46c5-a351-fd51ecbb63aa" providerId="ADAL" clId="{98795837-EB7B-4D4A-8ADC-641088D9ADFB}" dt="2024-11-25T19:58:04.425" v="1634" actId="1038"/>
        <pc:sldMkLst>
          <pc:docMk/>
          <pc:sldMk cId="982474516" sldId="283"/>
        </pc:sldMkLst>
        <pc:spChg chg="add del mod">
          <ac:chgData name="Rashaad Rosalle" userId="190feefb-81af-46c5-a351-fd51ecbb63aa" providerId="ADAL" clId="{98795837-EB7B-4D4A-8ADC-641088D9ADFB}" dt="2024-11-22T21:23:33.651" v="1015" actId="478"/>
          <ac:spMkLst>
            <pc:docMk/>
            <pc:sldMk cId="982474516" sldId="283"/>
            <ac:spMk id="5" creationId="{B8D7EEDA-1AD3-CE25-D9F4-A6685F4DAC0F}"/>
          </ac:spMkLst>
        </pc:spChg>
        <pc:spChg chg="add del mod">
          <ac:chgData name="Rashaad Rosalle" userId="190feefb-81af-46c5-a351-fd51ecbb63aa" providerId="ADAL" clId="{98795837-EB7B-4D4A-8ADC-641088D9ADFB}" dt="2024-11-22T21:23:33.651" v="1015" actId="478"/>
          <ac:spMkLst>
            <pc:docMk/>
            <pc:sldMk cId="982474516" sldId="283"/>
            <ac:spMk id="6" creationId="{85CBEF7B-4DF5-4411-CD67-040B4EF606BD}"/>
          </ac:spMkLst>
        </pc:spChg>
        <pc:spChg chg="add del mod">
          <ac:chgData name="Rashaad Rosalle" userId="190feefb-81af-46c5-a351-fd51ecbb63aa" providerId="ADAL" clId="{98795837-EB7B-4D4A-8ADC-641088D9ADFB}" dt="2024-11-22T21:23:37.427" v="1017" actId="478"/>
          <ac:spMkLst>
            <pc:docMk/>
            <pc:sldMk cId="982474516" sldId="283"/>
            <ac:spMk id="8" creationId="{4C78D243-EF8B-8627-00E8-DAA18CC39EEE}"/>
          </ac:spMkLst>
        </pc:spChg>
        <pc:spChg chg="add mod">
          <ac:chgData name="Rashaad Rosalle" userId="190feefb-81af-46c5-a351-fd51ecbb63aa" providerId="ADAL" clId="{98795837-EB7B-4D4A-8ADC-641088D9ADFB}" dt="2024-11-22T21:23:51.361" v="1047" actId="1036"/>
          <ac:spMkLst>
            <pc:docMk/>
            <pc:sldMk cId="982474516" sldId="283"/>
            <ac:spMk id="9" creationId="{5735C3A4-4288-9F4C-BE40-B0C358E4EC87}"/>
          </ac:spMkLst>
        </pc:spChg>
        <pc:spChg chg="add mod">
          <ac:chgData name="Rashaad Rosalle" userId="190feefb-81af-46c5-a351-fd51ecbb63aa" providerId="ADAL" clId="{98795837-EB7B-4D4A-8ADC-641088D9ADFB}" dt="2024-11-25T19:58:04.425" v="1634" actId="1038"/>
          <ac:spMkLst>
            <pc:docMk/>
            <pc:sldMk cId="982474516" sldId="283"/>
            <ac:spMk id="10" creationId="{3B11DB4F-6979-C03B-BC43-1164318E14C1}"/>
          </ac:spMkLst>
        </pc:spChg>
        <pc:spChg chg="add mod">
          <ac:chgData name="Rashaad Rosalle" userId="190feefb-81af-46c5-a351-fd51ecbb63aa" providerId="ADAL" clId="{98795837-EB7B-4D4A-8ADC-641088D9ADFB}" dt="2024-11-22T21:38:21.671" v="1335" actId="1036"/>
          <ac:spMkLst>
            <pc:docMk/>
            <pc:sldMk cId="982474516" sldId="283"/>
            <ac:spMk id="11" creationId="{0E1E9C4C-8810-E381-450B-F34A1A038F1F}"/>
          </ac:spMkLst>
        </pc:spChg>
        <pc:picChg chg="del">
          <ac:chgData name="Rashaad Rosalle" userId="190feefb-81af-46c5-a351-fd51ecbb63aa" providerId="ADAL" clId="{98795837-EB7B-4D4A-8ADC-641088D9ADFB}" dt="2024-11-21T20:23:06.750" v="90" actId="478"/>
          <ac:picMkLst>
            <pc:docMk/>
            <pc:sldMk cId="982474516" sldId="283"/>
            <ac:picMk id="2" creationId="{56710AF0-F6CA-1FDF-D54E-16F69C00311A}"/>
          </ac:picMkLst>
        </pc:picChg>
        <pc:picChg chg="add mod">
          <ac:chgData name="Rashaad Rosalle" userId="190feefb-81af-46c5-a351-fd51ecbb63aa" providerId="ADAL" clId="{98795837-EB7B-4D4A-8ADC-641088D9ADFB}" dt="2024-11-22T20:32:53.839" v="377" actId="1076"/>
          <ac:picMkLst>
            <pc:docMk/>
            <pc:sldMk cId="982474516" sldId="283"/>
            <ac:picMk id="4" creationId="{35228682-6DAB-162F-8482-70ABA1816402}"/>
          </ac:picMkLst>
        </pc:picChg>
      </pc:sldChg>
      <pc:sldChg chg="addSp delSp modSp add del mod ord">
        <pc:chgData name="Rashaad Rosalle" userId="190feefb-81af-46c5-a351-fd51ecbb63aa" providerId="ADAL" clId="{98795837-EB7B-4D4A-8ADC-641088D9ADFB}" dt="2024-11-25T20:40:28.449" v="1800" actId="1036"/>
        <pc:sldMkLst>
          <pc:docMk/>
          <pc:sldMk cId="20186981" sldId="284"/>
        </pc:sldMkLst>
        <pc:spChg chg="add del mod">
          <ac:chgData name="Rashaad Rosalle" userId="190feefb-81af-46c5-a351-fd51ecbb63aa" providerId="ADAL" clId="{98795837-EB7B-4D4A-8ADC-641088D9ADFB}" dt="2024-11-22T21:16:07.077" v="836" actId="478"/>
          <ac:spMkLst>
            <pc:docMk/>
            <pc:sldMk cId="20186981" sldId="284"/>
            <ac:spMk id="7" creationId="{805C7BFA-3E40-B98C-3712-C4F8724B0011}"/>
          </ac:spMkLst>
        </pc:spChg>
        <pc:spChg chg="add del mod">
          <ac:chgData name="Rashaad Rosalle" userId="190feefb-81af-46c5-a351-fd51ecbb63aa" providerId="ADAL" clId="{98795837-EB7B-4D4A-8ADC-641088D9ADFB}" dt="2024-11-22T21:16:11.275" v="838" actId="478"/>
          <ac:spMkLst>
            <pc:docMk/>
            <pc:sldMk cId="20186981" sldId="284"/>
            <ac:spMk id="8" creationId="{24DDFBCF-AAD5-098F-0211-8C9A0251AD71}"/>
          </ac:spMkLst>
        </pc:spChg>
        <pc:spChg chg="add mod">
          <ac:chgData name="Rashaad Rosalle" userId="190feefb-81af-46c5-a351-fd51ecbb63aa" providerId="ADAL" clId="{98795837-EB7B-4D4A-8ADC-641088D9ADFB}" dt="2024-11-22T20:45:54.691" v="508"/>
          <ac:spMkLst>
            <pc:docMk/>
            <pc:sldMk cId="20186981" sldId="284"/>
            <ac:spMk id="9" creationId="{D64BD26D-9CCB-F4D7-7465-BC88113E2C96}"/>
          </ac:spMkLst>
        </pc:spChg>
        <pc:spChg chg="add mod">
          <ac:chgData name="Rashaad Rosalle" userId="190feefb-81af-46c5-a351-fd51ecbb63aa" providerId="ADAL" clId="{98795837-EB7B-4D4A-8ADC-641088D9ADFB}" dt="2024-11-22T21:17:12.231" v="887" actId="1038"/>
          <ac:spMkLst>
            <pc:docMk/>
            <pc:sldMk cId="20186981" sldId="284"/>
            <ac:spMk id="10" creationId="{DCB13116-80B4-7CFD-5969-7DF3AE4F54AF}"/>
          </ac:spMkLst>
        </pc:spChg>
        <pc:spChg chg="add mod">
          <ac:chgData name="Rashaad Rosalle" userId="190feefb-81af-46c5-a351-fd51ecbb63aa" providerId="ADAL" clId="{98795837-EB7B-4D4A-8ADC-641088D9ADFB}" dt="2024-11-25T20:40:28.449" v="1800" actId="1036"/>
          <ac:spMkLst>
            <pc:docMk/>
            <pc:sldMk cId="20186981" sldId="284"/>
            <ac:spMk id="11" creationId="{329087C2-F726-2230-B0EF-E9EC95B60827}"/>
          </ac:spMkLst>
        </pc:spChg>
        <pc:spChg chg="add mod">
          <ac:chgData name="Rashaad Rosalle" userId="190feefb-81af-46c5-a351-fd51ecbb63aa" providerId="ADAL" clId="{98795837-EB7B-4D4A-8ADC-641088D9ADFB}" dt="2024-11-25T19:58:50.452" v="1723" actId="1038"/>
          <ac:spMkLst>
            <pc:docMk/>
            <pc:sldMk cId="20186981" sldId="284"/>
            <ac:spMk id="12" creationId="{083FAD5B-F114-139D-5D85-F63171A1D421}"/>
          </ac:spMkLst>
        </pc:spChg>
        <pc:spChg chg="add del mod">
          <ac:chgData name="Rashaad Rosalle" userId="190feefb-81af-46c5-a351-fd51ecbb63aa" providerId="ADAL" clId="{98795837-EB7B-4D4A-8ADC-641088D9ADFB}" dt="2024-11-22T21:16:09.316" v="837" actId="478"/>
          <ac:spMkLst>
            <pc:docMk/>
            <pc:sldMk cId="20186981" sldId="284"/>
            <ac:spMk id="14" creationId="{D8464519-F356-495A-5196-73F273B728EC}"/>
          </ac:spMkLst>
        </pc:spChg>
        <pc:picChg chg="add del mod">
          <ac:chgData name="Rashaad Rosalle" userId="190feefb-81af-46c5-a351-fd51ecbb63aa" providerId="ADAL" clId="{98795837-EB7B-4D4A-8ADC-641088D9ADFB}" dt="2024-11-21T20:23:37.934" v="101" actId="478"/>
          <ac:picMkLst>
            <pc:docMk/>
            <pc:sldMk cId="20186981" sldId="284"/>
            <ac:picMk id="3" creationId="{15F27B9A-E15D-F5C3-D205-37B3E6FF8778}"/>
          </ac:picMkLst>
        </pc:picChg>
        <pc:picChg chg="del">
          <ac:chgData name="Rashaad Rosalle" userId="190feefb-81af-46c5-a351-fd51ecbb63aa" providerId="ADAL" clId="{98795837-EB7B-4D4A-8ADC-641088D9ADFB}" dt="2024-11-21T20:23:38.660" v="102" actId="478"/>
          <ac:picMkLst>
            <pc:docMk/>
            <pc:sldMk cId="20186981" sldId="284"/>
            <ac:picMk id="4" creationId="{35228682-6DAB-162F-8482-70ABA1816402}"/>
          </ac:picMkLst>
        </pc:picChg>
        <pc:picChg chg="add mod">
          <ac:chgData name="Rashaad Rosalle" userId="190feefb-81af-46c5-a351-fd51ecbb63aa" providerId="ADAL" clId="{98795837-EB7B-4D4A-8ADC-641088D9ADFB}" dt="2024-11-22T20:37:29.474" v="412" actId="1037"/>
          <ac:picMkLst>
            <pc:docMk/>
            <pc:sldMk cId="20186981" sldId="284"/>
            <ac:picMk id="6" creationId="{6E254875-A785-5B23-2B7B-2AAA988A1885}"/>
          </ac:picMkLst>
        </pc:picChg>
      </pc:sldChg>
      <pc:sldChg chg="addSp delSp modSp add mod ord">
        <pc:chgData name="Rashaad Rosalle" userId="190feefb-81af-46c5-a351-fd51ecbb63aa" providerId="ADAL" clId="{98795837-EB7B-4D4A-8ADC-641088D9ADFB}" dt="2024-11-25T19:59:32.871" v="1733"/>
        <pc:sldMkLst>
          <pc:docMk/>
          <pc:sldMk cId="1708896127" sldId="285"/>
        </pc:sldMkLst>
        <pc:spChg chg="add del mod">
          <ac:chgData name="Rashaad Rosalle" userId="190feefb-81af-46c5-a351-fd51ecbb63aa" providerId="ADAL" clId="{98795837-EB7B-4D4A-8ADC-641088D9ADFB}" dt="2024-11-22T20:41:07.795" v="495" actId="478"/>
          <ac:spMkLst>
            <pc:docMk/>
            <pc:sldMk cId="1708896127" sldId="285"/>
            <ac:spMk id="4" creationId="{73890F7A-6308-D148-75B7-196F5B5C7DCF}"/>
          </ac:spMkLst>
        </pc:spChg>
        <pc:spChg chg="add del mod">
          <ac:chgData name="Rashaad Rosalle" userId="190feefb-81af-46c5-a351-fd51ecbb63aa" providerId="ADAL" clId="{98795837-EB7B-4D4A-8ADC-641088D9ADFB}" dt="2024-11-25T19:59:31.508" v="1732" actId="478"/>
          <ac:spMkLst>
            <pc:docMk/>
            <pc:sldMk cId="1708896127" sldId="285"/>
            <ac:spMk id="4" creationId="{BFA7A62B-E3B4-2020-BCC9-A8B68D82456E}"/>
          </ac:spMkLst>
        </pc:spChg>
        <pc:spChg chg="add mod">
          <ac:chgData name="Rashaad Rosalle" userId="190feefb-81af-46c5-a351-fd51ecbb63aa" providerId="ADAL" clId="{98795837-EB7B-4D4A-8ADC-641088D9ADFB}" dt="2024-11-25T19:59:32.871" v="1733"/>
          <ac:spMkLst>
            <pc:docMk/>
            <pc:sldMk cId="1708896127" sldId="285"/>
            <ac:spMk id="6" creationId="{7E896175-7313-ACED-DCF6-BDF6FDC881DE}"/>
          </ac:spMkLst>
        </pc:spChg>
        <pc:spChg chg="del">
          <ac:chgData name="Rashaad Rosalle" userId="190feefb-81af-46c5-a351-fd51ecbb63aa" providerId="ADAL" clId="{98795837-EB7B-4D4A-8ADC-641088D9ADFB}" dt="2024-11-22T20:41:03.916" v="493" actId="478"/>
          <ac:spMkLst>
            <pc:docMk/>
            <pc:sldMk cId="1708896127" sldId="285"/>
            <ac:spMk id="6" creationId="{F8A80A6F-80FC-5B07-45A4-A7D5D3716B42}"/>
          </ac:spMkLst>
        </pc:spChg>
        <pc:spChg chg="del">
          <ac:chgData name="Rashaad Rosalle" userId="190feefb-81af-46c5-a351-fd51ecbb63aa" providerId="ADAL" clId="{98795837-EB7B-4D4A-8ADC-641088D9ADFB}" dt="2024-11-22T20:41:05.484" v="494" actId="478"/>
          <ac:spMkLst>
            <pc:docMk/>
            <pc:sldMk cId="1708896127" sldId="285"/>
            <ac:spMk id="7" creationId="{14CC9295-D132-83D4-B10F-5923C015C01D}"/>
          </ac:spMkLst>
        </pc:spChg>
        <pc:spChg chg="add mod">
          <ac:chgData name="Rashaad Rosalle" userId="190feefb-81af-46c5-a351-fd51ecbb63aa" providerId="ADAL" clId="{98795837-EB7B-4D4A-8ADC-641088D9ADFB}" dt="2024-11-25T19:59:32.871" v="1733"/>
          <ac:spMkLst>
            <pc:docMk/>
            <pc:sldMk cId="1708896127" sldId="285"/>
            <ac:spMk id="7" creationId="{1AFCD59A-1EC1-803C-5DCE-AACDD332CBFF}"/>
          </ac:spMkLst>
        </pc:spChg>
        <pc:spChg chg="add del mod">
          <ac:chgData name="Rashaad Rosalle" userId="190feefb-81af-46c5-a351-fd51ecbb63aa" providerId="ADAL" clId="{98795837-EB7B-4D4A-8ADC-641088D9ADFB}" dt="2024-11-25T19:59:27.892" v="1729" actId="478"/>
          <ac:spMkLst>
            <pc:docMk/>
            <pc:sldMk cId="1708896127" sldId="285"/>
            <ac:spMk id="8" creationId="{44F0DF7D-CCAC-E7C6-FA8B-FEFF577C83BC}"/>
          </ac:spMkLst>
        </pc:spChg>
        <pc:spChg chg="add del mod">
          <ac:chgData name="Rashaad Rosalle" userId="190feefb-81af-46c5-a351-fd51ecbb63aa" providerId="ADAL" clId="{98795837-EB7B-4D4A-8ADC-641088D9ADFB}" dt="2024-11-25T19:59:29.139" v="1730" actId="478"/>
          <ac:spMkLst>
            <pc:docMk/>
            <pc:sldMk cId="1708896127" sldId="285"/>
            <ac:spMk id="9" creationId="{139E1E1B-6307-E5F8-2239-62A9502E1CE7}"/>
          </ac:spMkLst>
        </pc:spChg>
        <pc:spChg chg="add del mod">
          <ac:chgData name="Rashaad Rosalle" userId="190feefb-81af-46c5-a351-fd51ecbb63aa" providerId="ADAL" clId="{98795837-EB7B-4D4A-8ADC-641088D9ADFB}" dt="2024-11-25T19:59:30.520" v="1731" actId="478"/>
          <ac:spMkLst>
            <pc:docMk/>
            <pc:sldMk cId="1708896127" sldId="285"/>
            <ac:spMk id="10" creationId="{C736AFA7-CDAE-CF47-DE5A-3BE97DD1BF7A}"/>
          </ac:spMkLst>
        </pc:spChg>
        <pc:spChg chg="add mod">
          <ac:chgData name="Rashaad Rosalle" userId="190feefb-81af-46c5-a351-fd51ecbb63aa" providerId="ADAL" clId="{98795837-EB7B-4D4A-8ADC-641088D9ADFB}" dt="2024-11-25T19:59:32.871" v="1733"/>
          <ac:spMkLst>
            <pc:docMk/>
            <pc:sldMk cId="1708896127" sldId="285"/>
            <ac:spMk id="11" creationId="{01FA5A2F-A6D1-2887-7618-15E1A5115853}"/>
          </ac:spMkLst>
        </pc:spChg>
        <pc:picChg chg="add mod">
          <ac:chgData name="Rashaad Rosalle" userId="190feefb-81af-46c5-a351-fd51ecbb63aa" providerId="ADAL" clId="{98795837-EB7B-4D4A-8ADC-641088D9ADFB}" dt="2024-11-22T21:09:47.857" v="720" actId="1036"/>
          <ac:picMkLst>
            <pc:docMk/>
            <pc:sldMk cId="1708896127" sldId="285"/>
            <ac:picMk id="5" creationId="{5A59959D-F8BC-A2B2-4324-36705FBC6B4B}"/>
          </ac:picMkLst>
        </pc:picChg>
      </pc:sldChg>
      <pc:sldChg chg="add del ord">
        <pc:chgData name="Rashaad Rosalle" userId="190feefb-81af-46c5-a351-fd51ecbb63aa" providerId="ADAL" clId="{98795837-EB7B-4D4A-8ADC-641088D9ADFB}" dt="2024-11-21T20:25:34.446" v="115" actId="47"/>
        <pc:sldMkLst>
          <pc:docMk/>
          <pc:sldMk cId="3717383340" sldId="285"/>
        </pc:sldMkLst>
      </pc:sldChg>
      <pc:sldChg chg="addSp delSp add mod setBg">
        <pc:chgData name="Rashaad Rosalle" userId="190feefb-81af-46c5-a351-fd51ecbb63aa" providerId="ADAL" clId="{98795837-EB7B-4D4A-8ADC-641088D9ADFB}" dt="2024-11-21T20:42:42.593" v="153"/>
        <pc:sldMkLst>
          <pc:docMk/>
          <pc:sldMk cId="1279448609" sldId="286"/>
        </pc:sldMkLst>
        <pc:spChg chg="add del">
          <ac:chgData name="Rashaad Rosalle" userId="190feefb-81af-46c5-a351-fd51ecbb63aa" providerId="ADAL" clId="{98795837-EB7B-4D4A-8ADC-641088D9ADFB}" dt="2024-11-21T20:42:29.522" v="150" actId="22"/>
          <ac:spMkLst>
            <pc:docMk/>
            <pc:sldMk cId="1279448609" sldId="286"/>
            <ac:spMk id="3" creationId="{B7AA6CDB-684D-C1E0-57AF-6877485C741B}"/>
          </ac:spMkLst>
        </pc:spChg>
        <pc:picChg chg="del">
          <ac:chgData name="Rashaad Rosalle" userId="190feefb-81af-46c5-a351-fd51ecbb63aa" providerId="ADAL" clId="{98795837-EB7B-4D4A-8ADC-641088D9ADFB}" dt="2024-11-21T20:36:12.521" v="121" actId="478"/>
          <ac:picMkLst>
            <pc:docMk/>
            <pc:sldMk cId="1279448609" sldId="286"/>
            <ac:picMk id="6" creationId="{6E254875-A785-5B23-2B7B-2AAA988A1885}"/>
          </ac:picMkLst>
        </pc:picChg>
      </pc:sldChg>
      <pc:sldChg chg="delSp add del mod setBg">
        <pc:chgData name="Rashaad Rosalle" userId="190feefb-81af-46c5-a351-fd51ecbb63aa" providerId="ADAL" clId="{98795837-EB7B-4D4A-8ADC-641088D9ADFB}" dt="2024-11-21T20:40:17.916" v="129" actId="47"/>
        <pc:sldMkLst>
          <pc:docMk/>
          <pc:sldMk cId="3435612719" sldId="287"/>
        </pc:sldMkLst>
        <pc:picChg chg="del">
          <ac:chgData name="Rashaad Rosalle" userId="190feefb-81af-46c5-a351-fd51ecbb63aa" providerId="ADAL" clId="{98795837-EB7B-4D4A-8ADC-641088D9ADFB}" dt="2024-11-21T20:36:14.808" v="122" actId="478"/>
          <ac:picMkLst>
            <pc:docMk/>
            <pc:sldMk cId="3435612719" sldId="287"/>
            <ac:picMk id="2" creationId="{55A78DCA-28D1-0EB6-1311-ED2C1DD03189}"/>
          </ac:picMkLst>
        </pc:picChg>
      </pc:sldChg>
      <pc:sldChg chg="addSp delSp modSp add mod ord">
        <pc:chgData name="Rashaad Rosalle" userId="190feefb-81af-46c5-a351-fd51ecbb63aa" providerId="ADAL" clId="{98795837-EB7B-4D4A-8ADC-641088D9ADFB}" dt="2024-11-25T20:40:34.643" v="1803" actId="1036"/>
        <pc:sldMkLst>
          <pc:docMk/>
          <pc:sldMk cId="2573455177" sldId="288"/>
        </pc:sldMkLst>
        <pc:spChg chg="add mod">
          <ac:chgData name="Rashaad Rosalle" userId="190feefb-81af-46c5-a351-fd51ecbb63aa" providerId="ADAL" clId="{98795837-EB7B-4D4A-8ADC-641088D9ADFB}" dt="2024-11-25T20:01:02.902" v="1793" actId="1037"/>
          <ac:spMkLst>
            <pc:docMk/>
            <pc:sldMk cId="2573455177" sldId="288"/>
            <ac:spMk id="2" creationId="{CB2417B2-5C82-DF38-5905-E1060DF7F91A}"/>
          </ac:spMkLst>
        </pc:spChg>
        <pc:spChg chg="add mod">
          <ac:chgData name="Rashaad Rosalle" userId="190feefb-81af-46c5-a351-fd51ecbb63aa" providerId="ADAL" clId="{98795837-EB7B-4D4A-8ADC-641088D9ADFB}" dt="2024-11-25T20:40:34.643" v="1803" actId="1036"/>
          <ac:spMkLst>
            <pc:docMk/>
            <pc:sldMk cId="2573455177" sldId="288"/>
            <ac:spMk id="3" creationId="{6868E962-F378-D48A-0B30-4FE937ED01F5}"/>
          </ac:spMkLst>
        </pc:spChg>
        <pc:spChg chg="add del mod">
          <ac:chgData name="Rashaad Rosalle" userId="190feefb-81af-46c5-a351-fd51ecbb63aa" providerId="ADAL" clId="{98795837-EB7B-4D4A-8ADC-641088D9ADFB}" dt="2024-11-22T21:10:04.050" v="726" actId="478"/>
          <ac:spMkLst>
            <pc:docMk/>
            <pc:sldMk cId="2573455177" sldId="288"/>
            <ac:spMk id="4" creationId="{4F144AD4-0DC8-DB48-D330-A23FB57E2019}"/>
          </ac:spMkLst>
        </pc:spChg>
        <pc:spChg chg="add mod">
          <ac:chgData name="Rashaad Rosalle" userId="190feefb-81af-46c5-a351-fd51ecbb63aa" providerId="ADAL" clId="{98795837-EB7B-4D4A-8ADC-641088D9ADFB}" dt="2024-11-25T20:01:02.902" v="1793" actId="1037"/>
          <ac:spMkLst>
            <pc:docMk/>
            <pc:sldMk cId="2573455177" sldId="288"/>
            <ac:spMk id="4" creationId="{D2DE47E6-3296-6399-5D18-1DB4C44B6CC8}"/>
          </ac:spMkLst>
        </pc:spChg>
        <pc:spChg chg="add del mod">
          <ac:chgData name="Rashaad Rosalle" userId="190feefb-81af-46c5-a351-fd51ecbb63aa" providerId="ADAL" clId="{98795837-EB7B-4D4A-8ADC-641088D9ADFB}" dt="2024-11-22T21:10:04.050" v="726" actId="478"/>
          <ac:spMkLst>
            <pc:docMk/>
            <pc:sldMk cId="2573455177" sldId="288"/>
            <ac:spMk id="5" creationId="{54CD2C33-FFE2-00A9-22C7-53C163E7BF02}"/>
          </ac:spMkLst>
        </pc:spChg>
        <pc:spChg chg="add del mod">
          <ac:chgData name="Rashaad Rosalle" userId="190feefb-81af-46c5-a351-fd51ecbb63aa" providerId="ADAL" clId="{98795837-EB7B-4D4A-8ADC-641088D9ADFB}" dt="2024-11-25T19:59:41.673" v="1735" actId="478"/>
          <ac:spMkLst>
            <pc:docMk/>
            <pc:sldMk cId="2573455177" sldId="288"/>
            <ac:spMk id="6" creationId="{C48E7412-39E6-288C-1754-495D4123A1AF}"/>
          </ac:spMkLst>
        </pc:spChg>
        <pc:spChg chg="add mod">
          <ac:chgData name="Rashaad Rosalle" userId="190feefb-81af-46c5-a351-fd51ecbb63aa" providerId="ADAL" clId="{98795837-EB7B-4D4A-8ADC-641088D9ADFB}" dt="2024-11-22T20:46:03.523" v="509"/>
          <ac:spMkLst>
            <pc:docMk/>
            <pc:sldMk cId="2573455177" sldId="288"/>
            <ac:spMk id="7" creationId="{8A190B78-E6C3-8A85-6D71-F809E31F0DA5}"/>
          </ac:spMkLst>
        </pc:spChg>
        <pc:spChg chg="add mod">
          <ac:chgData name="Rashaad Rosalle" userId="190feefb-81af-46c5-a351-fd51ecbb63aa" providerId="ADAL" clId="{98795837-EB7B-4D4A-8ADC-641088D9ADFB}" dt="2024-11-22T21:10:01.207" v="725"/>
          <ac:spMkLst>
            <pc:docMk/>
            <pc:sldMk cId="2573455177" sldId="288"/>
            <ac:spMk id="9" creationId="{25F18877-EEB2-BB61-FFD8-C853C86BD2D1}"/>
          </ac:spMkLst>
        </pc:spChg>
        <pc:spChg chg="add mod">
          <ac:chgData name="Rashaad Rosalle" userId="190feefb-81af-46c5-a351-fd51ecbb63aa" providerId="ADAL" clId="{98795837-EB7B-4D4A-8ADC-641088D9ADFB}" dt="2024-11-22T21:10:00.420" v="722"/>
          <ac:spMkLst>
            <pc:docMk/>
            <pc:sldMk cId="2573455177" sldId="288"/>
            <ac:spMk id="10" creationId="{7C9CE67F-9157-BFAD-9EB3-A1851EB28459}"/>
          </ac:spMkLst>
        </pc:spChg>
        <pc:spChg chg="add mod">
          <ac:chgData name="Rashaad Rosalle" userId="190feefb-81af-46c5-a351-fd51ecbb63aa" providerId="ADAL" clId="{98795837-EB7B-4D4A-8ADC-641088D9ADFB}" dt="2024-11-22T21:10:00.420" v="722"/>
          <ac:spMkLst>
            <pc:docMk/>
            <pc:sldMk cId="2573455177" sldId="288"/>
            <ac:spMk id="11" creationId="{356EC2DF-08A4-4F3E-2361-E6C9B56009A1}"/>
          </ac:spMkLst>
        </pc:spChg>
        <pc:spChg chg="add del mod">
          <ac:chgData name="Rashaad Rosalle" userId="190feefb-81af-46c5-a351-fd51ecbb63aa" providerId="ADAL" clId="{98795837-EB7B-4D4A-8ADC-641088D9ADFB}" dt="2024-11-22T21:10:06.350" v="727" actId="478"/>
          <ac:spMkLst>
            <pc:docMk/>
            <pc:sldMk cId="2573455177" sldId="288"/>
            <ac:spMk id="13" creationId="{EF83E34B-0A44-A4FC-D44B-CF414B5086D7}"/>
          </ac:spMkLst>
        </pc:spChg>
        <pc:spChg chg="add del mod">
          <ac:chgData name="Rashaad Rosalle" userId="190feefb-81af-46c5-a351-fd51ecbb63aa" providerId="ADAL" clId="{98795837-EB7B-4D4A-8ADC-641088D9ADFB}" dt="2024-11-25T19:59:38.818" v="1734" actId="478"/>
          <ac:spMkLst>
            <pc:docMk/>
            <pc:sldMk cId="2573455177" sldId="288"/>
            <ac:spMk id="15" creationId="{3833AA3D-FC4A-CD6D-3E6B-9DA71FB9663E}"/>
          </ac:spMkLst>
        </pc:spChg>
        <pc:spChg chg="add del mod">
          <ac:chgData name="Rashaad Rosalle" userId="190feefb-81af-46c5-a351-fd51ecbb63aa" providerId="ADAL" clId="{98795837-EB7B-4D4A-8ADC-641088D9ADFB}" dt="2024-11-25T19:59:38.818" v="1734" actId="478"/>
          <ac:spMkLst>
            <pc:docMk/>
            <pc:sldMk cId="2573455177" sldId="288"/>
            <ac:spMk id="16" creationId="{BF00C390-64E9-DE12-58AB-0974AF23CE76}"/>
          </ac:spMkLst>
        </pc:spChg>
        <pc:spChg chg="add del mod">
          <ac:chgData name="Rashaad Rosalle" userId="190feefb-81af-46c5-a351-fd51ecbb63aa" providerId="ADAL" clId="{98795837-EB7B-4D4A-8ADC-641088D9ADFB}" dt="2024-11-25T19:59:38.818" v="1734" actId="478"/>
          <ac:spMkLst>
            <pc:docMk/>
            <pc:sldMk cId="2573455177" sldId="288"/>
            <ac:spMk id="17" creationId="{60CCABB0-AFC4-2262-6B0A-C3D99EAB6A45}"/>
          </ac:spMkLst>
        </pc:spChg>
        <pc:picChg chg="add del mod">
          <ac:chgData name="Rashaad Rosalle" userId="190feefb-81af-46c5-a351-fd51ecbb63aa" providerId="ADAL" clId="{98795837-EB7B-4D4A-8ADC-641088D9ADFB}" dt="2024-11-22T21:09:54.241" v="721" actId="478"/>
          <ac:picMkLst>
            <pc:docMk/>
            <pc:sldMk cId="2573455177" sldId="288"/>
            <ac:picMk id="3" creationId="{2D346673-87C7-E679-2401-532CB5B9C23F}"/>
          </ac:picMkLst>
        </pc:picChg>
        <pc:picChg chg="del">
          <ac:chgData name="Rashaad Rosalle" userId="190feefb-81af-46c5-a351-fd51ecbb63aa" providerId="ADAL" clId="{98795837-EB7B-4D4A-8ADC-641088D9ADFB}" dt="2024-11-21T20:36:48.024" v="128" actId="478"/>
          <ac:picMkLst>
            <pc:docMk/>
            <pc:sldMk cId="2573455177" sldId="288"/>
            <ac:picMk id="6" creationId="{6E254875-A785-5B23-2B7B-2AAA988A1885}"/>
          </ac:picMkLst>
        </pc:picChg>
        <pc:picChg chg="add mod">
          <ac:chgData name="Rashaad Rosalle" userId="190feefb-81af-46c5-a351-fd51ecbb63aa" providerId="ADAL" clId="{98795837-EB7B-4D4A-8ADC-641088D9ADFB}" dt="2024-11-22T21:10:00.420" v="722"/>
          <ac:picMkLst>
            <pc:docMk/>
            <pc:sldMk cId="2573455177" sldId="288"/>
            <ac:picMk id="8" creationId="{5308C22C-444E-152B-07D6-D243C6163ADA}"/>
          </ac:picMkLst>
        </pc:picChg>
        <pc:picChg chg="add mod">
          <ac:chgData name="Rashaad Rosalle" userId="190feefb-81af-46c5-a351-fd51ecbb63aa" providerId="ADAL" clId="{98795837-EB7B-4D4A-8ADC-641088D9ADFB}" dt="2024-11-22T21:10:07.193" v="728"/>
          <ac:picMkLst>
            <pc:docMk/>
            <pc:sldMk cId="2573455177" sldId="288"/>
            <ac:picMk id="14" creationId="{A86109BC-2F11-6540-4C6D-2A8EC1A9FE42}"/>
          </ac:picMkLst>
        </pc:picChg>
      </pc:sldChg>
      <pc:sldChg chg="add del setBg">
        <pc:chgData name="Rashaad Rosalle" userId="190feefb-81af-46c5-a351-fd51ecbb63aa" providerId="ADAL" clId="{98795837-EB7B-4D4A-8ADC-641088D9ADFB}" dt="2024-11-21T20:36:40.529" v="124"/>
        <pc:sldMkLst>
          <pc:docMk/>
          <pc:sldMk cId="3656604876" sldId="288"/>
        </pc:sldMkLst>
      </pc:sldChg>
      <pc:sldChg chg="addSp delSp modSp add mod ord">
        <pc:chgData name="Rashaad Rosalle" userId="190feefb-81af-46c5-a351-fd51ecbb63aa" providerId="ADAL" clId="{98795837-EB7B-4D4A-8ADC-641088D9ADFB}" dt="2024-11-22T21:46:52.990" v="1470" actId="20577"/>
        <pc:sldMkLst>
          <pc:docMk/>
          <pc:sldMk cId="1612682238" sldId="289"/>
        </pc:sldMkLst>
        <pc:spChg chg="add del mod">
          <ac:chgData name="Rashaad Rosalle" userId="190feefb-81af-46c5-a351-fd51ecbb63aa" providerId="ADAL" clId="{98795837-EB7B-4D4A-8ADC-641088D9ADFB}" dt="2024-11-22T20:33:04.408" v="379" actId="478"/>
          <ac:spMkLst>
            <pc:docMk/>
            <pc:sldMk cId="1612682238" sldId="289"/>
            <ac:spMk id="3" creationId="{946BE589-25BC-3B0D-47A9-070668BCA3F5}"/>
          </ac:spMkLst>
        </pc:spChg>
        <pc:spChg chg="add del mod">
          <ac:chgData name="Rashaad Rosalle" userId="190feefb-81af-46c5-a351-fd51ecbb63aa" providerId="ADAL" clId="{98795837-EB7B-4D4A-8ADC-641088D9ADFB}" dt="2024-11-22T21:24:24.928" v="1058" actId="478"/>
          <ac:spMkLst>
            <pc:docMk/>
            <pc:sldMk cId="1612682238" sldId="289"/>
            <ac:spMk id="5" creationId="{09F9F693-82AA-D39F-7F46-5E13D0504FEE}"/>
          </ac:spMkLst>
        </pc:spChg>
        <pc:spChg chg="add del mod">
          <ac:chgData name="Rashaad Rosalle" userId="190feefb-81af-46c5-a351-fd51ecbb63aa" providerId="ADAL" clId="{98795837-EB7B-4D4A-8ADC-641088D9ADFB}" dt="2024-11-22T21:24:28.664" v="1060" actId="478"/>
          <ac:spMkLst>
            <pc:docMk/>
            <pc:sldMk cId="1612682238" sldId="289"/>
            <ac:spMk id="6" creationId="{216CC1BB-F0A1-E181-4858-BA59FF222CE6}"/>
          </ac:spMkLst>
        </pc:spChg>
        <pc:spChg chg="add mod">
          <ac:chgData name="Rashaad Rosalle" userId="190feefb-81af-46c5-a351-fd51ecbb63aa" providerId="ADAL" clId="{98795837-EB7B-4D4A-8ADC-641088D9ADFB}" dt="2024-11-22T20:41:19.659" v="497"/>
          <ac:spMkLst>
            <pc:docMk/>
            <pc:sldMk cId="1612682238" sldId="289"/>
            <ac:spMk id="7" creationId="{E930D592-2C56-25C5-C9A3-65705EE5FF73}"/>
          </ac:spMkLst>
        </pc:spChg>
        <pc:spChg chg="del">
          <ac:chgData name="Rashaad Rosalle" userId="190feefb-81af-46c5-a351-fd51ecbb63aa" providerId="ADAL" clId="{98795837-EB7B-4D4A-8ADC-641088D9ADFB}" dt="2024-11-22T20:33:02.740" v="378" actId="478"/>
          <ac:spMkLst>
            <pc:docMk/>
            <pc:sldMk cId="1612682238" sldId="289"/>
            <ac:spMk id="9" creationId="{833806E6-1A8E-33D5-6927-25215E75A1DB}"/>
          </ac:spMkLst>
        </pc:spChg>
        <pc:spChg chg="del">
          <ac:chgData name="Rashaad Rosalle" userId="190feefb-81af-46c5-a351-fd51ecbb63aa" providerId="ADAL" clId="{98795837-EB7B-4D4A-8ADC-641088D9ADFB}" dt="2024-11-22T20:33:06.303" v="380" actId="478"/>
          <ac:spMkLst>
            <pc:docMk/>
            <pc:sldMk cId="1612682238" sldId="289"/>
            <ac:spMk id="10" creationId="{B46F29D6-131A-F979-ACAF-BBBC45690E1F}"/>
          </ac:spMkLst>
        </pc:spChg>
        <pc:spChg chg="add del mod">
          <ac:chgData name="Rashaad Rosalle" userId="190feefb-81af-46c5-a351-fd51ecbb63aa" providerId="ADAL" clId="{98795837-EB7B-4D4A-8ADC-641088D9ADFB}" dt="2024-11-22T21:24:27.097" v="1059" actId="478"/>
          <ac:spMkLst>
            <pc:docMk/>
            <pc:sldMk cId="1612682238" sldId="289"/>
            <ac:spMk id="12" creationId="{20879876-B493-09B7-D21E-B883DEC288B4}"/>
          </ac:spMkLst>
        </pc:spChg>
        <pc:spChg chg="add mod">
          <ac:chgData name="Rashaad Rosalle" userId="190feefb-81af-46c5-a351-fd51ecbb63aa" providerId="ADAL" clId="{98795837-EB7B-4D4A-8ADC-641088D9ADFB}" dt="2024-11-22T21:24:55.605" v="1080" actId="20577"/>
          <ac:spMkLst>
            <pc:docMk/>
            <pc:sldMk cId="1612682238" sldId="289"/>
            <ac:spMk id="13" creationId="{4DF7D1C0-0C71-377B-F14D-19CDE9B84851}"/>
          </ac:spMkLst>
        </pc:spChg>
        <pc:spChg chg="add mod">
          <ac:chgData name="Rashaad Rosalle" userId="190feefb-81af-46c5-a351-fd51ecbb63aa" providerId="ADAL" clId="{98795837-EB7B-4D4A-8ADC-641088D9ADFB}" dt="2024-11-22T21:45:11.414" v="1461" actId="20577"/>
          <ac:spMkLst>
            <pc:docMk/>
            <pc:sldMk cId="1612682238" sldId="289"/>
            <ac:spMk id="14" creationId="{003318B5-B842-3BAD-A4E3-D69912565D34}"/>
          </ac:spMkLst>
        </pc:spChg>
        <pc:spChg chg="add mod">
          <ac:chgData name="Rashaad Rosalle" userId="190feefb-81af-46c5-a351-fd51ecbb63aa" providerId="ADAL" clId="{98795837-EB7B-4D4A-8ADC-641088D9ADFB}" dt="2024-11-22T21:46:52.990" v="1470" actId="20577"/>
          <ac:spMkLst>
            <pc:docMk/>
            <pc:sldMk cId="1612682238" sldId="289"/>
            <ac:spMk id="15" creationId="{2826434B-CE1E-21E2-ECC4-7D8D0D124AA0}"/>
          </ac:spMkLst>
        </pc:spChg>
        <pc:picChg chg="add mod">
          <ac:chgData name="Rashaad Rosalle" userId="190feefb-81af-46c5-a351-fd51ecbb63aa" providerId="ADAL" clId="{98795837-EB7B-4D4A-8ADC-641088D9ADFB}" dt="2024-11-22T20:33:07.235" v="381"/>
          <ac:picMkLst>
            <pc:docMk/>
            <pc:sldMk cId="1612682238" sldId="289"/>
            <ac:picMk id="4" creationId="{C0F06BC9-AD6E-F4A3-488F-403FAB427774}"/>
          </ac:picMkLst>
        </pc:picChg>
        <pc:picChg chg="del">
          <ac:chgData name="Rashaad Rosalle" userId="190feefb-81af-46c5-a351-fd51ecbb63aa" providerId="ADAL" clId="{98795837-EB7B-4D4A-8ADC-641088D9ADFB}" dt="2024-11-22T20:32:39.134" v="373" actId="478"/>
          <ac:picMkLst>
            <pc:docMk/>
            <pc:sldMk cId="1612682238" sldId="289"/>
            <ac:picMk id="8" creationId="{D10E1DA5-FB4A-D4CA-E02F-3F79B8AA2C29}"/>
          </ac:picMkLst>
        </pc:picChg>
      </pc:sldChg>
      <pc:sldChg chg="addSp delSp modSp add del mod setBg">
        <pc:chgData name="Rashaad Rosalle" userId="190feefb-81af-46c5-a351-fd51ecbb63aa" providerId="ADAL" clId="{98795837-EB7B-4D4A-8ADC-641088D9ADFB}" dt="2024-11-22T21:18:56.606" v="936" actId="47"/>
        <pc:sldMkLst>
          <pc:docMk/>
          <pc:sldMk cId="2116688058" sldId="290"/>
        </pc:sldMkLst>
        <pc:spChg chg="add del mod">
          <ac:chgData name="Rashaad Rosalle" userId="190feefb-81af-46c5-a351-fd51ecbb63aa" providerId="ADAL" clId="{98795837-EB7B-4D4A-8ADC-641088D9ADFB}" dt="2024-11-22T21:18:08.557" v="921" actId="478"/>
          <ac:spMkLst>
            <pc:docMk/>
            <pc:sldMk cId="2116688058" sldId="290"/>
            <ac:spMk id="3" creationId="{C2A7DD7A-5FA2-D1D2-0101-E2CA7C8E321F}"/>
          </ac:spMkLst>
        </pc:spChg>
        <pc:spChg chg="del">
          <ac:chgData name="Rashaad Rosalle" userId="190feefb-81af-46c5-a351-fd51ecbb63aa" providerId="ADAL" clId="{98795837-EB7B-4D4A-8ADC-641088D9ADFB}" dt="2024-11-22T21:18:10.546" v="923" actId="478"/>
          <ac:spMkLst>
            <pc:docMk/>
            <pc:sldMk cId="2116688058" sldId="290"/>
            <ac:spMk id="7" creationId="{8A190B78-E6C3-8A85-6D71-F809E31F0DA5}"/>
          </ac:spMkLst>
        </pc:spChg>
        <pc:spChg chg="del">
          <ac:chgData name="Rashaad Rosalle" userId="190feefb-81af-46c5-a351-fd51ecbb63aa" providerId="ADAL" clId="{98795837-EB7B-4D4A-8ADC-641088D9ADFB}" dt="2024-11-22T21:18:05.586" v="919" actId="478"/>
          <ac:spMkLst>
            <pc:docMk/>
            <pc:sldMk cId="2116688058" sldId="290"/>
            <ac:spMk id="15" creationId="{3833AA3D-FC4A-CD6D-3E6B-9DA71FB9663E}"/>
          </ac:spMkLst>
        </pc:spChg>
        <pc:spChg chg="del">
          <ac:chgData name="Rashaad Rosalle" userId="190feefb-81af-46c5-a351-fd51ecbb63aa" providerId="ADAL" clId="{98795837-EB7B-4D4A-8ADC-641088D9ADFB}" dt="2024-11-22T21:18:14.042" v="924" actId="478"/>
          <ac:spMkLst>
            <pc:docMk/>
            <pc:sldMk cId="2116688058" sldId="290"/>
            <ac:spMk id="16" creationId="{BF00C390-64E9-DE12-58AB-0974AF23CE76}"/>
          </ac:spMkLst>
        </pc:spChg>
        <pc:spChg chg="del">
          <ac:chgData name="Rashaad Rosalle" userId="190feefb-81af-46c5-a351-fd51ecbb63aa" providerId="ADAL" clId="{98795837-EB7B-4D4A-8ADC-641088D9ADFB}" dt="2024-11-22T21:18:06.887" v="920" actId="478"/>
          <ac:spMkLst>
            <pc:docMk/>
            <pc:sldMk cId="2116688058" sldId="290"/>
            <ac:spMk id="17" creationId="{60CCABB0-AFC4-2262-6B0A-C3D99EAB6A45}"/>
          </ac:spMkLst>
        </pc:spChg>
        <pc:picChg chg="del">
          <ac:chgData name="Rashaad Rosalle" userId="190feefb-81af-46c5-a351-fd51ecbb63aa" providerId="ADAL" clId="{98795837-EB7B-4D4A-8ADC-641088D9ADFB}" dt="2024-11-22T21:18:09.238" v="922" actId="478"/>
          <ac:picMkLst>
            <pc:docMk/>
            <pc:sldMk cId="2116688058" sldId="290"/>
            <ac:picMk id="14" creationId="{A86109BC-2F11-6540-4C6D-2A8EC1A9FE42}"/>
          </ac:picMkLst>
        </pc:picChg>
      </pc:sldChg>
      <pc:sldChg chg="add ord setBg">
        <pc:chgData name="Rashaad Rosalle" userId="190feefb-81af-46c5-a351-fd51ecbb63aa" providerId="ADAL" clId="{98795837-EB7B-4D4A-8ADC-641088D9ADFB}" dt="2024-11-22T21:50:00.751" v="1511"/>
        <pc:sldMkLst>
          <pc:docMk/>
          <pc:sldMk cId="2282589611" sldId="291"/>
        </pc:sldMkLst>
      </pc:sldChg>
      <pc:sldChg chg="addSp delSp modSp add del mod setBg">
        <pc:chgData name="Rashaad Rosalle" userId="190feefb-81af-46c5-a351-fd51ecbb63aa" providerId="ADAL" clId="{98795837-EB7B-4D4A-8ADC-641088D9ADFB}" dt="2024-11-22T21:18:54.664" v="935" actId="47"/>
        <pc:sldMkLst>
          <pc:docMk/>
          <pc:sldMk cId="2786386229" sldId="292"/>
        </pc:sldMkLst>
        <pc:spChg chg="add del mod">
          <ac:chgData name="Rashaad Rosalle" userId="190feefb-81af-46c5-a351-fd51ecbb63aa" providerId="ADAL" clId="{98795837-EB7B-4D4A-8ADC-641088D9ADFB}" dt="2024-11-22T21:18:34.299" v="929" actId="478"/>
          <ac:spMkLst>
            <pc:docMk/>
            <pc:sldMk cId="2786386229" sldId="292"/>
            <ac:spMk id="4" creationId="{35BDC7B6-003C-D42B-13F7-F7059B034C2B}"/>
          </ac:spMkLst>
        </pc:spChg>
        <pc:spChg chg="del">
          <ac:chgData name="Rashaad Rosalle" userId="190feefb-81af-46c5-a351-fd51ecbb63aa" providerId="ADAL" clId="{98795837-EB7B-4D4A-8ADC-641088D9ADFB}" dt="2024-11-22T21:18:32.045" v="928" actId="478"/>
          <ac:spMkLst>
            <pc:docMk/>
            <pc:sldMk cId="2786386229" sldId="292"/>
            <ac:spMk id="10" creationId="{A3081476-B14B-AAC3-9E6A-8C28A428A242}"/>
          </ac:spMkLst>
        </pc:spChg>
        <pc:spChg chg="del">
          <ac:chgData name="Rashaad Rosalle" userId="190feefb-81af-46c5-a351-fd51ecbb63aa" providerId="ADAL" clId="{98795837-EB7B-4D4A-8ADC-641088D9ADFB}" dt="2024-11-22T21:18:35.790" v="930" actId="478"/>
          <ac:spMkLst>
            <pc:docMk/>
            <pc:sldMk cId="2786386229" sldId="292"/>
            <ac:spMk id="11" creationId="{FE1909EB-DA5C-1127-6084-1CD67D7A54AA}"/>
          </ac:spMkLst>
        </pc:spChg>
        <pc:spChg chg="del">
          <ac:chgData name="Rashaad Rosalle" userId="190feefb-81af-46c5-a351-fd51ecbb63aa" providerId="ADAL" clId="{98795837-EB7B-4D4A-8ADC-641088D9ADFB}" dt="2024-11-22T21:18:36.578" v="931" actId="478"/>
          <ac:spMkLst>
            <pc:docMk/>
            <pc:sldMk cId="2786386229" sldId="292"/>
            <ac:spMk id="12" creationId="{4BF9A994-B913-4F40-4A09-70EED94CACA3}"/>
          </ac:spMkLst>
        </pc:spChg>
        <pc:picChg chg="del">
          <ac:chgData name="Rashaad Rosalle" userId="190feefb-81af-46c5-a351-fd51ecbb63aa" providerId="ADAL" clId="{98795837-EB7B-4D4A-8ADC-641088D9ADFB}" dt="2024-11-22T21:18:30.350" v="927" actId="478"/>
          <ac:picMkLst>
            <pc:docMk/>
            <pc:sldMk cId="2786386229" sldId="292"/>
            <ac:picMk id="3" creationId="{8F17608C-9772-FBA2-5C03-B0A9C88D62A6}"/>
          </ac:picMkLst>
        </pc:picChg>
      </pc:sldChg>
      <pc:sldChg chg="addSp delSp modSp add mod ord">
        <pc:chgData name="Rashaad Rosalle" userId="190feefb-81af-46c5-a351-fd51ecbb63aa" providerId="ADAL" clId="{98795837-EB7B-4D4A-8ADC-641088D9ADFB}" dt="2024-11-22T21:49:59.008" v="1509"/>
        <pc:sldMkLst>
          <pc:docMk/>
          <pc:sldMk cId="884933195" sldId="293"/>
        </pc:sldMkLst>
        <pc:spChg chg="add del mod">
          <ac:chgData name="Rashaad Rosalle" userId="190feefb-81af-46c5-a351-fd51ecbb63aa" providerId="ADAL" clId="{98795837-EB7B-4D4A-8ADC-641088D9ADFB}" dt="2024-11-22T21:19:02.228" v="939" actId="478"/>
          <ac:spMkLst>
            <pc:docMk/>
            <pc:sldMk cId="884933195" sldId="293"/>
            <ac:spMk id="4" creationId="{88567284-4998-9F5A-C9D7-33C0B0A3E796}"/>
          </ac:spMkLst>
        </pc:spChg>
        <pc:spChg chg="del">
          <ac:chgData name="Rashaad Rosalle" userId="190feefb-81af-46c5-a351-fd51ecbb63aa" providerId="ADAL" clId="{98795837-EB7B-4D4A-8ADC-641088D9ADFB}" dt="2024-11-22T21:18:59.733" v="938" actId="478"/>
          <ac:spMkLst>
            <pc:docMk/>
            <pc:sldMk cId="884933195" sldId="293"/>
            <ac:spMk id="8" creationId="{C3D7D2CC-0D86-181A-4E54-EAF35AAA43DD}"/>
          </ac:spMkLst>
        </pc:spChg>
        <pc:spChg chg="del">
          <ac:chgData name="Rashaad Rosalle" userId="190feefb-81af-46c5-a351-fd51ecbb63aa" providerId="ADAL" clId="{98795837-EB7B-4D4A-8ADC-641088D9ADFB}" dt="2024-11-22T21:19:03.425" v="940" actId="478"/>
          <ac:spMkLst>
            <pc:docMk/>
            <pc:sldMk cId="884933195" sldId="293"/>
            <ac:spMk id="9" creationId="{3E4D44AC-B251-956B-A863-4F219FD8D430}"/>
          </ac:spMkLst>
        </pc:spChg>
        <pc:spChg chg="del">
          <ac:chgData name="Rashaad Rosalle" userId="190feefb-81af-46c5-a351-fd51ecbb63aa" providerId="ADAL" clId="{98795837-EB7B-4D4A-8ADC-641088D9ADFB}" dt="2024-11-22T21:19:04.448" v="941" actId="478"/>
          <ac:spMkLst>
            <pc:docMk/>
            <pc:sldMk cId="884933195" sldId="293"/>
            <ac:spMk id="10" creationId="{16FB24DA-4794-92AC-C1D8-9111328A45FA}"/>
          </ac:spMkLst>
        </pc:spChg>
        <pc:picChg chg="del">
          <ac:chgData name="Rashaad Rosalle" userId="190feefb-81af-46c5-a351-fd51ecbb63aa" providerId="ADAL" clId="{98795837-EB7B-4D4A-8ADC-641088D9ADFB}" dt="2024-11-22T21:18:58.003" v="937" actId="478"/>
          <ac:picMkLst>
            <pc:docMk/>
            <pc:sldMk cId="884933195" sldId="293"/>
            <ac:picMk id="2" creationId="{56710AF0-F6CA-1FDF-D54E-16F69C00311A}"/>
          </ac:picMkLst>
        </pc:picChg>
      </pc:sldChg>
      <pc:sldChg chg="addSp delSp modSp add del mod">
        <pc:chgData name="Rashaad Rosalle" userId="190feefb-81af-46c5-a351-fd51ecbb63aa" providerId="ADAL" clId="{98795837-EB7B-4D4A-8ADC-641088D9ADFB}" dt="2024-11-25T19:57:19.877" v="1552" actId="47"/>
        <pc:sldMkLst>
          <pc:docMk/>
          <pc:sldMk cId="3866640355" sldId="294"/>
        </pc:sldMkLst>
        <pc:spChg chg="add del mod">
          <ac:chgData name="Rashaad Rosalle" userId="190feefb-81af-46c5-a351-fd51ecbb63aa" providerId="ADAL" clId="{98795837-EB7B-4D4A-8ADC-641088D9ADFB}" dt="2024-11-25T19:45:41.130" v="1517" actId="478"/>
          <ac:spMkLst>
            <pc:docMk/>
            <pc:sldMk cId="3866640355" sldId="294"/>
            <ac:spMk id="3" creationId="{1103C0A7-E4C5-D661-52DC-6116FFC7180C}"/>
          </ac:spMkLst>
        </pc:spChg>
        <pc:spChg chg="del">
          <ac:chgData name="Rashaad Rosalle" userId="190feefb-81af-46c5-a351-fd51ecbb63aa" providerId="ADAL" clId="{98795837-EB7B-4D4A-8ADC-641088D9ADFB}" dt="2024-11-25T19:46:00.123" v="1520" actId="478"/>
          <ac:spMkLst>
            <pc:docMk/>
            <pc:sldMk cId="3866640355" sldId="294"/>
            <ac:spMk id="14" creationId="{5A482FCD-B5F2-06B4-077B-1F5BD2109019}"/>
          </ac:spMkLst>
        </pc:spChg>
        <pc:spChg chg="del">
          <ac:chgData name="Rashaad Rosalle" userId="190feefb-81af-46c5-a351-fd51ecbb63aa" providerId="ADAL" clId="{98795837-EB7B-4D4A-8ADC-641088D9ADFB}" dt="2024-11-25T19:45:39.935" v="1516" actId="478"/>
          <ac:spMkLst>
            <pc:docMk/>
            <pc:sldMk cId="3866640355" sldId="294"/>
            <ac:spMk id="17" creationId="{61E5DC2A-3237-C9C5-D277-55783F18E96B}"/>
          </ac:spMkLst>
        </pc:spChg>
        <pc:spChg chg="del">
          <ac:chgData name="Rashaad Rosalle" userId="190feefb-81af-46c5-a351-fd51ecbb63aa" providerId="ADAL" clId="{98795837-EB7B-4D4A-8ADC-641088D9ADFB}" dt="2024-11-25T19:45:43.788" v="1519" actId="478"/>
          <ac:spMkLst>
            <pc:docMk/>
            <pc:sldMk cId="3866640355" sldId="294"/>
            <ac:spMk id="18" creationId="{366D4D5A-09C2-BF65-5910-C2327636B849}"/>
          </ac:spMkLst>
        </pc:spChg>
        <pc:spChg chg="del">
          <ac:chgData name="Rashaad Rosalle" userId="190feefb-81af-46c5-a351-fd51ecbb63aa" providerId="ADAL" clId="{98795837-EB7B-4D4A-8ADC-641088D9ADFB}" dt="2024-11-25T19:45:42.415" v="1518" actId="478"/>
          <ac:spMkLst>
            <pc:docMk/>
            <pc:sldMk cId="3866640355" sldId="294"/>
            <ac:spMk id="19" creationId="{7B48D96B-4D18-EC16-5E37-69B36B20F516}"/>
          </ac:spMkLst>
        </pc:spChg>
        <pc:picChg chg="del">
          <ac:chgData name="Rashaad Rosalle" userId="190feefb-81af-46c5-a351-fd51ecbb63aa" providerId="ADAL" clId="{98795837-EB7B-4D4A-8ADC-641088D9ADFB}" dt="2024-11-25T19:45:36.407" v="1515" actId="478"/>
          <ac:picMkLst>
            <pc:docMk/>
            <pc:sldMk cId="3866640355" sldId="294"/>
            <ac:picMk id="13" creationId="{F34B9F14-4357-92C4-6CF6-C841AA6014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A058-3EC5-164B-84ED-28EDD0753C6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1393-EB3E-F745-AADC-3CBF20EF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1pPr>
    <a:lvl2pPr marL="55783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2pPr>
    <a:lvl3pPr marL="111565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3pPr>
    <a:lvl4pPr marL="167348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4pPr>
    <a:lvl5pPr marL="223131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5pPr>
    <a:lvl6pPr marL="278914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6pPr>
    <a:lvl7pPr marL="334697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7pPr>
    <a:lvl8pPr marL="390480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8pPr>
    <a:lvl9pPr marL="446263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9424"/>
            <a:ext cx="11432381" cy="2785533"/>
          </a:xfrm>
        </p:spPr>
        <p:txBody>
          <a:bodyPr anchor="b"/>
          <a:lstStyle>
            <a:lvl1pPr algn="ctr"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202378"/>
            <a:ext cx="11432381" cy="1931722"/>
          </a:xfrm>
        </p:spPr>
        <p:txBody>
          <a:bodyPr/>
          <a:lstStyle>
            <a:lvl1pPr marL="0" indent="0" algn="ctr">
              <a:buNone/>
              <a:defRPr sz="2800"/>
            </a:lvl1pPr>
            <a:lvl2pPr marL="533415" indent="0" algn="ctr">
              <a:buNone/>
              <a:defRPr sz="2333"/>
            </a:lvl2pPr>
            <a:lvl3pPr marL="1066830" indent="0" algn="ctr">
              <a:buNone/>
              <a:defRPr sz="2100"/>
            </a:lvl3pPr>
            <a:lvl4pPr marL="1600246" indent="0" algn="ctr">
              <a:buNone/>
              <a:defRPr sz="1867"/>
            </a:lvl4pPr>
            <a:lvl5pPr marL="2133661" indent="0" algn="ctr">
              <a:buNone/>
              <a:defRPr sz="1867"/>
            </a:lvl5pPr>
            <a:lvl6pPr marL="2667076" indent="0" algn="ctr">
              <a:buNone/>
              <a:defRPr sz="1867"/>
            </a:lvl6pPr>
            <a:lvl7pPr marL="3200491" indent="0" algn="ctr">
              <a:buNone/>
              <a:defRPr sz="1867"/>
            </a:lvl7pPr>
            <a:lvl8pPr marL="3733907" indent="0" algn="ctr">
              <a:buNone/>
              <a:defRPr sz="1867"/>
            </a:lvl8pPr>
            <a:lvl9pPr marL="4267322" indent="0" algn="ctr">
              <a:buNone/>
              <a:defRPr sz="18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3400"/>
            <a:ext cx="4916320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51996"/>
            <a:ext cx="7716857" cy="5685896"/>
          </a:xfrm>
        </p:spPr>
        <p:txBody>
          <a:bodyPr anchor="t"/>
          <a:lstStyle>
            <a:lvl1pPr marL="0" indent="0">
              <a:buNone/>
              <a:defRPr sz="3733"/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400300"/>
            <a:ext cx="4916320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5979"/>
            <a:ext cx="3286810" cy="67804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5979"/>
            <a:ext cx="9669889" cy="67804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94695"/>
            <a:ext cx="13147238" cy="3328193"/>
          </a:xfrm>
        </p:spPr>
        <p:txBody>
          <a:bodyPr anchor="b"/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54374"/>
            <a:ext cx="13147238" cy="175021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3415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2pPr>
            <a:lvl3pPr marL="1066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002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1336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6670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2004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7339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267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9896"/>
            <a:ext cx="6478349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9896"/>
            <a:ext cx="6478349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5980"/>
            <a:ext cx="13147238" cy="15464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61357"/>
            <a:ext cx="6448577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22588"/>
            <a:ext cx="6448577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61357"/>
            <a:ext cx="6480335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22588"/>
            <a:ext cx="6480335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0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8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 with dots&#10;&#10;Description automatically generated">
            <a:extLst>
              <a:ext uri="{FF2B5EF4-FFF2-40B4-BE49-F238E27FC236}">
                <a16:creationId xmlns:a16="http://schemas.microsoft.com/office/drawing/2014/main" id="{DF3F29EE-1351-D2C0-877E-8794CE346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343" b="3343"/>
          <a:stretch/>
        </p:blipFill>
        <p:spPr>
          <a:xfrm>
            <a:off x="-1" y="1"/>
            <a:ext cx="15243175" cy="8000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70E19A-FD06-16DF-495B-B82D635DB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0734" y="1544819"/>
            <a:ext cx="6082749" cy="2651126"/>
          </a:xfrm>
          <a:prstGeom prst="rect">
            <a:avLst/>
          </a:prstGeom>
        </p:spPr>
        <p:txBody>
          <a:bodyPr/>
          <a:lstStyle>
            <a:lvl1pPr>
              <a:defRPr lang="en-US" sz="4400" b="1" i="0" kern="1200" dirty="0">
                <a:solidFill>
                  <a:srgbClr val="2EAEE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F38C95-0B3D-7085-BF62-A08D580154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70734" y="4526974"/>
            <a:ext cx="6082749" cy="1804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600" b="0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Subhead line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247C5A4-B273-88C1-D2C3-EC0FD36FFF6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3442384" y="4526974"/>
            <a:ext cx="1240770" cy="118584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latin typeface="Trebuchet MS" panose="020B0703020202090204" pitchFamily="34" charset="0"/>
              </a:defRPr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FE4AAC2-7313-EF7C-4606-2160E16BD21B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3442384" y="6005818"/>
            <a:ext cx="1240770" cy="118584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latin typeface="Trebuchet MS" panose="020B0703020202090204" pitchFamily="34" charset="0"/>
              </a:defRPr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0FD69DE-F921-7DDA-4884-9ADFA195D359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319164" y="6111930"/>
            <a:ext cx="1939636" cy="9958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latin typeface="Trebuchet MS" panose="020B0703020202090204" pitchFamily="34" charset="0"/>
              </a:defRPr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7082A5-698F-FC24-E100-1D7A64A5B5F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092951" y="7341034"/>
            <a:ext cx="1939635" cy="287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CF203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sz="1000"/>
              <a:t>Your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3400"/>
            <a:ext cx="4916320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51996"/>
            <a:ext cx="7716857" cy="5685896"/>
          </a:xfrm>
        </p:spPr>
        <p:txBody>
          <a:bodyPr/>
          <a:lstStyle>
            <a:lvl1pPr>
              <a:defRPr sz="3733"/>
            </a:lvl1pPr>
            <a:lvl2pPr>
              <a:defRPr sz="3267"/>
            </a:lvl2pPr>
            <a:lvl3pPr>
              <a:defRPr sz="2800"/>
            </a:lvl3pPr>
            <a:lvl4pPr>
              <a:defRPr sz="2333"/>
            </a:lvl4pPr>
            <a:lvl5pPr>
              <a:defRPr sz="2333"/>
            </a:lvl5pPr>
            <a:lvl6pPr>
              <a:defRPr sz="2333"/>
            </a:lvl6pPr>
            <a:lvl7pPr>
              <a:defRPr sz="2333"/>
            </a:lvl7pPr>
            <a:lvl8pPr>
              <a:defRPr sz="2333"/>
            </a:lvl8pPr>
            <a:lvl9pPr>
              <a:defRPr sz="2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400300"/>
            <a:ext cx="4916320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9AED42-BAE6-6075-12CF-3C4F65E0F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331" t="16317" r="8478" b="2"/>
          <a:stretch/>
        </p:blipFill>
        <p:spPr>
          <a:xfrm>
            <a:off x="0" y="0"/>
            <a:ext cx="15243175" cy="80201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9896"/>
            <a:ext cx="13147238" cy="507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415742"/>
            <a:ext cx="3429714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3693-B4FC-3241-9608-54E68782CC6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415742"/>
            <a:ext cx="5144572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415742"/>
            <a:ext cx="3429714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066830" rtl="0" eaLnBrk="1" latinLnBrk="0" hangingPunct="1">
        <a:lnSpc>
          <a:spcPct val="90000"/>
        </a:lnSpc>
        <a:spcBef>
          <a:spcPct val="0"/>
        </a:spcBef>
        <a:buNone/>
        <a:defRPr sz="5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8" indent="-266708" algn="l" defTabSz="1066830" rtl="0" eaLnBrk="1" latinLnBrk="0" hangingPunct="1">
        <a:lnSpc>
          <a:spcPct val="90000"/>
        </a:lnSpc>
        <a:spcBef>
          <a:spcPts val="1167"/>
        </a:spcBef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+mn-lt"/>
          <a:ea typeface="+mn-ea"/>
          <a:cs typeface="+mn-cs"/>
        </a:defRPr>
      </a:lvl1pPr>
      <a:lvl2pPr marL="80012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38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86695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6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3378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9" y="472527"/>
            <a:ext cx="12322042" cy="2203158"/>
          </a:xfrm>
        </p:spPr>
        <p:txBody>
          <a:bodyPr>
            <a:normAutofit/>
          </a:bodyPr>
          <a:lstStyle/>
          <a:p>
            <a:r>
              <a:rPr lang="en-US" sz="4400">
                <a:latin typeface="Trebuchet MS" panose="020B0703020202090204" pitchFamily="34" charset="0"/>
              </a:rPr>
              <a:t>For Mac Users: Best Practices: Step-by-Step Guide To Customizable Graphics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99159-9DCC-684C-2A7E-D99569FACDBB}"/>
              </a:ext>
            </a:extLst>
          </p:cNvPr>
          <p:cNvSpPr txBox="1"/>
          <p:nvPr/>
        </p:nvSpPr>
        <p:spPr>
          <a:xfrm>
            <a:off x="1045613" y="2700897"/>
            <a:ext cx="4650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Trebuchet MS" panose="020B0703020202090204" pitchFamily="34" charset="0"/>
                <a:ea typeface="+mj-ea"/>
                <a:cs typeface="+mj-cs"/>
              </a:rPr>
              <a:t>Edit/Customize the graphic to best serve your constituency. There are two versions of each graphic, one that is ready to publish and one that is customizable – allowing for you to insert a specific logo and any copy you’d like.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55795-50CA-E607-A0E8-0006E54C0B34}"/>
              </a:ext>
            </a:extLst>
          </p:cNvPr>
          <p:cNvSpPr txBox="1"/>
          <p:nvPr/>
        </p:nvSpPr>
        <p:spPr>
          <a:xfrm>
            <a:off x="1045613" y="4684568"/>
            <a:ext cx="4465501" cy="214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2: Select .JPG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3: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4: Don’t Forget to Use the Hashtag #</a:t>
            </a:r>
            <a:r>
              <a:rPr lang="en-US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7B81C5-7BB9-9073-E037-4CADC2D12768}"/>
              </a:ext>
            </a:extLst>
          </p:cNvPr>
          <p:cNvGrpSpPr/>
          <p:nvPr/>
        </p:nvGrpSpPr>
        <p:grpSpPr>
          <a:xfrm>
            <a:off x="6862825" y="2564474"/>
            <a:ext cx="7233528" cy="4362384"/>
            <a:chOff x="6239978" y="3124138"/>
            <a:chExt cx="7233528" cy="43623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91C128-235D-09B6-FF24-0EAC9D1379C7}"/>
                </a:ext>
              </a:extLst>
            </p:cNvPr>
            <p:cNvSpPr txBox="1"/>
            <p:nvPr/>
          </p:nvSpPr>
          <p:spPr>
            <a:xfrm>
              <a:off x="7408280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CF2032"/>
                  </a:solidFill>
                  <a:latin typeface="Trebuchet MS" panose="020B0703020202090204" pitchFamily="34" charset="0"/>
                </a:rPr>
                <a:t>Step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51C06C-5E68-5531-525F-8A2A1F3221F2}"/>
                </a:ext>
              </a:extLst>
            </p:cNvPr>
            <p:cNvSpPr txBox="1"/>
            <p:nvPr/>
          </p:nvSpPr>
          <p:spPr>
            <a:xfrm>
              <a:off x="11272087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CF2032"/>
                  </a:solidFill>
                  <a:latin typeface="Trebuchet MS" panose="020B0703020202090204" pitchFamily="34" charset="0"/>
                </a:rPr>
                <a:t>Step 2</a:t>
              </a:r>
            </a:p>
          </p:txBody>
        </p:sp>
        <p:pic>
          <p:nvPicPr>
            <p:cNvPr id="19" name="Picture 1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2BFBFCC-7A9E-1073-3D3A-56F8CC04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9978" y="3696522"/>
              <a:ext cx="3202549" cy="3790000"/>
            </a:xfrm>
            <a:prstGeom prst="rect">
              <a:avLst/>
            </a:prstGeom>
          </p:spPr>
        </p:pic>
        <p:pic>
          <p:nvPicPr>
            <p:cNvPr id="20" name="Picture 1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DA96F45-C6D4-A28A-4A59-45F58909F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36613" y="3695487"/>
              <a:ext cx="3536893" cy="2776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53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standing next to a box&#10;&#10;Description automatically generated">
            <a:extLst>
              <a:ext uri="{FF2B5EF4-FFF2-40B4-BE49-F238E27FC236}">
                <a16:creationId xmlns:a16="http://schemas.microsoft.com/office/drawing/2014/main" id="{503B5D1F-206F-9477-4B15-139337C6A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9081" y="-714895"/>
            <a:ext cx="15494926" cy="871589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44283CB-E686-25D0-90A8-084571B53141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Your Logo Goes Here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26811C8-DD8D-B392-74EF-A121E8191AD8}"/>
              </a:ext>
            </a:extLst>
          </p:cNvPr>
          <p:cNvSpPr txBox="1">
            <a:spLocks/>
          </p:cNvSpPr>
          <p:nvPr/>
        </p:nvSpPr>
        <p:spPr>
          <a:xfrm>
            <a:off x="6119991" y="712285"/>
            <a:ext cx="9480681" cy="1185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66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6000" b="1">
              <a:latin typeface="Gotham Book" pitchFamily="2" charset="0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1D00802-10A3-51AC-605E-87CAAE28AF04}"/>
              </a:ext>
            </a:extLst>
          </p:cNvPr>
          <p:cNvSpPr txBox="1">
            <a:spLocks/>
          </p:cNvSpPr>
          <p:nvPr/>
        </p:nvSpPr>
        <p:spPr>
          <a:xfrm>
            <a:off x="7688087" y="1782014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latin typeface="Gotham Book" pitchFamily="2" charset="0"/>
              </a:rPr>
              <a:t>Your Subtext Goes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916C10C-56D3-F1E0-25F4-2DB2CB79D156}"/>
              </a:ext>
            </a:extLst>
          </p:cNvPr>
          <p:cNvSpPr txBox="1">
            <a:spLocks/>
          </p:cNvSpPr>
          <p:nvPr/>
        </p:nvSpPr>
        <p:spPr>
          <a:xfrm>
            <a:off x="7514699" y="2542100"/>
            <a:ext cx="7121155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6845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A190B78-E6C3-8A85-6D71-F809E31F0DA5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4" name="Picture 13" descr="A person sitting in a wheelchair&#10;&#10;Description automatically generated">
            <a:extLst>
              <a:ext uri="{FF2B5EF4-FFF2-40B4-BE49-F238E27FC236}">
                <a16:creationId xmlns:a16="http://schemas.microsoft.com/office/drawing/2014/main" id="{A86109BC-2F11-6540-4C6D-2A8EC1A9F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747" y="1781662"/>
            <a:ext cx="7783307" cy="6352339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CB2417B2-5C82-DF38-5905-E1060DF7F91A}"/>
              </a:ext>
            </a:extLst>
          </p:cNvPr>
          <p:cNvSpPr txBox="1">
            <a:spLocks/>
          </p:cNvSpPr>
          <p:nvPr/>
        </p:nvSpPr>
        <p:spPr>
          <a:xfrm>
            <a:off x="1443692" y="547439"/>
            <a:ext cx="15289970" cy="1185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066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00B0F0"/>
                </a:solidFill>
                <a:latin typeface="Gotham Book" pitchFamily="2" charset="0"/>
              </a:rPr>
              <a:t>Make it a resolution to Help America Vote!</a:t>
            </a:r>
            <a:endParaRPr lang="en-US" sz="5400" b="1">
              <a:latin typeface="Gotham Book" pitchFamily="2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868E962-F378-D48A-0B30-4FE937ED01F5}"/>
              </a:ext>
            </a:extLst>
          </p:cNvPr>
          <p:cNvSpPr txBox="1">
            <a:spLocks/>
          </p:cNvSpPr>
          <p:nvPr/>
        </p:nvSpPr>
        <p:spPr>
          <a:xfrm>
            <a:off x="1457547" y="1542315"/>
            <a:ext cx="7783307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latin typeface="Gotham Book" pitchFamily="2" charset="0"/>
              </a:rPr>
              <a:t>Sign up to be an election worker!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2DE47E6-3296-6399-5D18-1DB4C44B6CC8}"/>
              </a:ext>
            </a:extLst>
          </p:cNvPr>
          <p:cNvSpPr txBox="1">
            <a:spLocks/>
          </p:cNvSpPr>
          <p:nvPr/>
        </p:nvSpPr>
        <p:spPr>
          <a:xfrm>
            <a:off x="1472365" y="2257240"/>
            <a:ext cx="9801262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Gotham Book" pitchFamily="2" charset="0"/>
              </a:rPr>
              <a:t>To learn more visit helpamericavote.gov</a:t>
            </a:r>
          </a:p>
        </p:txBody>
      </p:sp>
    </p:spTree>
    <p:extLst>
      <p:ext uri="{BB962C8B-B14F-4D97-AF65-F5344CB8AC3E}">
        <p14:creationId xmlns:p14="http://schemas.microsoft.com/office/powerpoint/2010/main" val="257345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C0BC40-E7FF-7991-4D1A-3000694418ED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Your Logo Goes Here</a:t>
            </a:r>
          </a:p>
        </p:txBody>
      </p:sp>
      <p:pic>
        <p:nvPicPr>
          <p:cNvPr id="5" name="Picture 4" descr="A person sitting in a wheelchair&#10;&#10;Description automatically generated">
            <a:extLst>
              <a:ext uri="{FF2B5EF4-FFF2-40B4-BE49-F238E27FC236}">
                <a16:creationId xmlns:a16="http://schemas.microsoft.com/office/drawing/2014/main" id="{5A59959D-F8BC-A2B2-4324-36705FBC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47" y="1781662"/>
            <a:ext cx="7783307" cy="635233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896175-7313-ACED-DCF6-BDF6FDC8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753" y="480215"/>
            <a:ext cx="15289970" cy="1185071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6600" b="1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CD59A-1EC1-803C-5DCE-AACDD332CBFF}"/>
              </a:ext>
            </a:extLst>
          </p:cNvPr>
          <p:cNvSpPr txBox="1">
            <a:spLocks/>
          </p:cNvSpPr>
          <p:nvPr/>
        </p:nvSpPr>
        <p:spPr>
          <a:xfrm>
            <a:off x="2085548" y="1505302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latin typeface="Gotham Book" pitchFamily="2" charset="0"/>
              </a:rPr>
              <a:t>Your Subtext Goes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1FA5A2F-A6D1-2887-7618-15E1A5115853}"/>
              </a:ext>
            </a:extLst>
          </p:cNvPr>
          <p:cNvSpPr txBox="1">
            <a:spLocks/>
          </p:cNvSpPr>
          <p:nvPr/>
        </p:nvSpPr>
        <p:spPr>
          <a:xfrm>
            <a:off x="2136383" y="2176168"/>
            <a:ext cx="9801262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0889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93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58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4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9" y="472527"/>
            <a:ext cx="12322042" cy="2203158"/>
          </a:xfrm>
        </p:spPr>
        <p:txBody>
          <a:bodyPr>
            <a:normAutofit/>
          </a:bodyPr>
          <a:lstStyle/>
          <a:p>
            <a:r>
              <a:rPr lang="en-US" sz="4400">
                <a:latin typeface="Trebuchet MS" panose="020B0703020202090204" pitchFamily="34" charset="0"/>
              </a:rPr>
              <a:t>For Windows Users: Best Practices: Step-by-Step Guide To Customizable Graphics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99159-9DCC-684C-2A7E-D99569FACDBB}"/>
              </a:ext>
            </a:extLst>
          </p:cNvPr>
          <p:cNvSpPr txBox="1"/>
          <p:nvPr/>
        </p:nvSpPr>
        <p:spPr>
          <a:xfrm>
            <a:off x="1045613" y="2700897"/>
            <a:ext cx="4650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Trebuchet MS" panose="020B0703020202090204" pitchFamily="34" charset="0"/>
                <a:ea typeface="+mj-ea"/>
                <a:cs typeface="+mj-cs"/>
              </a:rPr>
              <a:t>Edit/Customize the graphic to best serve your constituency. There are two versions of each graphic, one that is ready to publish and one that is customizable – allowing for you to insert a specific logo and any copy you’d like.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55795-50CA-E607-A0E8-0006E54C0B34}"/>
              </a:ext>
            </a:extLst>
          </p:cNvPr>
          <p:cNvSpPr txBox="1"/>
          <p:nvPr/>
        </p:nvSpPr>
        <p:spPr>
          <a:xfrm>
            <a:off x="1045613" y="4584159"/>
            <a:ext cx="4243079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2: Click Change File Type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3: Under Image File Types, Select .JPG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4: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5: Don’t Forget to Use the Hashtag #</a:t>
            </a:r>
            <a:r>
              <a:rPr lang="en-US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7B81C5-7BB9-9073-E037-4CADC2D12768}"/>
              </a:ext>
            </a:extLst>
          </p:cNvPr>
          <p:cNvGrpSpPr/>
          <p:nvPr/>
        </p:nvGrpSpPr>
        <p:grpSpPr>
          <a:xfrm>
            <a:off x="6867174" y="2564474"/>
            <a:ext cx="6647536" cy="369332"/>
            <a:chOff x="6244327" y="3124138"/>
            <a:chExt cx="6647536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91C128-235D-09B6-FF24-0EAC9D1379C7}"/>
                </a:ext>
              </a:extLst>
            </p:cNvPr>
            <p:cNvSpPr txBox="1"/>
            <p:nvPr/>
          </p:nvSpPr>
          <p:spPr>
            <a:xfrm>
              <a:off x="6244327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CF2032"/>
                  </a:solidFill>
                  <a:latin typeface="Trebuchet MS" panose="020B0703020202090204" pitchFamily="34" charset="0"/>
                </a:rPr>
                <a:t>Step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51C06C-5E68-5531-525F-8A2A1F3221F2}"/>
                </a:ext>
              </a:extLst>
            </p:cNvPr>
            <p:cNvSpPr txBox="1"/>
            <p:nvPr/>
          </p:nvSpPr>
          <p:spPr>
            <a:xfrm>
              <a:off x="9009834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CF2032"/>
                  </a:solidFill>
                  <a:latin typeface="Trebuchet MS" panose="020B0703020202090204" pitchFamily="34" charset="0"/>
                </a:rPr>
                <a:t>Step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FB90D0-E01D-5056-3ECE-B816EEE398D7}"/>
                </a:ext>
              </a:extLst>
            </p:cNvPr>
            <p:cNvSpPr txBox="1"/>
            <p:nvPr/>
          </p:nvSpPr>
          <p:spPr>
            <a:xfrm>
              <a:off x="12025920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CF2032"/>
                  </a:solidFill>
                  <a:latin typeface="Trebuchet MS" panose="020B0703020202090204" pitchFamily="34" charset="0"/>
                </a:rPr>
                <a:t>Step 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5C2B46-201F-6EA7-76E4-6BDAE1A4A7AE}"/>
              </a:ext>
            </a:extLst>
          </p:cNvPr>
          <p:cNvGrpSpPr/>
          <p:nvPr/>
        </p:nvGrpSpPr>
        <p:grpSpPr>
          <a:xfrm>
            <a:off x="5970962" y="3413182"/>
            <a:ext cx="8560584" cy="3225142"/>
            <a:chOff x="5970962" y="3336296"/>
            <a:chExt cx="9102620" cy="3684236"/>
          </a:xfrm>
          <a:effectLst>
            <a:outerShdw blurRad="254951" sx="102000" sy="102000" algn="ctr" rotWithShape="0">
              <a:prstClr val="black">
                <a:alpha val="11000"/>
              </a:prstClr>
            </a:outerShdw>
          </a:effectLst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99B413-30B3-C95A-A04B-F20D8F545C1F}"/>
                </a:ext>
              </a:extLst>
            </p:cNvPr>
            <p:cNvGrpSpPr/>
            <p:nvPr/>
          </p:nvGrpSpPr>
          <p:grpSpPr>
            <a:xfrm>
              <a:off x="9089529" y="3336296"/>
              <a:ext cx="2634379" cy="3684236"/>
              <a:chOff x="9444662" y="3065995"/>
              <a:chExt cx="2475326" cy="346179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F610EEB-98AE-2928-7432-685F97C542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62277"/>
              <a:stretch/>
            </p:blipFill>
            <p:spPr>
              <a:xfrm>
                <a:off x="9444662" y="3065995"/>
                <a:ext cx="2321606" cy="3461797"/>
              </a:xfrm>
              <a:prstGeom prst="rect">
                <a:avLst/>
              </a:prstGeom>
            </p:spPr>
          </p:pic>
          <p:pic>
            <p:nvPicPr>
              <p:cNvPr id="9" name="Picture 8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88D6C845-8BD6-EB6B-3348-21FACCE08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8650" t="36943" r="1938" b="55992"/>
              <a:stretch/>
            </p:blipFill>
            <p:spPr>
              <a:xfrm>
                <a:off x="11278461" y="5315172"/>
                <a:ext cx="641527" cy="276351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6D36A5-11EC-812B-2813-09A6B15FF232}"/>
                </a:ext>
              </a:extLst>
            </p:cNvPr>
            <p:cNvGrpSpPr/>
            <p:nvPr/>
          </p:nvGrpSpPr>
          <p:grpSpPr>
            <a:xfrm>
              <a:off x="5970962" y="3336296"/>
              <a:ext cx="2663567" cy="3684236"/>
              <a:chOff x="6341665" y="3065995"/>
              <a:chExt cx="2663567" cy="368423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EE88573-E2DE-EB5B-3556-DD3432CB7A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2922" b="8821"/>
              <a:stretch/>
            </p:blipFill>
            <p:spPr>
              <a:xfrm>
                <a:off x="6341665" y="3065995"/>
                <a:ext cx="2663567" cy="3684236"/>
              </a:xfrm>
              <a:prstGeom prst="rect">
                <a:avLst/>
              </a:prstGeom>
            </p:spPr>
          </p:pic>
          <p:pic>
            <p:nvPicPr>
              <p:cNvPr id="12" name="Picture 11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FE7DE344-83B6-FD5E-2C73-5655AF9370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8650" t="36943" r="1938" b="55992"/>
              <a:stretch/>
            </p:blipFill>
            <p:spPr>
              <a:xfrm>
                <a:off x="7117867" y="5681328"/>
                <a:ext cx="641527" cy="276351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867362-9F91-B1C7-EC07-8E0411853D58}"/>
                </a:ext>
              </a:extLst>
            </p:cNvPr>
            <p:cNvGrpSpPr/>
            <p:nvPr/>
          </p:nvGrpSpPr>
          <p:grpSpPr>
            <a:xfrm>
              <a:off x="12015311" y="3337653"/>
              <a:ext cx="3058271" cy="2655785"/>
              <a:chOff x="11935559" y="3094105"/>
              <a:chExt cx="3058271" cy="265578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98B9306-FD2B-46DF-10B4-1F26CABA14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9202" t="8802" r="12599" b="16177"/>
              <a:stretch/>
            </p:blipFill>
            <p:spPr>
              <a:xfrm>
                <a:off x="11935559" y="3094105"/>
                <a:ext cx="3033331" cy="2655785"/>
              </a:xfrm>
              <a:prstGeom prst="rect">
                <a:avLst/>
              </a:prstGeom>
            </p:spPr>
          </p:pic>
          <p:pic>
            <p:nvPicPr>
              <p:cNvPr id="15" name="Picture 14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DA3006C9-D0C4-412C-B270-1B4E412955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8650" t="36943" r="1938" b="55992"/>
              <a:stretch/>
            </p:blipFill>
            <p:spPr>
              <a:xfrm>
                <a:off x="14519427" y="4585186"/>
                <a:ext cx="474403" cy="2043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760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sitting at desks&#10;&#10;Description automatically generated">
            <a:extLst>
              <a:ext uri="{FF2B5EF4-FFF2-40B4-BE49-F238E27FC236}">
                <a16:creationId xmlns:a16="http://schemas.microsoft.com/office/drawing/2014/main" id="{56710AF0-F6CA-1FDF-D54E-16F69C003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8568"/>
            <a:ext cx="15258472" cy="858289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6FB24DA-4794-92AC-C1D8-9111328A45FA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F0E166BE-20A8-BB9C-0AF1-F2CB1DCC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55" y="252842"/>
            <a:ext cx="13417553" cy="926802"/>
          </a:xfrm>
        </p:spPr>
        <p:txBody>
          <a:bodyPr>
            <a:normAutofit/>
          </a:bodyPr>
          <a:lstStyle/>
          <a:p>
            <a:pPr algn="ctr"/>
            <a:r>
              <a:rPr lang="en-US" sz="5800" b="1">
                <a:solidFill>
                  <a:srgbClr val="00B0F0"/>
                </a:solidFill>
                <a:latin typeface="Gotham Book" pitchFamily="2" charset="0"/>
              </a:rPr>
              <a:t>Make it a resolution to Help America Vote!</a:t>
            </a:r>
            <a:endParaRPr lang="en-US" sz="5800" b="1">
              <a:latin typeface="Gotham Book" pitchFamily="2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A93688-A5D2-0225-EE66-FF5316C64CEC}"/>
              </a:ext>
            </a:extLst>
          </p:cNvPr>
          <p:cNvSpPr txBox="1">
            <a:spLocks/>
          </p:cNvSpPr>
          <p:nvPr/>
        </p:nvSpPr>
        <p:spPr>
          <a:xfrm>
            <a:off x="3458575" y="1139528"/>
            <a:ext cx="7708194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latin typeface="Gotham Book" pitchFamily="2" charset="0"/>
              </a:rPr>
              <a:t>Sign up to be an election worker!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87AB162-C193-AD01-A216-0DE60AB3D01A}"/>
              </a:ext>
            </a:extLst>
          </p:cNvPr>
          <p:cNvSpPr txBox="1">
            <a:spLocks/>
          </p:cNvSpPr>
          <p:nvPr/>
        </p:nvSpPr>
        <p:spPr>
          <a:xfrm>
            <a:off x="3446920" y="1854429"/>
            <a:ext cx="7609011" cy="556258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Gotham Book" pitchFamily="2" charset="0"/>
              </a:rPr>
              <a:t>To learn more visit helpamericavote.gov</a:t>
            </a:r>
          </a:p>
        </p:txBody>
      </p:sp>
    </p:spTree>
    <p:extLst>
      <p:ext uri="{BB962C8B-B14F-4D97-AF65-F5344CB8AC3E}">
        <p14:creationId xmlns:p14="http://schemas.microsoft.com/office/powerpoint/2010/main" val="143019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and person sitting at desks&#10;&#10;Description automatically generated">
            <a:extLst>
              <a:ext uri="{FF2B5EF4-FFF2-40B4-BE49-F238E27FC236}">
                <a16:creationId xmlns:a16="http://schemas.microsoft.com/office/drawing/2014/main" id="{F34B9F14-4357-92C4-6CF6-C841AA60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568"/>
            <a:ext cx="15258472" cy="858289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A482FCD-B5F2-06B4-077B-1F5BD2109019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Your Logo Goes Here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61E5DC2A-3237-C9C5-D277-55783F18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55" y="252842"/>
            <a:ext cx="13417553" cy="926802"/>
          </a:xfrm>
        </p:spPr>
        <p:txBody>
          <a:bodyPr>
            <a:normAutofit/>
          </a:bodyPr>
          <a:lstStyle/>
          <a:p>
            <a:pPr algn="ctr"/>
            <a:r>
              <a:rPr lang="en-US" sz="5800" b="1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5800" b="1">
              <a:latin typeface="Gotham Book" pitchFamily="2" charset="0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6D4D5A-09C2-BF65-5910-C2327636B849}"/>
              </a:ext>
            </a:extLst>
          </p:cNvPr>
          <p:cNvSpPr txBox="1">
            <a:spLocks/>
          </p:cNvSpPr>
          <p:nvPr/>
        </p:nvSpPr>
        <p:spPr>
          <a:xfrm>
            <a:off x="4012751" y="1139528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latin typeface="Gotham Book" pitchFamily="2" charset="0"/>
              </a:rPr>
              <a:t>Your Text Goes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B48D96B-4D18-EC16-5E37-69B36B20F516}"/>
              </a:ext>
            </a:extLst>
          </p:cNvPr>
          <p:cNvSpPr txBox="1">
            <a:spLocks/>
          </p:cNvSpPr>
          <p:nvPr/>
        </p:nvSpPr>
        <p:spPr>
          <a:xfrm>
            <a:off x="3513420" y="1854429"/>
            <a:ext cx="7609011" cy="556258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Gotham Book" pitchFamily="2" charset="0"/>
              </a:rPr>
              <a:t>Your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4255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badges&#10;&#10;Description automatically generated">
            <a:extLst>
              <a:ext uri="{FF2B5EF4-FFF2-40B4-BE49-F238E27FC236}">
                <a16:creationId xmlns:a16="http://schemas.microsoft.com/office/drawing/2014/main" id="{8F17608C-9772-FBA2-5C03-B0A9C88D6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899" y="202277"/>
            <a:ext cx="13864397" cy="779872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BF9A994-B913-4F40-4A09-70EED94CACA3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8A37B474-B255-C970-D3D1-77DD4796D2E6}"/>
              </a:ext>
            </a:extLst>
          </p:cNvPr>
          <p:cNvSpPr txBox="1">
            <a:spLocks/>
          </p:cNvSpPr>
          <p:nvPr/>
        </p:nvSpPr>
        <p:spPr>
          <a:xfrm>
            <a:off x="-299257" y="123684"/>
            <a:ext cx="15899930" cy="1185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66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0B0F0"/>
                </a:solidFill>
                <a:latin typeface="Gotham Book" pitchFamily="2" charset="0"/>
              </a:rPr>
              <a:t>Make it a resolution to Help America Vote!</a:t>
            </a:r>
            <a:endParaRPr lang="en-US" sz="6000" b="1">
              <a:latin typeface="Gotham Book" pitchFamily="2" charset="0"/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F6515E1-4BCC-148E-1A93-0FFFAF5BF13A}"/>
              </a:ext>
            </a:extLst>
          </p:cNvPr>
          <p:cNvSpPr txBox="1">
            <a:spLocks/>
          </p:cNvSpPr>
          <p:nvPr/>
        </p:nvSpPr>
        <p:spPr>
          <a:xfrm>
            <a:off x="4128651" y="1042040"/>
            <a:ext cx="757007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latin typeface="Gotham Book" pitchFamily="2" charset="0"/>
              </a:rPr>
              <a:t>Sign up to be an election worker!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C3E7819-C5D5-98D2-00DD-A4DE4A87EE3B}"/>
              </a:ext>
            </a:extLst>
          </p:cNvPr>
          <p:cNvSpPr txBox="1">
            <a:spLocks/>
          </p:cNvSpPr>
          <p:nvPr/>
        </p:nvSpPr>
        <p:spPr>
          <a:xfrm>
            <a:off x="4263970" y="1674559"/>
            <a:ext cx="7121155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Gotham Book" pitchFamily="2" charset="0"/>
              </a:rPr>
              <a:t>To learn more visit helpamericavote.gov</a:t>
            </a:r>
          </a:p>
        </p:txBody>
      </p:sp>
    </p:spTree>
    <p:extLst>
      <p:ext uri="{BB962C8B-B14F-4D97-AF65-F5344CB8AC3E}">
        <p14:creationId xmlns:p14="http://schemas.microsoft.com/office/powerpoint/2010/main" val="414368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earing badges&#10;&#10;Description automatically generated">
            <a:extLst>
              <a:ext uri="{FF2B5EF4-FFF2-40B4-BE49-F238E27FC236}">
                <a16:creationId xmlns:a16="http://schemas.microsoft.com/office/drawing/2014/main" id="{D10E1DA5-FB4A-D4CA-E02F-3F79B8AA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99" y="202277"/>
            <a:ext cx="13864397" cy="77987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C50FA67-A9E4-181F-0DC2-A109BD6B92DA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Your Logo Goes Here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2A047192-420C-906D-4AEF-AEC3297C42CD}"/>
              </a:ext>
            </a:extLst>
          </p:cNvPr>
          <p:cNvSpPr txBox="1">
            <a:spLocks/>
          </p:cNvSpPr>
          <p:nvPr/>
        </p:nvSpPr>
        <p:spPr>
          <a:xfrm>
            <a:off x="-299257" y="176439"/>
            <a:ext cx="15899930" cy="1185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66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6000" b="1">
              <a:latin typeface="Gotham Book" pitchFamily="2" charset="0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1A22CD4-2D4E-0739-0881-19EE121FD3CA}"/>
              </a:ext>
            </a:extLst>
          </p:cNvPr>
          <p:cNvSpPr txBox="1">
            <a:spLocks/>
          </p:cNvSpPr>
          <p:nvPr/>
        </p:nvSpPr>
        <p:spPr>
          <a:xfrm>
            <a:off x="4573820" y="1150215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latin typeface="Gotham Book" pitchFamily="2" charset="0"/>
              </a:rPr>
              <a:t>Your Subtext Goes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828B3C8-0BEB-6AA3-D626-B8974563DC46}"/>
              </a:ext>
            </a:extLst>
          </p:cNvPr>
          <p:cNvSpPr txBox="1">
            <a:spLocks/>
          </p:cNvSpPr>
          <p:nvPr/>
        </p:nvSpPr>
        <p:spPr>
          <a:xfrm>
            <a:off x="4263970" y="1727314"/>
            <a:ext cx="7121155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8638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35228682-6DAB-162F-8482-70ABA181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6" y="562708"/>
            <a:ext cx="14224001" cy="800100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5735C3A4-4288-9F4C-BE40-B0C358E4EC87}"/>
              </a:ext>
            </a:extLst>
          </p:cNvPr>
          <p:cNvSpPr txBox="1">
            <a:spLocks/>
          </p:cNvSpPr>
          <p:nvPr/>
        </p:nvSpPr>
        <p:spPr>
          <a:xfrm>
            <a:off x="-299257" y="246779"/>
            <a:ext cx="15899930" cy="1185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66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0B0F0"/>
                </a:solidFill>
                <a:latin typeface="Gotham Book" pitchFamily="2" charset="0"/>
              </a:rPr>
              <a:t>Make it a resolution to Help America Vote!</a:t>
            </a:r>
            <a:endParaRPr lang="en-US" sz="6000" b="1">
              <a:latin typeface="Gotham Book" pitchFamily="2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11DB4F-6979-C03B-BC43-1164318E14C1}"/>
              </a:ext>
            </a:extLst>
          </p:cNvPr>
          <p:cNvSpPr txBox="1">
            <a:spLocks/>
          </p:cNvSpPr>
          <p:nvPr/>
        </p:nvSpPr>
        <p:spPr>
          <a:xfrm>
            <a:off x="4144328" y="1200305"/>
            <a:ext cx="7465781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latin typeface="Gotham Book" pitchFamily="2" charset="0"/>
              </a:rPr>
              <a:t>Sign up to be an election worker!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E1E9C4C-8810-E381-450B-F34A1A038F1F}"/>
              </a:ext>
            </a:extLst>
          </p:cNvPr>
          <p:cNvSpPr txBox="1">
            <a:spLocks/>
          </p:cNvSpPr>
          <p:nvPr/>
        </p:nvSpPr>
        <p:spPr>
          <a:xfrm>
            <a:off x="4263970" y="1797654"/>
            <a:ext cx="7121155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Gotham Book" pitchFamily="2" charset="0"/>
              </a:rPr>
              <a:t>To learn more visit helpamericavote.gov</a:t>
            </a:r>
          </a:p>
        </p:txBody>
      </p:sp>
    </p:spTree>
    <p:extLst>
      <p:ext uri="{BB962C8B-B14F-4D97-AF65-F5344CB8AC3E}">
        <p14:creationId xmlns:p14="http://schemas.microsoft.com/office/powerpoint/2010/main" val="98247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C0F06BC9-AD6E-F4A3-488F-403FAB427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6" y="562708"/>
            <a:ext cx="14224001" cy="8001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930D592-2C56-25C5-C9A3-65705EE5FF73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Your Logo Goes Here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DF7D1C0-0C71-377B-F14D-19CDE9B84851}"/>
              </a:ext>
            </a:extLst>
          </p:cNvPr>
          <p:cNvSpPr txBox="1">
            <a:spLocks/>
          </p:cNvSpPr>
          <p:nvPr/>
        </p:nvSpPr>
        <p:spPr>
          <a:xfrm>
            <a:off x="-299257" y="246779"/>
            <a:ext cx="15899930" cy="1185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66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6000" b="1">
              <a:latin typeface="Gotham Book" pitchFamily="2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03318B5-B842-3BAD-A4E3-D69912565D34}"/>
              </a:ext>
            </a:extLst>
          </p:cNvPr>
          <p:cNvSpPr txBox="1">
            <a:spLocks/>
          </p:cNvSpPr>
          <p:nvPr/>
        </p:nvSpPr>
        <p:spPr>
          <a:xfrm>
            <a:off x="4573820" y="1200305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latin typeface="Gotham Book" pitchFamily="2" charset="0"/>
              </a:rPr>
              <a:t>Your Subtext Goes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826434B-CE1E-21E2-ECC4-7D8D0D124AA0}"/>
              </a:ext>
            </a:extLst>
          </p:cNvPr>
          <p:cNvSpPr txBox="1">
            <a:spLocks/>
          </p:cNvSpPr>
          <p:nvPr/>
        </p:nvSpPr>
        <p:spPr>
          <a:xfrm>
            <a:off x="4263970" y="1781029"/>
            <a:ext cx="7121155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1268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standing next to a box&#10;&#10;Description automatically generated">
            <a:extLst>
              <a:ext uri="{FF2B5EF4-FFF2-40B4-BE49-F238E27FC236}">
                <a16:creationId xmlns:a16="http://schemas.microsoft.com/office/drawing/2014/main" id="{6E254875-A785-5B23-2B7B-2AAA988A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9081" y="-714895"/>
            <a:ext cx="15494926" cy="871589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64BD26D-9CCB-F4D7-7465-BC88113E2C96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CB13116-80B4-7CFD-5969-7DF3AE4F54AF}"/>
              </a:ext>
            </a:extLst>
          </p:cNvPr>
          <p:cNvSpPr txBox="1">
            <a:spLocks/>
          </p:cNvSpPr>
          <p:nvPr/>
        </p:nvSpPr>
        <p:spPr>
          <a:xfrm>
            <a:off x="6119991" y="712285"/>
            <a:ext cx="9480681" cy="1185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66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0B0F0"/>
                </a:solidFill>
                <a:latin typeface="Gotham Book" pitchFamily="2" charset="0"/>
              </a:rPr>
              <a:t>Make it a resolution to</a:t>
            </a:r>
            <a:br>
              <a:rPr lang="en-US" sz="6000" b="1">
                <a:solidFill>
                  <a:srgbClr val="00B0F0"/>
                </a:solidFill>
                <a:latin typeface="Gotham Book" pitchFamily="2" charset="0"/>
              </a:rPr>
            </a:br>
            <a:r>
              <a:rPr lang="en-US" sz="6000" b="1">
                <a:solidFill>
                  <a:srgbClr val="00B0F0"/>
                </a:solidFill>
                <a:latin typeface="Gotham Book" pitchFamily="2" charset="0"/>
              </a:rPr>
              <a:t>Help America Vote!</a:t>
            </a:r>
            <a:endParaRPr lang="en-US" sz="6000" b="1">
              <a:latin typeface="Gotham Book" pitchFamily="2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9087C2-F726-2230-B0EF-E9EC95B60827}"/>
              </a:ext>
            </a:extLst>
          </p:cNvPr>
          <p:cNvSpPr txBox="1">
            <a:spLocks/>
          </p:cNvSpPr>
          <p:nvPr/>
        </p:nvSpPr>
        <p:spPr>
          <a:xfrm>
            <a:off x="7162793" y="2166209"/>
            <a:ext cx="7580925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900" b="1">
                <a:latin typeface="Gotham Book" pitchFamily="2" charset="0"/>
              </a:rPr>
              <a:t>Sign up to be an election worker!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83FAD5B-F114-139D-5D85-F63171A1D421}"/>
              </a:ext>
            </a:extLst>
          </p:cNvPr>
          <p:cNvSpPr txBox="1">
            <a:spLocks/>
          </p:cNvSpPr>
          <p:nvPr/>
        </p:nvSpPr>
        <p:spPr>
          <a:xfrm>
            <a:off x="7378814" y="2881105"/>
            <a:ext cx="7121155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>
                <a:latin typeface="Gotham Book" pitchFamily="2" charset="0"/>
              </a:rPr>
              <a:t>To learn more visit helpamericavote.gov</a:t>
            </a:r>
          </a:p>
        </p:txBody>
      </p:sp>
    </p:spTree>
    <p:extLst>
      <p:ext uri="{BB962C8B-B14F-4D97-AF65-F5344CB8AC3E}">
        <p14:creationId xmlns:p14="http://schemas.microsoft.com/office/powerpoint/2010/main" val="2018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e49053-1961-46de-9bb2-e98cd2155f11">
      <Terms xmlns="http://schemas.microsoft.com/office/infopath/2007/PartnerControls"/>
    </lcf76f155ced4ddcb4097134ff3c332f>
    <TaxCatchAll xmlns="0d6fa9a0-74d4-42c4-8398-69cb66e7b5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09BA83AD9AC4BBA56FE756E5219E6" ma:contentTypeVersion="17" ma:contentTypeDescription="Create a new document." ma:contentTypeScope="" ma:versionID="ebbf6d7a9d48f384ff8df7072e42756c">
  <xsd:schema xmlns:xsd="http://www.w3.org/2001/XMLSchema" xmlns:xs="http://www.w3.org/2001/XMLSchema" xmlns:p="http://schemas.microsoft.com/office/2006/metadata/properties" xmlns:ns2="36e49053-1961-46de-9bb2-e98cd2155f11" xmlns:ns3="0d6fa9a0-74d4-42c4-8398-69cb66e7b544" targetNamespace="http://schemas.microsoft.com/office/2006/metadata/properties" ma:root="true" ma:fieldsID="219559097dad91703c764bcc3b79273f" ns2:_="" ns3:_="">
    <xsd:import namespace="36e49053-1961-46de-9bb2-e98cd2155f11"/>
    <xsd:import namespace="0d6fa9a0-74d4-42c4-8398-69cb66e7b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49053-1961-46de-9bb2-e98cd2155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a9a0-74d4-42c4-8398-69cb66e7b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2dce5d-e85a-44b4-a83c-dbb5d4db6b02}" ma:internalName="TaxCatchAll" ma:showField="CatchAllData" ma:web="0d6fa9a0-74d4-42c4-8398-69cb66e7b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6AA462-E9DE-4313-BCBF-0ADADE65C6E8}">
  <ds:schemaRefs>
    <ds:schemaRef ds:uri="0d6fa9a0-74d4-42c4-8398-69cb66e7b544"/>
    <ds:schemaRef ds:uri="36e49053-1961-46de-9bb2-e98cd2155f1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1EC6EF-78B2-4C19-8DD0-3503FC308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8168B-5EB3-492D-B009-5D6CF9151EAB}">
  <ds:schemaRefs>
    <ds:schemaRef ds:uri="0d6fa9a0-74d4-42c4-8398-69cb66e7b544"/>
    <ds:schemaRef ds:uri="36e49053-1961-46de-9bb2-e98cd2155f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Custom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For Mac Users: Best Practices: Step-by-Step Guide To Customizable Graphics</vt:lpstr>
      <vt:lpstr>For Windows Users: Best Practices: Step-by-Step Guide To Customizable Graphics</vt:lpstr>
      <vt:lpstr>Make it a resolution to Help America Vote!</vt:lpstr>
      <vt:lpstr>Your Text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Text Goes Here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Kassy Ruiz</dc:creator>
  <cp:revision>1</cp:revision>
  <dcterms:created xsi:type="dcterms:W3CDTF">2023-10-17T20:27:43Z</dcterms:created>
  <dcterms:modified xsi:type="dcterms:W3CDTF">2024-11-25T20:40:40Z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0x010100EFD09BA83AD9AC4BBA56FE756E5219E6</vt:lpwstr>
  </property>
</Properties>
</file>