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4"/>
  </p:notesMasterIdLst>
  <p:sldIdLst>
    <p:sldId id="297" r:id="rId5"/>
    <p:sldId id="304" r:id="rId6"/>
    <p:sldId id="308" r:id="rId7"/>
    <p:sldId id="309" r:id="rId8"/>
    <p:sldId id="298" r:id="rId9"/>
    <p:sldId id="310" r:id="rId10"/>
    <p:sldId id="311" r:id="rId11"/>
    <p:sldId id="312" r:id="rId12"/>
    <p:sldId id="313" r:id="rId13"/>
    <p:sldId id="314" r:id="rId14"/>
    <p:sldId id="317" r:id="rId15"/>
    <p:sldId id="318" r:id="rId16"/>
    <p:sldId id="316" r:id="rId17"/>
    <p:sldId id="319" r:id="rId18"/>
    <p:sldId id="315" r:id="rId19"/>
    <p:sldId id="277" r:id="rId20"/>
    <p:sldId id="278" r:id="rId21"/>
    <p:sldId id="279" r:id="rId22"/>
    <p:sldId id="289" r:id="rId23"/>
    <p:sldId id="302" r:id="rId24"/>
    <p:sldId id="276" r:id="rId25"/>
    <p:sldId id="280" r:id="rId26"/>
    <p:sldId id="283" r:id="rId27"/>
    <p:sldId id="290" r:id="rId28"/>
    <p:sldId id="295" r:id="rId29"/>
    <p:sldId id="285" r:id="rId30"/>
    <p:sldId id="284" r:id="rId31"/>
    <p:sldId id="266" r:id="rId32"/>
    <p:sldId id="291" r:id="rId33"/>
    <p:sldId id="300" r:id="rId34"/>
    <p:sldId id="282" r:id="rId35"/>
    <p:sldId id="286" r:id="rId36"/>
    <p:sldId id="269" r:id="rId37"/>
    <p:sldId id="292" r:id="rId38"/>
    <p:sldId id="288" r:id="rId39"/>
    <p:sldId id="281" r:id="rId40"/>
    <p:sldId id="293" r:id="rId41"/>
    <p:sldId id="294" r:id="rId42"/>
    <p:sldId id="303" r:id="rId43"/>
  </p:sldIdLst>
  <p:sldSz cx="11430000" cy="5999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662"/>
    <a:srgbClr val="05B0F0"/>
    <a:srgbClr val="1E3062"/>
    <a:srgbClr val="9FA8B7"/>
    <a:srgbClr val="D21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64966-FA07-B56F-FA63-1EF47672427A}" v="33" dt="2024-09-24T19:20:40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5201A-67BC-2D48-82F0-BCB7F600FCE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8501-30BA-594A-9280-A2D45407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5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1143000"/>
            <a:ext cx="58769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6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1143000"/>
            <a:ext cx="58769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1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48501-30BA-594A-9280-A2D4540723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6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9944"/>
            <a:ext cx="3686472" cy="1399805"/>
          </a:xfrm>
        </p:spPr>
        <p:txBody>
          <a:bodyPr anchor="b"/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769"/>
            <a:ext cx="5786438" cy="4263294"/>
          </a:xfrm>
        </p:spPr>
        <p:txBody>
          <a:bodyPr anchor="t"/>
          <a:lstStyle>
            <a:lvl1pPr marL="0" indent="0">
              <a:buNone/>
              <a:defRPr sz="2799"/>
            </a:lvl1pPr>
            <a:lvl2pPr marL="399959" indent="0">
              <a:buNone/>
              <a:defRPr sz="2449"/>
            </a:lvl2pPr>
            <a:lvl3pPr marL="799917" indent="0">
              <a:buNone/>
              <a:defRPr sz="2100"/>
            </a:lvl3pPr>
            <a:lvl4pPr marL="1199876" indent="0">
              <a:buNone/>
              <a:defRPr sz="1750"/>
            </a:lvl4pPr>
            <a:lvl5pPr marL="1599834" indent="0">
              <a:buNone/>
              <a:defRPr sz="1750"/>
            </a:lvl5pPr>
            <a:lvl6pPr marL="1999793" indent="0">
              <a:buNone/>
              <a:defRPr sz="1750"/>
            </a:lvl6pPr>
            <a:lvl7pPr marL="2399751" indent="0">
              <a:buNone/>
              <a:defRPr sz="1750"/>
            </a:lvl7pPr>
            <a:lvl8pPr marL="2799710" indent="0">
              <a:buNone/>
              <a:defRPr sz="1750"/>
            </a:lvl8pPr>
            <a:lvl9pPr marL="3199668" indent="0">
              <a:buNone/>
              <a:defRPr sz="17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9749"/>
            <a:ext cx="3686472" cy="3334257"/>
          </a:xfrm>
        </p:spPr>
        <p:txBody>
          <a:bodyPr/>
          <a:lstStyle>
            <a:lvl1pPr marL="0" indent="0">
              <a:buNone/>
              <a:defRPr sz="1400"/>
            </a:lvl1pPr>
            <a:lvl2pPr marL="399959" indent="0">
              <a:buNone/>
              <a:defRPr sz="1225"/>
            </a:lvl2pPr>
            <a:lvl3pPr marL="799917" indent="0">
              <a:buNone/>
              <a:defRPr sz="1050"/>
            </a:lvl3pPr>
            <a:lvl4pPr marL="1199876" indent="0">
              <a:buNone/>
              <a:defRPr sz="875"/>
            </a:lvl4pPr>
            <a:lvl5pPr marL="1599834" indent="0">
              <a:buNone/>
              <a:defRPr sz="875"/>
            </a:lvl5pPr>
            <a:lvl6pPr marL="1999793" indent="0">
              <a:buNone/>
              <a:defRPr sz="875"/>
            </a:lvl6pPr>
            <a:lvl7pPr marL="2399751" indent="0">
              <a:buNone/>
              <a:defRPr sz="875"/>
            </a:lvl7pPr>
            <a:lvl8pPr marL="2799710" indent="0">
              <a:buNone/>
              <a:defRPr sz="875"/>
            </a:lvl8pPr>
            <a:lvl9pPr marL="3199668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00"/>
            <a:ext cx="2464594" cy="508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00"/>
            <a:ext cx="7250906" cy="508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6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8AABC9-854B-68FB-9343-6364D255A2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5999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8AABC9-854B-68FB-9343-6364D255A2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59991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3C4BF-499B-9485-B081-92ACC561C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95" y="0"/>
            <a:ext cx="11405904" cy="60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7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8AABC9-854B-68FB-9343-6364D255A2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59991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F586FD49-3039-8A93-FEB9-77CBE589E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" b="13"/>
          <a:stretch/>
        </p:blipFill>
        <p:spPr>
          <a:xfrm>
            <a:off x="-1" y="1"/>
            <a:ext cx="11429999" cy="59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8535969-73F4-5977-C625-7295A016F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429999" cy="5999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5625"/>
            <a:ext cx="9858375" cy="2495485"/>
          </a:xfrm>
        </p:spPr>
        <p:txBody>
          <a:bodyPr anchor="b"/>
          <a:lstStyle>
            <a:lvl1pPr>
              <a:defRPr sz="524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4719"/>
            <a:ext cx="9858375" cy="131231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1pPr>
            <a:lvl2pPr marL="399959" indent="0">
              <a:buNone/>
              <a:defRPr sz="1750">
                <a:solidFill>
                  <a:schemeClr val="tx1">
                    <a:tint val="82000"/>
                  </a:schemeClr>
                </a:solidFill>
              </a:defRPr>
            </a:lvl2pPr>
            <a:lvl3pPr marL="799917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3pPr>
            <a:lvl4pPr marL="1199876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4pPr>
            <a:lvl5pPr marL="1599834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5pPr>
            <a:lvl6pPr marL="1999793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6pPr>
            <a:lvl7pPr marL="2399751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7pPr>
            <a:lvl8pPr marL="279971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8pPr>
            <a:lvl9pPr marL="3199668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6999"/>
            <a:ext cx="4857750" cy="3806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6999"/>
            <a:ext cx="4857750" cy="3806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00"/>
            <a:ext cx="9858375" cy="1159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0629"/>
            <a:ext cx="4835425" cy="72073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959" indent="0">
              <a:buNone/>
              <a:defRPr sz="1750" b="1"/>
            </a:lvl2pPr>
            <a:lvl3pPr marL="799917" indent="0">
              <a:buNone/>
              <a:defRPr sz="1575" b="1"/>
            </a:lvl3pPr>
            <a:lvl4pPr marL="1199876" indent="0">
              <a:buNone/>
              <a:defRPr sz="1400" b="1"/>
            </a:lvl4pPr>
            <a:lvl5pPr marL="1599834" indent="0">
              <a:buNone/>
              <a:defRPr sz="1400" b="1"/>
            </a:lvl5pPr>
            <a:lvl6pPr marL="1999793" indent="0">
              <a:buNone/>
              <a:defRPr sz="1400" b="1"/>
            </a:lvl6pPr>
            <a:lvl7pPr marL="2399751" indent="0">
              <a:buNone/>
              <a:defRPr sz="1400" b="1"/>
            </a:lvl7pPr>
            <a:lvl8pPr marL="2799710" indent="0">
              <a:buNone/>
              <a:defRPr sz="1400" b="1"/>
            </a:lvl8pPr>
            <a:lvl9pPr marL="319966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361"/>
            <a:ext cx="4835425" cy="322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0629"/>
            <a:ext cx="4859239" cy="72073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959" indent="0">
              <a:buNone/>
              <a:defRPr sz="1750" b="1"/>
            </a:lvl2pPr>
            <a:lvl3pPr marL="799917" indent="0">
              <a:buNone/>
              <a:defRPr sz="1575" b="1"/>
            </a:lvl3pPr>
            <a:lvl4pPr marL="1199876" indent="0">
              <a:buNone/>
              <a:defRPr sz="1400" b="1"/>
            </a:lvl4pPr>
            <a:lvl5pPr marL="1599834" indent="0">
              <a:buNone/>
              <a:defRPr sz="1400" b="1"/>
            </a:lvl5pPr>
            <a:lvl6pPr marL="1999793" indent="0">
              <a:buNone/>
              <a:defRPr sz="1400" b="1"/>
            </a:lvl6pPr>
            <a:lvl7pPr marL="2399751" indent="0">
              <a:buNone/>
              <a:defRPr sz="1400" b="1"/>
            </a:lvl7pPr>
            <a:lvl8pPr marL="2799710" indent="0">
              <a:buNone/>
              <a:defRPr sz="1400" b="1"/>
            </a:lvl8pPr>
            <a:lvl9pPr marL="319966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361"/>
            <a:ext cx="4859239" cy="322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CF3AD9-442A-01CC-36E1-7FCB2F7FDE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912" y="1792287"/>
            <a:ext cx="2416175" cy="241458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A0EB1B2-1560-3703-5D79-1FB2DE4159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1429999" cy="5999162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CF3AD9-442A-01CC-36E1-7FCB2F7FDE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9575" y="1454150"/>
            <a:ext cx="2416175" cy="241458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9944"/>
            <a:ext cx="3686472" cy="1399805"/>
          </a:xfrm>
        </p:spPr>
        <p:txBody>
          <a:bodyPr anchor="b"/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769"/>
            <a:ext cx="5786438" cy="4263294"/>
          </a:xfrm>
        </p:spPr>
        <p:txBody>
          <a:bodyPr/>
          <a:lstStyle>
            <a:lvl1pPr>
              <a:defRPr sz="2799"/>
            </a:lvl1pPr>
            <a:lvl2pPr>
              <a:defRPr sz="2449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9749"/>
            <a:ext cx="3686472" cy="3334257"/>
          </a:xfrm>
        </p:spPr>
        <p:txBody>
          <a:bodyPr/>
          <a:lstStyle>
            <a:lvl1pPr marL="0" indent="0">
              <a:buNone/>
              <a:defRPr sz="1400"/>
            </a:lvl1pPr>
            <a:lvl2pPr marL="399959" indent="0">
              <a:buNone/>
              <a:defRPr sz="1225"/>
            </a:lvl2pPr>
            <a:lvl3pPr marL="799917" indent="0">
              <a:buNone/>
              <a:defRPr sz="1050"/>
            </a:lvl3pPr>
            <a:lvl4pPr marL="1199876" indent="0">
              <a:buNone/>
              <a:defRPr sz="875"/>
            </a:lvl4pPr>
            <a:lvl5pPr marL="1599834" indent="0">
              <a:buNone/>
              <a:defRPr sz="875"/>
            </a:lvl5pPr>
            <a:lvl6pPr marL="1999793" indent="0">
              <a:buNone/>
              <a:defRPr sz="875"/>
            </a:lvl6pPr>
            <a:lvl7pPr marL="2399751" indent="0">
              <a:buNone/>
              <a:defRPr sz="875"/>
            </a:lvl7pPr>
            <a:lvl8pPr marL="2799710" indent="0">
              <a:buNone/>
              <a:defRPr sz="875"/>
            </a:lvl8pPr>
            <a:lvl9pPr marL="3199668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6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40A602-5132-BA96-D553-59D56C41B5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35000"/>
          </a:blip>
          <a:srcRect b="6965"/>
          <a:stretch/>
        </p:blipFill>
        <p:spPr>
          <a:xfrm>
            <a:off x="298408" y="119427"/>
            <a:ext cx="10833183" cy="58797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00"/>
            <a:ext cx="9858375" cy="115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6999"/>
            <a:ext cx="9858375" cy="380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2" y="5560336"/>
            <a:ext cx="2571750" cy="31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8C2E9-7C9E-D04C-90C5-5C45D745935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0336"/>
            <a:ext cx="3857625" cy="31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0336"/>
            <a:ext cx="2571750" cy="31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85035-ECB4-ED43-8B1F-2690676A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799917" rtl="0" eaLnBrk="1" latinLnBrk="0" hangingPunct="1">
        <a:lnSpc>
          <a:spcPct val="90000"/>
        </a:lnSpc>
        <a:spcBef>
          <a:spcPct val="0"/>
        </a:spcBef>
        <a:buNone/>
        <a:defRPr sz="3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979" indent="-199979" algn="l" defTabSz="799917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599938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9896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99855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799814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199772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599731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999689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399648" indent="-199979" algn="l" defTabSz="799917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9959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99917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99876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99834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99793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9751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99710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99668" algn="l" defTabSz="799917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e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emf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stars&#10;&#10;Description automatically generated">
            <a:extLst>
              <a:ext uri="{FF2B5EF4-FFF2-40B4-BE49-F238E27FC236}">
                <a16:creationId xmlns:a16="http://schemas.microsoft.com/office/drawing/2014/main" id="{592999DE-03EB-3D05-34F1-25C54D69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17"/>
          <a:stretch/>
        </p:blipFill>
        <p:spPr>
          <a:xfrm>
            <a:off x="5715000" y="0"/>
            <a:ext cx="5715000" cy="59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354301"/>
            <a:ext cx="4507804" cy="2645280"/>
          </a:xfrm>
        </p:spPr>
        <p:txBody>
          <a:bodyPr>
            <a:normAutofit/>
          </a:bodyPr>
          <a:lstStyle/>
          <a:p>
            <a:r>
              <a:rPr lang="en-US" sz="3299">
                <a:latin typeface="Trebuchet MS" panose="020B0703020202090204" pitchFamily="34" charset="0"/>
              </a:rPr>
              <a:t>For Mac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786092" y="3075895"/>
            <a:ext cx="397039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Trebuchet MS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text you’d like.</a:t>
            </a:r>
          </a:p>
          <a:p>
            <a:r>
              <a:rPr lang="en-US" sz="1600">
                <a:latin typeface="Trebuchet MS"/>
                <a:ea typeface="+mj-ea"/>
                <a:cs typeface="+mj-cs"/>
              </a:rPr>
              <a:t> </a:t>
            </a:r>
          </a:p>
          <a:p>
            <a:r>
              <a:rPr lang="en-US" sz="1600">
                <a:latin typeface="Trebuchet MS"/>
                <a:ea typeface="+mj-ea"/>
                <a:cs typeface="+mj-cs"/>
              </a:rPr>
              <a:t>Once you’ve designed a graphic, please follow the following steps.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11ADAD-A640-7E5C-A1D4-3AA328079F5A}"/>
              </a:ext>
            </a:extLst>
          </p:cNvPr>
          <p:cNvGrpSpPr/>
          <p:nvPr/>
        </p:nvGrpSpPr>
        <p:grpSpPr>
          <a:xfrm>
            <a:off x="6691270" y="1112706"/>
            <a:ext cx="3766142" cy="3773749"/>
            <a:chOff x="7675876" y="1568209"/>
            <a:chExt cx="2993534" cy="2999581"/>
          </a:xfrm>
        </p:grpSpPr>
        <p:pic>
          <p:nvPicPr>
            <p:cNvPr id="10" name="Picture 9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DEF104DA-AA45-FEF6-B03B-5052B23A7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186" y="1941543"/>
              <a:ext cx="2252914" cy="22529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D22EDC-77EA-2075-F2D5-F06979D7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76" y="1568209"/>
              <a:ext cx="2993534" cy="2999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53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stars&#10;&#10;Description automatically generated">
            <a:extLst>
              <a:ext uri="{FF2B5EF4-FFF2-40B4-BE49-F238E27FC236}">
                <a16:creationId xmlns:a16="http://schemas.microsoft.com/office/drawing/2014/main" id="{592999DE-03EB-3D05-34F1-25C54D69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17"/>
          <a:stretch/>
        </p:blipFill>
        <p:spPr>
          <a:xfrm>
            <a:off x="5715000" y="0"/>
            <a:ext cx="5715000" cy="59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15" y="1676867"/>
            <a:ext cx="4507804" cy="2645280"/>
          </a:xfrm>
        </p:spPr>
        <p:txBody>
          <a:bodyPr>
            <a:normAutofit/>
          </a:bodyPr>
          <a:lstStyle/>
          <a:p>
            <a:r>
              <a:rPr lang="en-US" sz="5400">
                <a:latin typeface="Trebuchet MS"/>
              </a:rPr>
              <a:t>EXAMPLES</a:t>
            </a:r>
            <a:endParaRPr lang="en-US" sz="5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11ADAD-A640-7E5C-A1D4-3AA328079F5A}"/>
              </a:ext>
            </a:extLst>
          </p:cNvPr>
          <p:cNvGrpSpPr/>
          <p:nvPr/>
        </p:nvGrpSpPr>
        <p:grpSpPr>
          <a:xfrm>
            <a:off x="6691270" y="1112706"/>
            <a:ext cx="3766142" cy="3773749"/>
            <a:chOff x="7675876" y="1568209"/>
            <a:chExt cx="2993534" cy="2999581"/>
          </a:xfrm>
        </p:grpSpPr>
        <p:pic>
          <p:nvPicPr>
            <p:cNvPr id="10" name="Picture 9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DEF104DA-AA45-FEF6-B03B-5052B23A7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186" y="1941543"/>
              <a:ext cx="2252914" cy="22529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D22EDC-77EA-2075-F2D5-F06979D7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76" y="1568209"/>
              <a:ext cx="2993534" cy="2999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08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A4FA9-DCE0-438A-36EE-9CED4919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-6322" y="0"/>
            <a:ext cx="11438933" cy="6089817"/>
          </a:xfrm>
          <a:prstGeom prst="rect">
            <a:avLst/>
          </a:prstGeom>
        </p:spPr>
      </p:pic>
      <p:pic>
        <p:nvPicPr>
          <p:cNvPr id="9" name="Picture 8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91C58F23-5FAA-E809-1C2F-31492B9D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98" y="722359"/>
            <a:ext cx="1218204" cy="1218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B5CD6-7B92-350F-52CD-2E9AE6C7C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319" y="2394697"/>
            <a:ext cx="6763363" cy="2531074"/>
          </a:xfrm>
          <a:prstGeom prst="rect">
            <a:avLst/>
          </a:prstGeom>
        </p:spPr>
      </p:pic>
      <p:pic>
        <p:nvPicPr>
          <p:cNvPr id="4" name="Picture 3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429FD73F-AC39-002D-2F5E-B66BFDEE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414" y="2901690"/>
            <a:ext cx="3355699" cy="15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in front of a brick wall&#10;&#10;Description automatically generated">
            <a:extLst>
              <a:ext uri="{FF2B5EF4-FFF2-40B4-BE49-F238E27FC236}">
                <a16:creationId xmlns:a16="http://schemas.microsoft.com/office/drawing/2014/main" id="{2F354C89-8F76-6C51-1FA9-07B8A2CF5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2355537" y="790400"/>
            <a:ext cx="7162284" cy="4028784"/>
          </a:xfrm>
        </p:spPr>
      </p:pic>
      <p:pic>
        <p:nvPicPr>
          <p:cNvPr id="7" name="Picture 6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6C1EFB5C-B5E2-899B-3C52-B41CF052E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962" y="4700130"/>
            <a:ext cx="1097010" cy="1097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7269A-56BE-EE6E-A8C4-FB9F4294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9099"/>
          <a:stretch/>
        </p:blipFill>
        <p:spPr>
          <a:xfrm>
            <a:off x="455" y="-1"/>
            <a:ext cx="4352975" cy="5609587"/>
          </a:xfrm>
          <a:prstGeom prst="rect">
            <a:avLst/>
          </a:prstGeom>
        </p:spPr>
      </p:pic>
      <p:pic>
        <p:nvPicPr>
          <p:cNvPr id="15" name="Picture Placeholder 14" descr="A seal of the state of florida&#10;&#10;Description automatically generated">
            <a:extLst>
              <a:ext uri="{FF2B5EF4-FFF2-40B4-BE49-F238E27FC236}">
                <a16:creationId xmlns:a16="http://schemas.microsoft.com/office/drawing/2014/main" id="{B4AF45B4-0B24-FACE-61BC-275584DBD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3306" r="3306"/>
          <a:stretch>
            <a:fillRect/>
          </a:stretch>
        </p:blipFill>
        <p:spPr>
          <a:xfrm>
            <a:off x="4627355" y="4700129"/>
            <a:ext cx="1071396" cy="114747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52C02-3CC7-A4EA-AD2B-E3D37DC5D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053" r="211"/>
          <a:stretch/>
        </p:blipFill>
        <p:spPr>
          <a:xfrm>
            <a:off x="7507405" y="389576"/>
            <a:ext cx="3909618" cy="5609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F58A6-450A-1A75-0855-8C769B9AA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06" y="4886456"/>
            <a:ext cx="3172575" cy="7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33" y="213303"/>
            <a:ext cx="10200768" cy="5524562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" y="-172162"/>
            <a:ext cx="11409211" cy="6171324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07" y="3965359"/>
            <a:ext cx="1032858" cy="1032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8E08D-0CF6-FB6C-EFF2-E3B89351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209" y="4072985"/>
            <a:ext cx="3299095" cy="81761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1F0651-40D5-88E2-B7C2-3E06AF9E9E9D}"/>
              </a:ext>
            </a:extLst>
          </p:cNvPr>
          <p:cNvSpPr/>
          <p:nvPr/>
        </p:nvSpPr>
        <p:spPr>
          <a:xfrm>
            <a:off x="7709644" y="3964682"/>
            <a:ext cx="1033536" cy="1033536"/>
          </a:xfrm>
          <a:prstGeom prst="ellipse">
            <a:avLst/>
          </a:prstGeom>
          <a:solidFill>
            <a:schemeClr val="bg1"/>
          </a:solidFill>
          <a:ln>
            <a:solidFill>
              <a:srgbClr val="0D2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292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6585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877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3169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1461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9754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046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46338" algn="l" defTabSz="836585" rtl="0" eaLnBrk="1" latinLnBrk="0" hangingPunct="1">
              <a:defRPr sz="1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06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2" descr="A logo of a state of idaho&#10;&#10;Description automatically generated">
            <a:extLst>
              <a:ext uri="{FF2B5EF4-FFF2-40B4-BE49-F238E27FC236}">
                <a16:creationId xmlns:a16="http://schemas.microsoft.com/office/drawing/2014/main" id="{BB05E249-437E-D519-F233-2D81F3420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/>
          <a:stretch/>
        </p:blipFill>
        <p:spPr>
          <a:xfrm>
            <a:off x="7710278" y="3960188"/>
            <a:ext cx="1032448" cy="1032449"/>
          </a:xfrm>
        </p:spPr>
      </p:pic>
      <p:pic>
        <p:nvPicPr>
          <p:cNvPr id="8" name="Picture Placeholder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742A18C-2757-6117-468E-EDBDF53E87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t="11363" b="11363"/>
          <a:stretch/>
        </p:blipFill>
        <p:spPr>
          <a:xfrm>
            <a:off x="3076729" y="968404"/>
            <a:ext cx="5272390" cy="2793853"/>
          </a:xfrm>
        </p:spPr>
      </p:pic>
    </p:spTree>
    <p:extLst>
      <p:ext uri="{BB962C8B-B14F-4D97-AF65-F5344CB8AC3E}">
        <p14:creationId xmlns:p14="http://schemas.microsoft.com/office/powerpoint/2010/main" val="239678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A4FA9-DCE0-438A-36EE-9CED4919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382411" y="0"/>
            <a:ext cx="10661468" cy="6089817"/>
          </a:xfrm>
          <a:prstGeom prst="rect">
            <a:avLst/>
          </a:prstGeom>
        </p:spPr>
      </p:pic>
      <p:pic>
        <p:nvPicPr>
          <p:cNvPr id="9" name="Picture 8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91C58F23-5FAA-E809-1C2F-31492B9D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98" y="722359"/>
            <a:ext cx="1218204" cy="1218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B5CD6-7B92-350F-52CD-2E9AE6C7C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319" y="2394697"/>
            <a:ext cx="6763363" cy="2531074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0B6B9A62-4DAE-80E9-3BEA-0BD3C8545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20" y="2834503"/>
            <a:ext cx="3022959" cy="16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stars&#10;&#10;Description automatically generated">
            <a:extLst>
              <a:ext uri="{FF2B5EF4-FFF2-40B4-BE49-F238E27FC236}">
                <a16:creationId xmlns:a16="http://schemas.microsoft.com/office/drawing/2014/main" id="{592999DE-03EB-3D05-34F1-25C54D69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17"/>
          <a:stretch/>
        </p:blipFill>
        <p:spPr>
          <a:xfrm>
            <a:off x="5715000" y="0"/>
            <a:ext cx="5715000" cy="59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15" y="1676867"/>
            <a:ext cx="4507804" cy="2645280"/>
          </a:xfrm>
        </p:spPr>
        <p:txBody>
          <a:bodyPr>
            <a:normAutofit/>
          </a:bodyPr>
          <a:lstStyle/>
          <a:p>
            <a:r>
              <a:rPr lang="en-US" sz="5400">
                <a:latin typeface="Trebuchet MS"/>
              </a:rPr>
              <a:t>TEMPLATES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11ADAD-A640-7E5C-A1D4-3AA328079F5A}"/>
              </a:ext>
            </a:extLst>
          </p:cNvPr>
          <p:cNvGrpSpPr/>
          <p:nvPr/>
        </p:nvGrpSpPr>
        <p:grpSpPr>
          <a:xfrm>
            <a:off x="6691270" y="1112706"/>
            <a:ext cx="3766142" cy="3773749"/>
            <a:chOff x="7675876" y="1568209"/>
            <a:chExt cx="2993534" cy="2999581"/>
          </a:xfrm>
        </p:grpSpPr>
        <p:pic>
          <p:nvPicPr>
            <p:cNvPr id="10" name="Picture 9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DEF104DA-AA45-FEF6-B03B-5052B23A7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186" y="1941543"/>
              <a:ext cx="2252914" cy="22529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D22EDC-77EA-2075-F2D5-F06979D7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76" y="1568209"/>
              <a:ext cx="2993534" cy="2999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0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red background with stars and a flag&#10;&#10;Description automatically generated">
            <a:extLst>
              <a:ext uri="{FF2B5EF4-FFF2-40B4-BE49-F238E27FC236}">
                <a16:creationId xmlns:a16="http://schemas.microsoft.com/office/drawing/2014/main" id="{82AB9227-D07F-2DCD-95CA-5FCF02C1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" y="0"/>
            <a:ext cx="11405906" cy="60118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F419C8-E15F-3E1B-6C8A-A0DCB1D67B2B}"/>
              </a:ext>
            </a:extLst>
          </p:cNvPr>
          <p:cNvSpPr/>
          <p:nvPr/>
        </p:nvSpPr>
        <p:spPr>
          <a:xfrm>
            <a:off x="544638" y="4037979"/>
            <a:ext cx="1463066" cy="1463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C6125-A0CD-44B5-DBEF-D0BFE0534785}"/>
              </a:ext>
            </a:extLst>
          </p:cNvPr>
          <p:cNvGrpSpPr/>
          <p:nvPr/>
        </p:nvGrpSpPr>
        <p:grpSpPr>
          <a:xfrm>
            <a:off x="3546558" y="821038"/>
            <a:ext cx="4360977" cy="4369786"/>
            <a:chOff x="7675876" y="1568209"/>
            <a:chExt cx="2993534" cy="2999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784E5D-1414-BE3C-129E-99AF9150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76" y="1568209"/>
              <a:ext cx="2993534" cy="2999581"/>
            </a:xfrm>
            <a:prstGeom prst="rect">
              <a:avLst/>
            </a:prstGeom>
          </p:spPr>
        </p:pic>
        <p:pic>
          <p:nvPicPr>
            <p:cNvPr id="4" name="Picture 3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FD9D8109-3EE5-7CAF-C407-4F1868E5E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6186" y="1941543"/>
              <a:ext cx="2252914" cy="2252914"/>
            </a:xfrm>
            <a:prstGeom prst="rect">
              <a:avLst/>
            </a:prstGeom>
          </p:spPr>
        </p:pic>
      </p:grp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872F47C-9B44-B53D-85E0-3276D7BF30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76" y="4037979"/>
            <a:ext cx="1464028" cy="1463067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713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red background with stars and a flag&#10;&#10;Description automatically generated">
            <a:extLst>
              <a:ext uri="{FF2B5EF4-FFF2-40B4-BE49-F238E27FC236}">
                <a16:creationId xmlns:a16="http://schemas.microsoft.com/office/drawing/2014/main" id="{A6510687-4DF5-8310-B126-95D924A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" y="0"/>
            <a:ext cx="11405906" cy="60118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47803C-82E7-3273-83FD-8D6B68D2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58" y="821038"/>
            <a:ext cx="4360977" cy="4369786"/>
          </a:xfrm>
          <a:prstGeom prst="rect">
            <a:avLst/>
          </a:prstGeom>
        </p:spPr>
      </p:pic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87" y="4168165"/>
            <a:ext cx="1372904" cy="13729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F419C8-E15F-3E1B-6C8A-A0DCB1D67B2B}"/>
              </a:ext>
            </a:extLst>
          </p:cNvPr>
          <p:cNvSpPr/>
          <p:nvPr/>
        </p:nvSpPr>
        <p:spPr>
          <a:xfrm>
            <a:off x="4147051" y="1445700"/>
            <a:ext cx="3164034" cy="31640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E009F0B8-5090-6187-E3BA-5442F3A1B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6212" y="1473837"/>
            <a:ext cx="3109804" cy="3107762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056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red background with stars and a flag&#10;&#10;Description automatically generated">
            <a:extLst>
              <a:ext uri="{FF2B5EF4-FFF2-40B4-BE49-F238E27FC236}">
                <a16:creationId xmlns:a16="http://schemas.microsoft.com/office/drawing/2014/main" id="{827B0F98-D86E-E190-D1CD-7A85C58A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" y="0"/>
            <a:ext cx="11405906" cy="6011862"/>
          </a:xfrm>
          <a:prstGeom prst="rect">
            <a:avLst/>
          </a:prstGeom>
        </p:spPr>
      </p:pic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47" y="4479379"/>
            <a:ext cx="1084948" cy="10849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52AFB2F-D051-E6E8-FF32-C3293BB21A28}"/>
              </a:ext>
            </a:extLst>
          </p:cNvPr>
          <p:cNvSpPr/>
          <p:nvPr/>
        </p:nvSpPr>
        <p:spPr>
          <a:xfrm>
            <a:off x="4162481" y="4479379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81E2AD-1630-6FA9-1216-7BD6D1DB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45" y="2430957"/>
            <a:ext cx="6605109" cy="1636935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8C3445B9-269F-AD2C-A863-FA9498F5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66811" y="4480090"/>
            <a:ext cx="1084948" cy="1084235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922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red background with stars and a flag&#10;&#10;Description automatically generated">
            <a:extLst>
              <a:ext uri="{FF2B5EF4-FFF2-40B4-BE49-F238E27FC236}">
                <a16:creationId xmlns:a16="http://schemas.microsoft.com/office/drawing/2014/main" id="{A6510687-4DF5-8310-B126-95D924A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" y="0"/>
            <a:ext cx="11405906" cy="601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0E128-A3E8-097C-EA68-017D238EE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57" y="1929397"/>
            <a:ext cx="5982285" cy="2238768"/>
          </a:xfrm>
          <a:prstGeom prst="rect">
            <a:avLst/>
          </a:prstGeom>
        </p:spPr>
      </p:pic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87" y="4168165"/>
            <a:ext cx="1372904" cy="1372903"/>
          </a:xfrm>
          <a:prstGeom prst="rect">
            <a:avLst/>
          </a:prstGeom>
        </p:spPr>
      </p:pic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58FC4A6-77B8-2F3B-17CC-40CAAEE4DA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780" y="2433256"/>
            <a:ext cx="5078437" cy="1145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2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4178940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BFBFCC-7A9E-1073-3D3A-56F8CC04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3549" y="507158"/>
            <a:ext cx="3818577" cy="50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71472D-A948-217D-C178-ED76DFAE5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F6AC6F-AC2B-5D08-14E1-40CCC6612FD5}"/>
              </a:ext>
            </a:extLst>
          </p:cNvPr>
          <p:cNvSpPr/>
          <p:nvPr/>
        </p:nvSpPr>
        <p:spPr>
          <a:xfrm>
            <a:off x="4305341" y="4416099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AF1D1F-D5E5-0DD1-4B4C-E49D7484C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209" y="4423176"/>
            <a:ext cx="1106927" cy="110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/>
          </a:p>
        </p:txBody>
      </p:sp>
      <p:pic>
        <p:nvPicPr>
          <p:cNvPr id="7" name="Picture 6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6C1EFB5C-B5E2-899B-3C52-B41CF052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4416099"/>
            <a:ext cx="1148228" cy="1148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F58A6-450A-1A75-0855-8C769B9A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9" y="4611522"/>
            <a:ext cx="3400087" cy="842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52C02-3CC7-A4EA-AD2B-E3D37DC5D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053" r="211"/>
          <a:stretch/>
        </p:blipFill>
        <p:spPr>
          <a:xfrm>
            <a:off x="7215919" y="-12699"/>
            <a:ext cx="4189985" cy="6011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7269A-56BE-EE6E-A8C4-FB9F4294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9099"/>
          <a:stretch/>
        </p:blipFill>
        <p:spPr>
          <a:xfrm>
            <a:off x="24095" y="0"/>
            <a:ext cx="4665136" cy="60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54D63A-7F22-FB22-22B6-D9B5E2005A6D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0">
                <a:srgbClr val="9FA8B7"/>
              </a:gs>
              <a:gs pos="5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EA046A-16FA-DFEF-3529-C5FFC9CC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-1263" y="-1"/>
            <a:ext cx="11426024" cy="59991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F419C8-E15F-3E1B-6C8A-A0DCB1D67B2B}"/>
              </a:ext>
            </a:extLst>
          </p:cNvPr>
          <p:cNvSpPr/>
          <p:nvPr/>
        </p:nvSpPr>
        <p:spPr>
          <a:xfrm>
            <a:off x="1837134" y="4542018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38" y="1382719"/>
            <a:ext cx="3233723" cy="3233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66C954-26AF-C381-580F-E060D4F3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445" y="473026"/>
            <a:ext cx="5053109" cy="5053109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0BA572-9242-C958-7529-0988452C06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7133" y="4542745"/>
            <a:ext cx="1106927" cy="1106200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280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54D63A-7F22-FB22-22B6-D9B5E2005A6D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0">
                <a:srgbClr val="9FA8B7"/>
              </a:gs>
              <a:gs pos="5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A4FA9-DCE0-438A-36EE-9CED4919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-1263" y="-1"/>
            <a:ext cx="11426024" cy="59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ACFA5-7099-4138-8F23-3E8675E02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45" y="473026"/>
            <a:ext cx="5053109" cy="5053109"/>
          </a:xfrm>
          <a:prstGeom prst="rect">
            <a:avLst/>
          </a:prstGeom>
        </p:spPr>
      </p:pic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59" y="4273826"/>
            <a:ext cx="1406090" cy="14060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F419C8-E15F-3E1B-6C8A-A0DCB1D67B2B}"/>
              </a:ext>
            </a:extLst>
          </p:cNvPr>
          <p:cNvSpPr/>
          <p:nvPr/>
        </p:nvSpPr>
        <p:spPr>
          <a:xfrm>
            <a:off x="4115716" y="1403547"/>
            <a:ext cx="3192066" cy="3192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D902E86-9BAA-CF14-7F52-46EC25763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4771" y="1389532"/>
            <a:ext cx="3213011" cy="3210901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950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7FB2A5-11E0-C4BB-E55E-13BC3FCA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-1263" y="0"/>
            <a:ext cx="11426024" cy="59991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EA1BE6-77AD-16FD-7372-7CDD8BE2FC15}"/>
              </a:ext>
            </a:extLst>
          </p:cNvPr>
          <p:cNvGrpSpPr/>
          <p:nvPr/>
        </p:nvGrpSpPr>
        <p:grpSpPr>
          <a:xfrm>
            <a:off x="3701318" y="4002482"/>
            <a:ext cx="4027363" cy="1682570"/>
            <a:chOff x="4162481" y="4334477"/>
            <a:chExt cx="2649514" cy="1106926"/>
          </a:xfrm>
        </p:grpSpPr>
        <p:pic>
          <p:nvPicPr>
            <p:cNvPr id="3" name="Picture 2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B2EFEA80-A88C-F110-2A45-2C4347E8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7047" y="4334477"/>
              <a:ext cx="1084948" cy="108494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D3AA9C-C587-4751-A7AD-A236E9D6528A}"/>
                </a:ext>
              </a:extLst>
            </p:cNvPr>
            <p:cNvSpPr/>
            <p:nvPr/>
          </p:nvSpPr>
          <p:spPr>
            <a:xfrm>
              <a:off x="4162481" y="4356455"/>
              <a:ext cx="1084948" cy="10849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D26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DECA9A6-88BA-1E52-576F-5E732E36F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664685"/>
            <a:ext cx="7772400" cy="1926223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63BAF04-475F-2285-CF7F-BFF1042CD2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7490" y="4051130"/>
            <a:ext cx="1616817" cy="1615754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3059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A4FA9-DCE0-438A-36EE-9CED4919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6" b="8113"/>
          <a:stretch/>
        </p:blipFill>
        <p:spPr>
          <a:xfrm>
            <a:off x="-1263" y="-2"/>
            <a:ext cx="11426024" cy="5999163"/>
          </a:xfrm>
          <a:prstGeom prst="rect">
            <a:avLst/>
          </a:prstGeom>
        </p:spPr>
      </p:pic>
      <p:pic>
        <p:nvPicPr>
          <p:cNvPr id="9" name="Picture 8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91C58F23-5FAA-E809-1C2F-31492B9D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18" y="559055"/>
            <a:ext cx="1305564" cy="1305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B5CD6-7B92-350F-52CD-2E9AE6C7C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811" y="2351319"/>
            <a:ext cx="7248378" cy="2712583"/>
          </a:xfrm>
          <a:prstGeom prst="rect">
            <a:avLst/>
          </a:prstGeom>
        </p:spPr>
      </p:pic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BA293DEB-739C-4623-5E1A-B5C297BECB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1979" y="2999579"/>
            <a:ext cx="6166041" cy="1390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932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5EF5A5-084E-8667-35A4-162180C62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l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1AE1D-E190-B5D3-3916-1946CD7851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971" t="8084" b="8084"/>
          <a:stretch/>
        </p:blipFill>
        <p:spPr>
          <a:xfrm>
            <a:off x="7993639" y="-1"/>
            <a:ext cx="3431122" cy="5999163"/>
          </a:xfrm>
          <a:prstGeom prst="rect">
            <a:avLst/>
          </a:prstGeom>
        </p:spPr>
      </p:pic>
      <p:pic>
        <p:nvPicPr>
          <p:cNvPr id="4" name="Picture 3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FD9D8109-3EE5-7CAF-C407-4F1868E5E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1" y="4347411"/>
            <a:ext cx="1273632" cy="12736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05F4CA-23A5-A4CF-10E2-4E1C23AAF814}"/>
              </a:ext>
            </a:extLst>
          </p:cNvPr>
          <p:cNvGrpSpPr/>
          <p:nvPr/>
        </p:nvGrpSpPr>
        <p:grpSpPr>
          <a:xfrm>
            <a:off x="6003880" y="1075620"/>
            <a:ext cx="3847921" cy="3847921"/>
            <a:chOff x="3188445" y="473026"/>
            <a:chExt cx="5053109" cy="5053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AACFA5-7099-4138-8F23-3E8675E02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8445" y="473026"/>
              <a:ext cx="5053109" cy="505310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DF419C8-E15F-3E1B-6C8A-A0DCB1D67B2B}"/>
                </a:ext>
              </a:extLst>
            </p:cNvPr>
            <p:cNvSpPr/>
            <p:nvPr/>
          </p:nvSpPr>
          <p:spPr>
            <a:xfrm>
              <a:off x="4115716" y="1403547"/>
              <a:ext cx="3192066" cy="3192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470FCF-DF9F-4B8B-6EEC-717DF52AC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4434" y="1768967"/>
            <a:ext cx="2432342" cy="243074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466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2B4BC-B47D-BA6A-4B33-D4B8CFE3B1D6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E71ABAF9-1AB1-F921-3F88-13BB23DE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" b="13"/>
          <a:stretch/>
        </p:blipFill>
        <p:spPr>
          <a:xfrm>
            <a:off x="0" y="1"/>
            <a:ext cx="11429999" cy="5999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03A5C-EB75-22F9-9661-7395B5BF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8" y="712858"/>
            <a:ext cx="4573443" cy="4573443"/>
          </a:xfrm>
          <a:prstGeom prst="rect">
            <a:avLst/>
          </a:prstGeom>
        </p:spPr>
      </p:pic>
      <p:pic>
        <p:nvPicPr>
          <p:cNvPr id="8" name="Picture 7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0634B0F5-E67B-F32D-8E7D-E2461380F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10" y="1544191"/>
            <a:ext cx="2910779" cy="29107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B262BA-21E1-2E5E-8377-08E86BA06DA9}"/>
              </a:ext>
            </a:extLst>
          </p:cNvPr>
          <p:cNvSpPr/>
          <p:nvPr/>
        </p:nvSpPr>
        <p:spPr>
          <a:xfrm>
            <a:off x="9457134" y="4179374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D935D-5FD3-3C1D-D775-F9371B29D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7134" y="4169812"/>
            <a:ext cx="1106927" cy="1106200"/>
          </a:xfrm>
        </p:spPr>
        <p:txBody>
          <a:bodyPr>
            <a:norm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303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2B4BC-B47D-BA6A-4B33-D4B8CFE3B1D6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E71ABAF9-1AB1-F921-3F88-13BB23DE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" b="13"/>
          <a:stretch/>
        </p:blipFill>
        <p:spPr>
          <a:xfrm>
            <a:off x="0" y="1"/>
            <a:ext cx="11429999" cy="5999162"/>
          </a:xfrm>
          <a:prstGeom prst="rect">
            <a:avLst/>
          </a:prstGeom>
        </p:spPr>
      </p:pic>
      <p:pic>
        <p:nvPicPr>
          <p:cNvPr id="8" name="Picture 7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0634B0F5-E67B-F32D-8E7D-E2461380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45" y="3854007"/>
            <a:ext cx="1406090" cy="14060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075F6-92CA-34AA-A31A-1D3381877764}"/>
              </a:ext>
            </a:extLst>
          </p:cNvPr>
          <p:cNvGrpSpPr/>
          <p:nvPr/>
        </p:nvGrpSpPr>
        <p:grpSpPr>
          <a:xfrm>
            <a:off x="3428278" y="686654"/>
            <a:ext cx="4573443" cy="4573443"/>
            <a:chOff x="3180966" y="469114"/>
            <a:chExt cx="5060932" cy="50609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503A5C-EB75-22F9-9661-7395B5BF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0966" y="469114"/>
              <a:ext cx="5060932" cy="506093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D06C8E-F471-B87B-85E6-23DABA599B2D}"/>
                </a:ext>
              </a:extLst>
            </p:cNvPr>
            <p:cNvSpPr/>
            <p:nvPr/>
          </p:nvSpPr>
          <p:spPr>
            <a:xfrm>
              <a:off x="4115716" y="1403547"/>
              <a:ext cx="3192066" cy="3192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A3ED8-C367-0B3A-B0BC-6D8436519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1093" y="1531078"/>
            <a:ext cx="2886490" cy="2884594"/>
          </a:xfrm>
        </p:spPr>
        <p:txBody>
          <a:bodyPr>
            <a:norm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7519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2B4BC-B47D-BA6A-4B33-D4B8CFE3B1D6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E71ABAF9-1AB1-F921-3F88-13BB23DE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" b="13"/>
          <a:stretch/>
        </p:blipFill>
        <p:spPr>
          <a:xfrm>
            <a:off x="0" y="1"/>
            <a:ext cx="11429999" cy="59991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6B0681-261A-68BC-B71B-29AB2915A693}"/>
              </a:ext>
            </a:extLst>
          </p:cNvPr>
          <p:cNvGrpSpPr/>
          <p:nvPr/>
        </p:nvGrpSpPr>
        <p:grpSpPr>
          <a:xfrm>
            <a:off x="3701318" y="3585039"/>
            <a:ext cx="4027363" cy="1682570"/>
            <a:chOff x="4162481" y="4334477"/>
            <a:chExt cx="2649514" cy="1106926"/>
          </a:xfrm>
        </p:grpSpPr>
        <p:pic>
          <p:nvPicPr>
            <p:cNvPr id="3" name="Picture 2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855516F7-9C4B-7681-A5DA-0D8C7DE8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047" y="4334477"/>
              <a:ext cx="1084948" cy="108494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EB5ACE-769C-4154-E920-D340DC411C54}"/>
                </a:ext>
              </a:extLst>
            </p:cNvPr>
            <p:cNvSpPr/>
            <p:nvPr/>
          </p:nvSpPr>
          <p:spPr>
            <a:xfrm>
              <a:off x="4162481" y="4356455"/>
              <a:ext cx="1084948" cy="10849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D26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4848C11-E124-27BF-3A98-DD2259B86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247242"/>
            <a:ext cx="7772400" cy="192622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8E0685-C0DE-127B-2926-42C1ACDFD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6080" y="3619529"/>
            <a:ext cx="1649163" cy="1648080"/>
          </a:xfrm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2B4BC-B47D-BA6A-4B33-D4B8CFE3B1D6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E71ABAF9-1AB1-F921-3F88-13BB23DE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" b="13"/>
          <a:stretch/>
        </p:blipFill>
        <p:spPr>
          <a:xfrm>
            <a:off x="0" y="1"/>
            <a:ext cx="11429999" cy="5999162"/>
          </a:xfrm>
          <a:prstGeom prst="rect">
            <a:avLst/>
          </a:prstGeom>
        </p:spPr>
      </p:pic>
      <p:pic>
        <p:nvPicPr>
          <p:cNvPr id="7" name="Picture 6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D98FAD5B-82A5-AB1F-3901-5503085AF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18" y="559055"/>
            <a:ext cx="1305564" cy="1305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DE57C-CC23-96EA-44DC-44F753AC7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811" y="2351319"/>
            <a:ext cx="7248378" cy="2712583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E28CB3-A5CC-263C-BF64-20BC28A518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1979" y="2977944"/>
            <a:ext cx="6166041" cy="139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74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2783276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BC7F66-671F-1D00-03B8-A746FEA7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32" y="1051576"/>
            <a:ext cx="4963074" cy="3896010"/>
          </a:xfrm>
          <a:prstGeom prst="rect">
            <a:avLst/>
          </a:prstGeom>
          <a:effectLst>
            <a:outerShdw blurRad="472878" sx="102000" sy="102000" algn="ctr" rotWithShape="0">
              <a:prstClr val="black">
                <a:alpha val="1163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A4BAC82-DE72-E979-AE33-F2C98C66E9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365761"/>
            <a:ext cx="10652760" cy="5257800"/>
          </a:xfrm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1923FF60-9E86-D8EF-B6ED-9BAB0933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" b="13"/>
          <a:stretch/>
        </p:blipFill>
        <p:spPr>
          <a:xfrm>
            <a:off x="0" y="0"/>
            <a:ext cx="11429999" cy="5999162"/>
          </a:xfrm>
          <a:prstGeom prst="rect">
            <a:avLst/>
          </a:prstGeom>
        </p:spPr>
      </p:pic>
      <p:pic>
        <p:nvPicPr>
          <p:cNvPr id="8" name="Picture 7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0634B0F5-E67B-F32D-8E7D-E2461380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650" y="4334828"/>
            <a:ext cx="1042677" cy="10426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075F6-92CA-34AA-A31A-1D3381877764}"/>
              </a:ext>
            </a:extLst>
          </p:cNvPr>
          <p:cNvGrpSpPr/>
          <p:nvPr/>
        </p:nvGrpSpPr>
        <p:grpSpPr>
          <a:xfrm>
            <a:off x="6218825" y="1036336"/>
            <a:ext cx="3819831" cy="3819831"/>
            <a:chOff x="3180966" y="469114"/>
            <a:chExt cx="5060932" cy="50609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503A5C-EB75-22F9-9661-7395B5BF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0966" y="469114"/>
              <a:ext cx="5060932" cy="506093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D06C8E-F471-B87B-85E6-23DABA599B2D}"/>
                </a:ext>
              </a:extLst>
            </p:cNvPr>
            <p:cNvSpPr/>
            <p:nvPr/>
          </p:nvSpPr>
          <p:spPr>
            <a:xfrm>
              <a:off x="4115716" y="1403547"/>
              <a:ext cx="3192066" cy="3192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4D1E43-CB10-D7CF-1D21-917322A51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7440" y="1736298"/>
            <a:ext cx="2416175" cy="2414588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3263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40CFB3-1009-F5C8-1D23-F9822BBEF45C}"/>
              </a:ext>
            </a:extLst>
          </p:cNvPr>
          <p:cNvSpPr/>
          <p:nvPr/>
        </p:nvSpPr>
        <p:spPr>
          <a:xfrm>
            <a:off x="0" y="6349"/>
            <a:ext cx="11424761" cy="5999163"/>
          </a:xfrm>
          <a:prstGeom prst="rect">
            <a:avLst/>
          </a:prstGeom>
          <a:gradFill flip="none" rotWithShape="1">
            <a:gsLst>
              <a:gs pos="1000">
                <a:srgbClr val="05B0F0"/>
              </a:gs>
              <a:gs pos="100000">
                <a:srgbClr val="0D26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5952"/>
            <a:ext cx="11428489" cy="5999957"/>
          </a:xfrm>
          <a:prstGeom prst="rect">
            <a:avLst/>
          </a:prstGeom>
        </p:spPr>
      </p:pic>
      <p:pic>
        <p:nvPicPr>
          <p:cNvPr id="6" name="Picture 5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488A26F2-4982-1708-A6BB-D235D8B7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025" y="1364911"/>
            <a:ext cx="3282043" cy="328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8A2BAB-E76A-A5C6-AC82-464918DA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672" y="814848"/>
            <a:ext cx="4360656" cy="436946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0005F86-CDDB-4CC5-AE0D-33F6880A414B}"/>
              </a:ext>
            </a:extLst>
          </p:cNvPr>
          <p:cNvSpPr/>
          <p:nvPr/>
        </p:nvSpPr>
        <p:spPr>
          <a:xfrm>
            <a:off x="10015397" y="4542018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0BFE2-D85C-F53A-3848-1F71E3C6A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15396" y="4542743"/>
            <a:ext cx="1106928" cy="1106201"/>
          </a:xfrm>
        </p:spPr>
        <p:txBody>
          <a:bodyPr>
            <a:normAutofit/>
          </a:bodyPr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960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40CFB3-1009-F5C8-1D23-F9822BBEF45C}"/>
              </a:ext>
            </a:extLst>
          </p:cNvPr>
          <p:cNvSpPr/>
          <p:nvPr/>
        </p:nvSpPr>
        <p:spPr>
          <a:xfrm>
            <a:off x="0" y="6349"/>
            <a:ext cx="11424761" cy="5999163"/>
          </a:xfrm>
          <a:prstGeom prst="rect">
            <a:avLst/>
          </a:prstGeom>
          <a:gradFill flip="none" rotWithShape="1">
            <a:gsLst>
              <a:gs pos="1000">
                <a:srgbClr val="05B0F0"/>
              </a:gs>
              <a:gs pos="100000">
                <a:srgbClr val="0D26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5952"/>
            <a:ext cx="11428489" cy="59999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3F9997-7777-CB91-0F6F-5CE042DB5D34}"/>
              </a:ext>
            </a:extLst>
          </p:cNvPr>
          <p:cNvGrpSpPr/>
          <p:nvPr/>
        </p:nvGrpSpPr>
        <p:grpSpPr>
          <a:xfrm>
            <a:off x="3532052" y="814848"/>
            <a:ext cx="4360656" cy="4369465"/>
            <a:chOff x="3532052" y="814848"/>
            <a:chExt cx="4360656" cy="43694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8A2BAB-E76A-A5C6-AC82-464918DA5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2052" y="814848"/>
              <a:ext cx="4360656" cy="436946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8D1BBCA-121A-B150-7893-9B4827AC4EAA}"/>
                </a:ext>
              </a:extLst>
            </p:cNvPr>
            <p:cNvSpPr/>
            <p:nvPr/>
          </p:nvSpPr>
          <p:spPr>
            <a:xfrm>
              <a:off x="4001049" y="1285630"/>
              <a:ext cx="3427902" cy="34279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80143B7B-45DB-304C-FBDF-71274DE4A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5EBB2-C225-8BDE-7929-25EBB733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1049" y="1285233"/>
            <a:ext cx="3430155" cy="3427902"/>
          </a:xfrm>
        </p:spPr>
        <p:txBody>
          <a:bodyPr>
            <a:norm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443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40CFB3-1009-F5C8-1D23-F9822BBEF45C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">
                <a:srgbClr val="05B0F0"/>
              </a:gs>
              <a:gs pos="100000">
                <a:srgbClr val="0D26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D1BBCA-121A-B150-7893-9B4827AC4EAA}"/>
              </a:ext>
            </a:extLst>
          </p:cNvPr>
          <p:cNvSpPr/>
          <p:nvPr/>
        </p:nvSpPr>
        <p:spPr>
          <a:xfrm>
            <a:off x="307675" y="4588081"/>
            <a:ext cx="1106927" cy="1106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C24FAD-3C31-0C87-AA66-81225DF01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02" y="1947318"/>
            <a:ext cx="8612601" cy="210452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374E4-B2CC-FF44-070E-8D50889CD7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436" y="4574505"/>
            <a:ext cx="1106927" cy="1106200"/>
          </a:xfrm>
        </p:spPr>
        <p:txBody>
          <a:bodyPr>
            <a:normAutofit/>
          </a:bodyPr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2147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40CFB3-1009-F5C8-1D23-F9822BBEF45C}"/>
              </a:ext>
            </a:extLst>
          </p:cNvPr>
          <p:cNvSpPr/>
          <p:nvPr/>
        </p:nvSpPr>
        <p:spPr>
          <a:xfrm>
            <a:off x="0" y="0"/>
            <a:ext cx="11424761" cy="5999163"/>
          </a:xfrm>
          <a:prstGeom prst="rect">
            <a:avLst/>
          </a:prstGeom>
          <a:gradFill flip="none" rotWithShape="1">
            <a:gsLst>
              <a:gs pos="1000">
                <a:srgbClr val="05B0F0"/>
              </a:gs>
              <a:gs pos="100000">
                <a:srgbClr val="0D26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34439-0978-62A7-9B85-1E6C5BA21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637" y="1641379"/>
            <a:ext cx="7216726" cy="2700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C99608-7D73-0F32-2E69-616F011984E1}"/>
              </a:ext>
            </a:extLst>
          </p:cNvPr>
          <p:cNvSpPr/>
          <p:nvPr/>
        </p:nvSpPr>
        <p:spPr>
          <a:xfrm>
            <a:off x="2580779" y="2285473"/>
            <a:ext cx="6263200" cy="14125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3FE575D-54EF-0C32-F5CE-6085874DC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5540" y="2304261"/>
            <a:ext cx="6263200" cy="139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3153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67BEF-E551-2866-9806-2C9984A43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277" y="712859"/>
            <a:ext cx="4573444" cy="4573444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670" y="1559251"/>
            <a:ext cx="2880660" cy="28806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970BBB-CB35-4BD2-647C-1C51A1F15701}"/>
              </a:ext>
            </a:extLst>
          </p:cNvPr>
          <p:cNvSpPr/>
          <p:nvPr/>
        </p:nvSpPr>
        <p:spPr>
          <a:xfrm>
            <a:off x="10015397" y="4609794"/>
            <a:ext cx="1106927" cy="11069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2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047C5B-780C-D55D-17DA-19DFF3917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15397" y="4610521"/>
            <a:ext cx="1106927" cy="1106200"/>
          </a:xfrm>
        </p:spPr>
        <p:txBody>
          <a:bodyPr>
            <a:norm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76321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624447-63C0-44C0-9D8F-019E7195982A}"/>
              </a:ext>
            </a:extLst>
          </p:cNvPr>
          <p:cNvGrpSpPr/>
          <p:nvPr/>
        </p:nvGrpSpPr>
        <p:grpSpPr>
          <a:xfrm>
            <a:off x="3428278" y="686654"/>
            <a:ext cx="4573443" cy="4573443"/>
            <a:chOff x="3180965" y="469114"/>
            <a:chExt cx="5060931" cy="50609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067BEF-E551-2866-9806-2C9984A43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0966" y="469114"/>
              <a:ext cx="5060932" cy="506093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BACB66-83FE-C3A4-B006-1CD7A4EA2617}"/>
                </a:ext>
              </a:extLst>
            </p:cNvPr>
            <p:cNvSpPr/>
            <p:nvPr/>
          </p:nvSpPr>
          <p:spPr>
            <a:xfrm>
              <a:off x="4115716" y="1403547"/>
              <a:ext cx="3192066" cy="3192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32B7-E25F-20C6-0636-343369478D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2738" y="1531079"/>
            <a:ext cx="2886490" cy="28845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8E08D-0CF6-FB6C-EFF2-E3B89351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36469"/>
            <a:ext cx="7772400" cy="192622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1F0651-40D5-88E2-B7C2-3E06AF9E9E9D}"/>
              </a:ext>
            </a:extLst>
          </p:cNvPr>
          <p:cNvSpPr/>
          <p:nvPr/>
        </p:nvSpPr>
        <p:spPr>
          <a:xfrm>
            <a:off x="307675" y="4588081"/>
            <a:ext cx="1106927" cy="1106927"/>
          </a:xfrm>
          <a:prstGeom prst="ellipse">
            <a:avLst/>
          </a:prstGeom>
          <a:solidFill>
            <a:schemeClr val="bg1"/>
          </a:solidFill>
          <a:ln>
            <a:solidFill>
              <a:srgbClr val="0D2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9D6CE-4A01-8D80-8129-938080DEF6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674" y="4588806"/>
            <a:ext cx="1106928" cy="1106201"/>
          </a:xfrm>
        </p:spPr>
        <p:txBody>
          <a:bodyPr>
            <a:norm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6470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CA912B-E7AC-7628-5232-38684558AB1B}"/>
              </a:ext>
            </a:extLst>
          </p:cNvPr>
          <p:cNvGrpSpPr/>
          <p:nvPr/>
        </p:nvGrpSpPr>
        <p:grpSpPr>
          <a:xfrm>
            <a:off x="2090811" y="1643289"/>
            <a:ext cx="7248378" cy="2712583"/>
            <a:chOff x="1992337" y="2147947"/>
            <a:chExt cx="7248378" cy="27125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D7A77F-FC99-FAFE-53C8-AB58A40D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2337" y="2147947"/>
              <a:ext cx="7248378" cy="271258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3263E8-67FC-AE03-8FFA-DBEDBA4A6D50}"/>
                </a:ext>
              </a:extLst>
            </p:cNvPr>
            <p:cNvSpPr/>
            <p:nvPr/>
          </p:nvSpPr>
          <p:spPr>
            <a:xfrm>
              <a:off x="2533506" y="2814501"/>
              <a:ext cx="6166041" cy="1390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398" y="4588081"/>
            <a:ext cx="1106927" cy="1106927"/>
          </a:xfrm>
          <a:prstGeom prst="rect">
            <a:avLst/>
          </a:prstGeom>
        </p:spPr>
      </p:pic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134258DD-21A7-936C-C3B5-0F0318E259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1978" y="2304261"/>
            <a:ext cx="6166042" cy="139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064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D027-06D0-BFDC-3614-091C84C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5" y="200126"/>
            <a:ext cx="10814649" cy="5598910"/>
          </a:xfrm>
          <a:prstGeom prst="rect">
            <a:avLst/>
          </a:prstGeom>
        </p:spPr>
      </p:pic>
      <p:pic>
        <p:nvPicPr>
          <p:cNvPr id="5" name="Picture 4" descr="A black square with blue border&#10;&#10;Description automatically generated">
            <a:extLst>
              <a:ext uri="{FF2B5EF4-FFF2-40B4-BE49-F238E27FC236}">
                <a16:creationId xmlns:a16="http://schemas.microsoft.com/office/drawing/2014/main" id="{B84B23A7-1945-416B-5662-2CC021FA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" y="0"/>
            <a:ext cx="11428489" cy="5999957"/>
          </a:xfrm>
          <a:prstGeom prst="rect">
            <a:avLst/>
          </a:prstGeom>
        </p:spPr>
      </p:pic>
      <p:pic>
        <p:nvPicPr>
          <p:cNvPr id="2" name="Picture 1" descr="A round logo with a flag and a boat&#10;&#10;Description automatically generated">
            <a:extLst>
              <a:ext uri="{FF2B5EF4-FFF2-40B4-BE49-F238E27FC236}">
                <a16:creationId xmlns:a16="http://schemas.microsoft.com/office/drawing/2014/main" id="{7C872D26-1C58-563B-B659-61EE83B2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91" y="4034616"/>
            <a:ext cx="1106927" cy="1106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8E08D-0CF6-FB6C-EFF2-E3B89351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920" y="4149959"/>
            <a:ext cx="3535680" cy="87624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1F0651-40D5-88E2-B7C2-3E06AF9E9E9D}"/>
              </a:ext>
            </a:extLst>
          </p:cNvPr>
          <p:cNvSpPr/>
          <p:nvPr/>
        </p:nvSpPr>
        <p:spPr>
          <a:xfrm>
            <a:off x="7852683" y="4033891"/>
            <a:ext cx="1107653" cy="1107653"/>
          </a:xfrm>
          <a:prstGeom prst="ellipse">
            <a:avLst/>
          </a:prstGeom>
          <a:solidFill>
            <a:schemeClr val="bg1"/>
          </a:solidFill>
          <a:ln>
            <a:solidFill>
              <a:srgbClr val="0D2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5D3438-3007-C449-6AF2-7A6E31177D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84F46E-0370-DF72-9854-FCA5EF74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409" y="4029655"/>
            <a:ext cx="1106927" cy="1106200"/>
          </a:xfrm>
        </p:spPr>
        <p:txBody>
          <a:bodyPr>
            <a:norm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161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1" y="1587856"/>
            <a:ext cx="4718501" cy="2841747"/>
          </a:xfrm>
        </p:spPr>
        <p:txBody>
          <a:bodyPr>
            <a:normAutofit fontScale="90000"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3: Save </a:t>
            </a:r>
            <a:br>
              <a:rPr lang="en-US" sz="3600">
                <a:latin typeface="Trebuchet MS" panose="020B0703020202090204" pitchFamily="34" charset="0"/>
                <a:ea typeface="+mn-lt"/>
                <a:cs typeface="+mn-lt"/>
              </a:rPr>
            </a:b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Your New Graphic</a:t>
            </a:r>
            <a:br>
              <a:rPr lang="en-US" sz="3600">
                <a:latin typeface="Trebuchet MS" panose="020B0703020202090204" pitchFamily="34" charset="0"/>
                <a:ea typeface="+mn-lt"/>
                <a:cs typeface="+mn-lt"/>
              </a:rPr>
            </a:br>
            <a:br>
              <a:rPr lang="en-US" sz="3600">
                <a:latin typeface="Trebuchet MS" panose="020B0703020202090204" pitchFamily="34" charset="0"/>
                <a:ea typeface="+mn-lt"/>
                <a:cs typeface="+mn-lt"/>
              </a:rPr>
            </a:b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</a:t>
            </a:r>
            <a:r>
              <a:rPr lang="en-US" sz="3600" b="1">
                <a:solidFill>
                  <a:srgbClr val="C00000"/>
                </a:solidFill>
                <a:latin typeface="Trebuchet MS" panose="020B0703020202090204" pitchFamily="34" charset="0"/>
                <a:ea typeface="+mn-lt"/>
                <a:cs typeface="+mn-lt"/>
              </a:rPr>
              <a:t>#</a:t>
            </a:r>
            <a:r>
              <a:rPr lang="en-US" sz="3600" b="1" err="1">
                <a:solidFill>
                  <a:srgbClr val="C00000"/>
                </a:solidFill>
                <a:latin typeface="Trebuchet MS" panose="020B0703020202090204" pitchFamily="34" charset="0"/>
                <a:ea typeface="+mn-lt"/>
                <a:cs typeface="+mn-lt"/>
              </a:rPr>
              <a:t>HelpingAmericansVote</a:t>
            </a:r>
            <a:endParaRPr lang="en-US" sz="3600" b="1">
              <a:solidFill>
                <a:srgbClr val="C00000"/>
              </a:solidFill>
              <a:latin typeface="Trebuchet MS" panose="020B0703020202090204" pitchFamily="34" charset="0"/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C7F66-671F-1D00-03B8-A746FEA7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9455" y="1319715"/>
            <a:ext cx="4091166" cy="3378027"/>
          </a:xfrm>
          <a:prstGeom prst="rect">
            <a:avLst/>
          </a:prstGeom>
          <a:effectLst>
            <a:outerShdw blurRad="443315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5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25" y="470004"/>
            <a:ext cx="4583077" cy="2529576"/>
          </a:xfrm>
        </p:spPr>
        <p:txBody>
          <a:bodyPr>
            <a:normAutofit/>
          </a:bodyPr>
          <a:lstStyle/>
          <a:p>
            <a:r>
              <a:rPr lang="en-US" sz="3299">
                <a:latin typeface="Trebuchet MS" panose="020B0703020202090204" pitchFamily="34" charset="0"/>
              </a:rPr>
              <a:t>For Windows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784325" y="2999580"/>
            <a:ext cx="395808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Trebuchet MS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text you’d like. </a:t>
            </a:r>
          </a:p>
          <a:p>
            <a:endParaRPr lang="en-US" sz="1600">
              <a:latin typeface="Trebuchet MS"/>
              <a:ea typeface="+mj-ea"/>
              <a:cs typeface="+mj-cs"/>
            </a:endParaRPr>
          </a:p>
          <a:p>
            <a:r>
              <a:rPr lang="en-US" sz="160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steps.</a:t>
            </a:r>
            <a:endParaRPr lang="en-US" sz="1600">
              <a:latin typeface="Trebuchet MS"/>
              <a:ea typeface="+mn-lt"/>
              <a:cs typeface="+mn-lt"/>
            </a:endParaRPr>
          </a:p>
        </p:txBody>
      </p:sp>
      <p:pic>
        <p:nvPicPr>
          <p:cNvPr id="18" name="Picture 17" descr="A blue background with stars&#10;&#10;Description automatically generated">
            <a:extLst>
              <a:ext uri="{FF2B5EF4-FFF2-40B4-BE49-F238E27FC236}">
                <a16:creationId xmlns:a16="http://schemas.microsoft.com/office/drawing/2014/main" id="{FF2C94EF-E448-C0AC-397F-1FDBBA20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17"/>
          <a:stretch/>
        </p:blipFill>
        <p:spPr>
          <a:xfrm>
            <a:off x="5715000" y="0"/>
            <a:ext cx="5715000" cy="59991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6EBB117-C009-4429-2AC8-6F898251D8B5}"/>
              </a:ext>
            </a:extLst>
          </p:cNvPr>
          <p:cNvGrpSpPr/>
          <p:nvPr/>
        </p:nvGrpSpPr>
        <p:grpSpPr>
          <a:xfrm>
            <a:off x="6691270" y="1112706"/>
            <a:ext cx="3766142" cy="3773749"/>
            <a:chOff x="7675876" y="1568209"/>
            <a:chExt cx="2993534" cy="2999581"/>
          </a:xfrm>
        </p:grpSpPr>
        <p:pic>
          <p:nvPicPr>
            <p:cNvPr id="20" name="Picture 19" descr="A round logo with a flag and a boat&#10;&#10;Description automatically generated">
              <a:extLst>
                <a:ext uri="{FF2B5EF4-FFF2-40B4-BE49-F238E27FC236}">
                  <a16:creationId xmlns:a16="http://schemas.microsoft.com/office/drawing/2014/main" id="{D6D7D51A-B92D-2F67-4C12-76E0FD239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186" y="1941543"/>
              <a:ext cx="2252914" cy="22529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E11DDB-DFD8-F4AA-7C3E-4D128C1A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76" y="1568209"/>
              <a:ext cx="2993534" cy="2999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60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4178940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B12DE-A21D-2DC2-6A43-4FF188DB8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922" b="8821"/>
          <a:stretch/>
        </p:blipFill>
        <p:spPr>
          <a:xfrm>
            <a:off x="6251058" y="654470"/>
            <a:ext cx="3642881" cy="4690222"/>
          </a:xfrm>
          <a:prstGeom prst="rect">
            <a:avLst/>
          </a:prstGeom>
          <a:effectLst>
            <a:outerShdw blurRad="286033" sx="102000" sy="102000" algn="ctr" rotWithShape="0">
              <a:prstClr val="black">
                <a:alpha val="1687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4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4178940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E274-BD8C-B468-8710-301B7865D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77"/>
          <a:stretch/>
        </p:blipFill>
        <p:spPr>
          <a:xfrm>
            <a:off x="6251058" y="654470"/>
            <a:ext cx="3408331" cy="47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4928908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FDD40-BBB9-71FC-75AE-CA81A0862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02" t="8802" r="12599" b="16177"/>
          <a:stretch/>
        </p:blipFill>
        <p:spPr>
          <a:xfrm>
            <a:off x="6251057" y="1274395"/>
            <a:ext cx="4256229" cy="34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92" y="1587856"/>
            <a:ext cx="8357908" cy="2841747"/>
          </a:xfrm>
        </p:spPr>
        <p:txBody>
          <a:bodyPr>
            <a:normAutofit/>
          </a:bodyPr>
          <a:lstStyle/>
          <a:p>
            <a:pPr defTabSz="685617">
              <a:lnSpc>
                <a:spcPct val="90000"/>
              </a:lnSpc>
              <a:spcAft>
                <a:spcPts val="450"/>
              </a:spcAft>
            </a:pP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  <a:br>
              <a:rPr lang="en-US" sz="3600">
                <a:latin typeface="Trebuchet MS" panose="020B0703020202090204" pitchFamily="34" charset="0"/>
                <a:ea typeface="+mn-lt"/>
                <a:cs typeface="+mn-lt"/>
              </a:rPr>
            </a:br>
            <a:br>
              <a:rPr lang="en-US" sz="3600">
                <a:latin typeface="Trebuchet MS" panose="020B0703020202090204" pitchFamily="34" charset="0"/>
                <a:ea typeface="+mn-lt"/>
                <a:cs typeface="+mn-lt"/>
              </a:rPr>
            </a:br>
            <a:r>
              <a:rPr lang="en-US" sz="3600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</a:t>
            </a:r>
            <a:r>
              <a:rPr lang="en-US" sz="3600" b="1">
                <a:solidFill>
                  <a:srgbClr val="C00000"/>
                </a:solidFill>
                <a:latin typeface="Trebuchet MS" panose="020B0703020202090204" pitchFamily="34" charset="0"/>
                <a:ea typeface="+mn-lt"/>
                <a:cs typeface="+mn-lt"/>
              </a:rPr>
              <a:t>#</a:t>
            </a:r>
            <a:r>
              <a:rPr lang="en-US" sz="3600" b="1" err="1">
                <a:solidFill>
                  <a:srgbClr val="C00000"/>
                </a:solidFill>
                <a:latin typeface="Trebuchet MS" panose="020B0703020202090204" pitchFamily="34" charset="0"/>
                <a:ea typeface="+mn-lt"/>
                <a:cs typeface="+mn-lt"/>
              </a:rPr>
              <a:t>HelpingAmericansVote</a:t>
            </a:r>
            <a:r>
              <a:rPr lang="en-US" sz="3600" b="1">
                <a:solidFill>
                  <a:srgbClr val="C00000"/>
                </a:solidFill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491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8" ma:contentTypeDescription="Create a new document." ma:contentTypeScope="" ma:versionID="32bc296befb2f5884c7a676d4f9ffd1d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792b26addebbf62c0d9fd3e2191afd19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0C44AD-2693-4A6A-A7A4-7BA5BF4F2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9280FB-3E5D-4D76-9859-8F4A3ED172B2}">
  <ds:schemaRefs>
    <ds:schemaRef ds:uri="0d6fa9a0-74d4-42c4-8398-69cb66e7b544"/>
    <ds:schemaRef ds:uri="36e49053-1961-46de-9bb2-e98cd2155f1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F6D976-6D69-43A7-B528-05137EAC6711}">
  <ds:schemaRefs>
    <ds:schemaRef ds:uri="0d6fa9a0-74d4-42c4-8398-69cb66e7b544"/>
    <ds:schemaRef ds:uri="36e49053-1961-46de-9bb2-e98cd2155f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39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For Mac Users: Best Practices: Step-by-Step Guide To Customizable Graphics</vt:lpstr>
      <vt:lpstr>Step 1: Click File, then Export </vt:lpstr>
      <vt:lpstr>Step 2: Select .JPG</vt:lpstr>
      <vt:lpstr>Step 3: Save  Your New Graphic  Step 4: Don’t Forget to Use the Hashtag #HelpingAmericansVote</vt:lpstr>
      <vt:lpstr>For Windows Users: Best Practices: Step-by-Step Guide To Customizable Graphics</vt:lpstr>
      <vt:lpstr>Step 1: Click File, then Export </vt:lpstr>
      <vt:lpstr>Step 2: Click Change File Type</vt:lpstr>
      <vt:lpstr>Step 3: Under Image File Types, Select .JPG</vt:lpstr>
      <vt:lpstr>Step 4: Save Your New Graphic   Step 5: Don’t Forget to Use the Hashtag #HelpingAmericansVote </vt:lpstr>
      <vt:lpstr>EXAMPLES</vt:lpstr>
      <vt:lpstr>PowerPoint Presentation</vt:lpstr>
      <vt:lpstr>PowerPoint Presentation</vt:lpstr>
      <vt:lpstr>PowerPoint Presentation</vt:lpstr>
      <vt:lpstr>PowerPoint Presentation</vt:lpstr>
      <vt:lpstr>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Zheng</dc:creator>
  <cp:revision>2</cp:revision>
  <dcterms:created xsi:type="dcterms:W3CDTF">2024-07-29T14:10:24Z</dcterms:created>
  <dcterms:modified xsi:type="dcterms:W3CDTF">2024-10-03T18:43:16Z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  <property fmtid="{D5CDD505-2E9C-101B-9397-08002B2CF9AE}" pid="3" name="MediaServiceImageTags">
    <vt:lpwstr/>
  </property>
</Properties>
</file>