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5"/>
  </p:handoutMasterIdLst>
  <p:sldIdLst>
    <p:sldId id="257" r:id="rId2"/>
    <p:sldId id="256" r:id="rId3"/>
    <p:sldId id="258" r:id="rId4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2124"/>
    <a:srgbClr val="DDE9F5"/>
    <a:srgbClr val="183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31"/>
    <p:restoredTop sz="94645"/>
  </p:normalViewPr>
  <p:slideViewPr>
    <p:cSldViewPr snapToGrid="0">
      <p:cViewPr>
        <p:scale>
          <a:sx n="104" d="100"/>
          <a:sy n="104" d="100"/>
        </p:scale>
        <p:origin x="224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4" d="100"/>
          <a:sy n="94" d="100"/>
        </p:scale>
        <p:origin x="4040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handoutMaster" Target="handoutMasters/handoutMaster1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2FF04BB-CA09-0CE7-FA58-18EDF97C936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438B91-7E12-94BD-6CE2-AAB1073C25C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42789-993C-8845-8864-81BB53D11C6E}" type="datetimeFigureOut">
              <a:rPr lang="en-US" smtClean="0"/>
              <a:t>7/9/24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CC4264-7E2E-1CA6-D117-2B8BD9C6FB9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29C477-BE54-3A25-FC27-A9DF6C81C8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715FE-C544-4146-98CD-37FD3AEDF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1352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ifold - 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A6C5510-D75C-DA88-5A05-85D51CA25D36}"/>
              </a:ext>
            </a:extLst>
          </p:cNvPr>
          <p:cNvSpPr/>
          <p:nvPr userDrawn="1"/>
        </p:nvSpPr>
        <p:spPr>
          <a:xfrm>
            <a:off x="0" y="5943600"/>
            <a:ext cx="10058400" cy="1828800"/>
          </a:xfrm>
          <a:prstGeom prst="rect">
            <a:avLst/>
          </a:prstGeom>
          <a:solidFill>
            <a:srgbClr val="DDE9F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7728" y="347472"/>
            <a:ext cx="2798064" cy="882555"/>
          </a:xfrm>
        </p:spPr>
        <p:txBody>
          <a:bodyPr lIns="0" tIns="0" rIns="0" bIns="0">
            <a:noAutofit/>
          </a:bodyPr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7472" y="347472"/>
            <a:ext cx="2743200" cy="681031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1400"/>
              </a:lnSpc>
              <a:buNone/>
              <a:defRPr sz="1050">
                <a:latin typeface=""/>
              </a:defRPr>
            </a:lvl1pPr>
            <a:lvl2pPr marL="502920" indent="0">
              <a:lnSpc>
                <a:spcPts val="1400"/>
              </a:lnSpc>
              <a:buNone/>
              <a:defRPr sz="1050">
                <a:latin typeface=""/>
              </a:defRPr>
            </a:lvl2pPr>
            <a:lvl3pPr marL="1005840" indent="0">
              <a:lnSpc>
                <a:spcPts val="1400"/>
              </a:lnSpc>
              <a:buNone/>
              <a:defRPr sz="1050">
                <a:latin typeface=""/>
              </a:defRPr>
            </a:lvl3pPr>
            <a:lvl4pPr marL="1508760" indent="0">
              <a:lnSpc>
                <a:spcPts val="1400"/>
              </a:lnSpc>
              <a:buNone/>
              <a:defRPr sz="1050">
                <a:latin typeface=""/>
              </a:defRPr>
            </a:lvl4pPr>
            <a:lvl5pPr marL="2011680" indent="0">
              <a:lnSpc>
                <a:spcPts val="1400"/>
              </a:lnSpc>
              <a:buNone/>
              <a:defRPr sz="1050">
                <a:latin typeface="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70732" y="347472"/>
            <a:ext cx="2916936" cy="682036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1400"/>
              </a:lnSpc>
              <a:buNone/>
              <a:defRPr sz="1050">
                <a:latin typeface=""/>
              </a:defRPr>
            </a:lvl1pPr>
            <a:lvl2pPr marL="502920" indent="0">
              <a:lnSpc>
                <a:spcPts val="1400"/>
              </a:lnSpc>
              <a:buNone/>
              <a:defRPr sz="1050">
                <a:latin typeface=""/>
              </a:defRPr>
            </a:lvl2pPr>
            <a:lvl3pPr marL="1005840" indent="0">
              <a:lnSpc>
                <a:spcPts val="1400"/>
              </a:lnSpc>
              <a:buNone/>
              <a:defRPr sz="1050">
                <a:latin typeface=""/>
              </a:defRPr>
            </a:lvl3pPr>
            <a:lvl4pPr marL="1508760" indent="0">
              <a:lnSpc>
                <a:spcPts val="1400"/>
              </a:lnSpc>
              <a:buNone/>
              <a:defRPr sz="1050">
                <a:latin typeface=""/>
              </a:defRPr>
            </a:lvl4pPr>
            <a:lvl5pPr marL="2011680" indent="0">
              <a:lnSpc>
                <a:spcPts val="1400"/>
              </a:lnSpc>
              <a:buNone/>
              <a:defRPr sz="1050">
                <a:latin typeface="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9663AAC-BC56-DE8E-CD8C-329486B12F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967728" y="1296365"/>
            <a:ext cx="2798064" cy="5899112"/>
          </a:xfrm>
        </p:spPr>
        <p:txBody>
          <a:bodyPr lIns="0" tIns="0" rIns="0" bIns="0"/>
          <a:lstStyle>
            <a:lvl1pPr marL="0" indent="0">
              <a:lnSpc>
                <a:spcPts val="1400"/>
              </a:lnSpc>
              <a:buNone/>
              <a:defRPr sz="1050"/>
            </a:lvl1pPr>
            <a:lvl2pPr marL="502920" indent="0">
              <a:lnSpc>
                <a:spcPts val="1400"/>
              </a:lnSpc>
              <a:buNone/>
              <a:defRPr sz="1050"/>
            </a:lvl2pPr>
            <a:lvl3pPr marL="1005840" indent="0">
              <a:lnSpc>
                <a:spcPts val="1400"/>
              </a:lnSpc>
              <a:buNone/>
              <a:defRPr sz="1050"/>
            </a:lvl3pPr>
            <a:lvl4pPr marL="1508760" indent="0">
              <a:lnSpc>
                <a:spcPts val="1400"/>
              </a:lnSpc>
              <a:buNone/>
              <a:defRPr sz="1050"/>
            </a:lvl4pPr>
            <a:lvl5pPr marL="2011680" indent="0">
              <a:lnSpc>
                <a:spcPts val="1400"/>
              </a:lnSpc>
              <a:buNone/>
              <a:defRPr sz="10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8295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544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3230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0420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853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ifold -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472" y="347472"/>
            <a:ext cx="2798064" cy="674210"/>
          </a:xfrm>
        </p:spPr>
        <p:txBody>
          <a:bodyPr lIns="0" tIns="0" rIns="0" bIns="0">
            <a:noAutofit/>
          </a:bodyPr>
          <a:lstStyle>
            <a:lvl1pPr>
              <a:defRPr sz="1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7472" y="1088021"/>
            <a:ext cx="2798064" cy="613740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1400"/>
              </a:lnSpc>
              <a:buNone/>
              <a:defRPr sz="1050">
                <a:latin typeface=""/>
              </a:defRPr>
            </a:lvl1pPr>
            <a:lvl2pPr marL="502920" indent="0">
              <a:lnSpc>
                <a:spcPts val="1400"/>
              </a:lnSpc>
              <a:buNone/>
              <a:defRPr sz="1050">
                <a:latin typeface=""/>
              </a:defRPr>
            </a:lvl2pPr>
            <a:lvl3pPr marL="1005840" indent="0">
              <a:lnSpc>
                <a:spcPts val="1400"/>
              </a:lnSpc>
              <a:buNone/>
              <a:defRPr sz="1050">
                <a:latin typeface=""/>
              </a:defRPr>
            </a:lvl3pPr>
            <a:lvl4pPr marL="1508760" indent="0">
              <a:lnSpc>
                <a:spcPts val="1400"/>
              </a:lnSpc>
              <a:buNone/>
              <a:defRPr sz="1050">
                <a:latin typeface=""/>
              </a:defRPr>
            </a:lvl4pPr>
            <a:lvl5pPr marL="2011680" indent="0">
              <a:lnSpc>
                <a:spcPts val="1400"/>
              </a:lnSpc>
              <a:buNone/>
              <a:defRPr sz="1050">
                <a:latin typeface="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38481" y="347472"/>
            <a:ext cx="2916936" cy="6886705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1400"/>
              </a:lnSpc>
              <a:buNone/>
              <a:defRPr sz="1050">
                <a:latin typeface=""/>
              </a:defRPr>
            </a:lvl1pPr>
            <a:lvl2pPr marL="502920" indent="0">
              <a:lnSpc>
                <a:spcPts val="1400"/>
              </a:lnSpc>
              <a:buNone/>
              <a:defRPr sz="1050">
                <a:latin typeface=""/>
              </a:defRPr>
            </a:lvl2pPr>
            <a:lvl3pPr marL="1005840" indent="0">
              <a:lnSpc>
                <a:spcPts val="1400"/>
              </a:lnSpc>
              <a:buNone/>
              <a:defRPr sz="1050">
                <a:latin typeface=""/>
              </a:defRPr>
            </a:lvl3pPr>
            <a:lvl4pPr marL="1508760" indent="0">
              <a:lnSpc>
                <a:spcPts val="1400"/>
              </a:lnSpc>
              <a:buNone/>
              <a:defRPr sz="1050">
                <a:latin typeface=""/>
              </a:defRPr>
            </a:lvl4pPr>
            <a:lvl5pPr marL="2011680" indent="0">
              <a:lnSpc>
                <a:spcPts val="1400"/>
              </a:lnSpc>
              <a:buNone/>
              <a:defRPr sz="1050">
                <a:latin typeface="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9663AAC-BC56-DE8E-CD8C-329486B12F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48362" y="347472"/>
            <a:ext cx="2743200" cy="6848005"/>
          </a:xfrm>
        </p:spPr>
        <p:txBody>
          <a:bodyPr lIns="0" tIns="0" rIns="0" bIns="0"/>
          <a:lstStyle>
            <a:lvl1pPr marL="0" indent="0">
              <a:lnSpc>
                <a:spcPts val="1400"/>
              </a:lnSpc>
              <a:buNone/>
              <a:defRPr sz="1050"/>
            </a:lvl1pPr>
            <a:lvl2pPr marL="502920" indent="0">
              <a:lnSpc>
                <a:spcPts val="1400"/>
              </a:lnSpc>
              <a:buNone/>
              <a:defRPr sz="1050"/>
            </a:lvl2pPr>
            <a:lvl3pPr marL="1005840" indent="0">
              <a:lnSpc>
                <a:spcPts val="1400"/>
              </a:lnSpc>
              <a:buNone/>
              <a:defRPr sz="1050"/>
            </a:lvl3pPr>
            <a:lvl4pPr marL="1508760" indent="0">
              <a:lnSpc>
                <a:spcPts val="1400"/>
              </a:lnSpc>
              <a:buNone/>
              <a:defRPr sz="1050"/>
            </a:lvl4pPr>
            <a:lvl5pPr marL="2011680" indent="0">
              <a:lnSpc>
                <a:spcPts val="1400"/>
              </a:lnSpc>
              <a:buNone/>
              <a:defRPr sz="10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374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985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271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772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520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7/9/24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030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231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7/9/24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627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Body copy</a:t>
            </a:r>
          </a:p>
          <a:p>
            <a:pPr lvl="0"/>
            <a:r>
              <a:rPr lang="en-US" dirty="0"/>
              <a:t>Heading 2</a:t>
            </a:r>
          </a:p>
          <a:p>
            <a:pPr lvl="0"/>
            <a:r>
              <a:rPr lang="en-US" dirty="0"/>
              <a:t>Heading 3</a:t>
            </a:r>
          </a:p>
          <a:p>
            <a:pPr lvl="0"/>
            <a:r>
              <a:rPr lang="en-US" dirty="0"/>
              <a:t>Heading 4</a:t>
            </a:r>
          </a:p>
          <a:p>
            <a:pPr lvl="0"/>
            <a:r>
              <a:rPr lang="en-US" dirty="0"/>
              <a:t>Lead text</a:t>
            </a:r>
          </a:p>
        </p:txBody>
      </p:sp>
    </p:spTree>
    <p:extLst>
      <p:ext uri="{BB962C8B-B14F-4D97-AF65-F5344CB8AC3E}">
        <p14:creationId xmlns:p14="http://schemas.microsoft.com/office/powerpoint/2010/main" val="1838721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b="1" kern="1200">
          <a:solidFill>
            <a:schemeClr val="tx1"/>
          </a:solidFill>
          <a:latin typeface=""/>
          <a:ea typeface="+mj-ea"/>
          <a:cs typeface="+mj-cs"/>
        </a:defRPr>
      </a:lvl1pPr>
    </p:titleStyle>
    <p:bodyStyle>
      <a:lvl1pPr marL="0" indent="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None/>
        <a:defRPr sz="1050" b="0" kern="1200">
          <a:solidFill>
            <a:schemeClr val="tx1"/>
          </a:solidFill>
          <a:latin typeface=""/>
          <a:ea typeface="+mn-ea"/>
          <a:cs typeface="+mn-cs"/>
        </a:defRPr>
      </a:lvl1pPr>
      <a:lvl2pPr marL="502920" indent="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1800" b="1" kern="1200">
          <a:solidFill>
            <a:schemeClr val="tx1"/>
          </a:solidFill>
          <a:latin typeface=""/>
          <a:ea typeface="+mn-ea"/>
          <a:cs typeface="+mn-cs"/>
        </a:defRPr>
      </a:lvl2pPr>
      <a:lvl3pPr marL="1005840" indent="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1200" b="1" kern="1200">
          <a:solidFill>
            <a:schemeClr val="tx1"/>
          </a:solidFill>
          <a:latin typeface=""/>
          <a:ea typeface="+mn-ea"/>
          <a:cs typeface="+mn-cs"/>
        </a:defRPr>
      </a:lvl3pPr>
      <a:lvl4pPr marL="1508760" indent="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"/>
          <a:ea typeface="+mn-ea"/>
          <a:cs typeface="+mn-cs"/>
        </a:defRPr>
      </a:lvl4pPr>
      <a:lvl5pPr marL="2011680" indent="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fonts.google.com/noto/specimen/Noto+Sans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615D1-1D21-FC21-742D-FFC22F70B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8218" y="347472"/>
            <a:ext cx="2627573" cy="3140522"/>
          </a:xfrm>
        </p:spPr>
        <p:txBody>
          <a:bodyPr anchor="t" anchorCtr="0"/>
          <a:lstStyle/>
          <a:p>
            <a:pPr>
              <a:lnSpc>
                <a:spcPct val="100000"/>
              </a:lnSpc>
            </a:pPr>
            <a:r>
              <a:rPr lang="en-US" sz="1600" b="0" dirty="0">
                <a:solidFill>
                  <a:srgbClr val="AB2124"/>
                </a:solidFill>
                <a:latin typeface="Noto Sans" panose="020B0502040504020204" pitchFamily="34" charset="0"/>
              </a:rPr>
              <a:t>[Topic]</a:t>
            </a:r>
            <a:br>
              <a:rPr lang="en-US" dirty="0">
                <a:effectLst/>
                <a:latin typeface="Noto Sans" panose="020B0502040504020204" pitchFamily="34" charset="0"/>
              </a:rPr>
            </a:br>
            <a:r>
              <a:rPr lang="en-US" sz="3600" b="1" dirty="0">
                <a:effectLst/>
                <a:latin typeface="Noto Sans" panose="020B0502040504020204" pitchFamily="34" charset="0"/>
              </a:rPr>
              <a:t>[Voter question]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21CB6A1-65AA-D60E-DE58-28DBA329C9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7472" y="347472"/>
            <a:ext cx="2743200" cy="979622"/>
          </a:xfrm>
        </p:spPr>
        <p:txBody>
          <a:bodyPr lIns="0" rIns="0"/>
          <a:lstStyle/>
          <a:p>
            <a:pPr marL="0" indent="0">
              <a:lnSpc>
                <a:spcPct val="114000"/>
              </a:lnSpc>
              <a:buNone/>
            </a:pPr>
            <a:r>
              <a:rPr lang="en-US" sz="1200" dirty="0">
                <a:effectLst/>
                <a:latin typeface="Noto Sans" panose="020B0502040504020204" pitchFamily="34" charset="0"/>
              </a:rPr>
              <a:t>[Introduction message on internal fla</a:t>
            </a:r>
            <a:r>
              <a:rPr lang="en-US" sz="1200" dirty="0">
                <a:latin typeface="Noto Sans" panose="020B0502040504020204" pitchFamily="34" charset="0"/>
              </a:rPr>
              <a:t>p]</a:t>
            </a:r>
            <a:endParaRPr lang="en-US" sz="1200" dirty="0">
              <a:effectLst/>
              <a:latin typeface="Noto Sans" panose="020B0502040504020204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AB8B1B-997E-56E7-412C-E1D82EF624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70732" y="347472"/>
            <a:ext cx="2916936" cy="6820367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[Content for back page]</a:t>
            </a:r>
            <a:endParaRPr lang="en-US" u="sng" dirty="0">
              <a:effectLst/>
              <a:latin typeface="Noto Sans" panose="020B0502040504020204" pitchFamily="34" charset="0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19329DA-6B4F-B9BA-501E-F17569E1F3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38218" y="5097982"/>
            <a:ext cx="2627574" cy="528528"/>
          </a:xfrm>
        </p:spPr>
        <p:txBody>
          <a:bodyPr/>
          <a:lstStyle/>
          <a:p>
            <a:r>
              <a:rPr lang="en-US" sz="1800" dirty="0">
                <a:effectLst/>
                <a:latin typeface="Noto Sans" panose="020B0502040504020204" pitchFamily="34" charset="0"/>
              </a:rPr>
              <a:t>[General] Election YYYY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29BD3BDA-9178-C607-F9A1-25A1ACC4E79B}"/>
              </a:ext>
            </a:extLst>
          </p:cNvPr>
          <p:cNvSpPr txBox="1">
            <a:spLocks/>
          </p:cNvSpPr>
          <p:nvPr/>
        </p:nvSpPr>
        <p:spPr>
          <a:xfrm>
            <a:off x="7927258" y="6415549"/>
            <a:ext cx="1838534" cy="8610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005840" rtl="0" eaLnBrk="1" latinLnBrk="0" hangingPunct="1">
              <a:lnSpc>
                <a:spcPts val="1400"/>
              </a:lnSpc>
              <a:spcBef>
                <a:spcPts val="1100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1pPr>
            <a:lvl2pPr marL="50292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2pPr>
            <a:lvl3pPr marL="100584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3pPr>
            <a:lvl4pPr marL="150876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4pPr>
            <a:lvl5pPr marL="201168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Noto Sans" panose="020B0502040504020204" pitchFamily="34" charset="0"/>
              </a:rPr>
              <a:t>[Franklin] county</a:t>
            </a:r>
          </a:p>
          <a:p>
            <a:r>
              <a:rPr lang="en-US" dirty="0">
                <a:latin typeface="Noto Sans" panose="020B0502040504020204" pitchFamily="34" charset="0"/>
              </a:rPr>
              <a:t>[</a:t>
            </a:r>
            <a:r>
              <a:rPr lang="en-US" dirty="0" err="1">
                <a:latin typeface="Noto Sans" panose="020B0502040504020204" pitchFamily="34" charset="0"/>
              </a:rPr>
              <a:t>vote.state.gov</a:t>
            </a:r>
            <a:r>
              <a:rPr lang="en-US" dirty="0">
                <a:latin typeface="Noto Sans" panose="020B0502040504020204" pitchFamily="34" charset="0"/>
              </a:rPr>
              <a:t>/register]</a:t>
            </a:r>
          </a:p>
          <a:p>
            <a:r>
              <a:rPr lang="en-US" dirty="0">
                <a:latin typeface="Noto Sans" panose="020B0502040504020204" pitchFamily="34" charset="0"/>
              </a:rPr>
              <a:t>[(555) 555-5555]</a:t>
            </a:r>
          </a:p>
        </p:txBody>
      </p:sp>
      <p:pic>
        <p:nvPicPr>
          <p:cNvPr id="8" name="Google Shape;86;p1">
            <a:extLst>
              <a:ext uri="{FF2B5EF4-FFF2-40B4-BE49-F238E27FC236}">
                <a16:creationId xmlns:a16="http://schemas.microsoft.com/office/drawing/2014/main" id="{8E015688-E85D-985A-3672-C300A69B341E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967728" y="6415549"/>
            <a:ext cx="822960" cy="822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FDB5DA2-97CA-2361-3900-9DC8089DB7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8217" y="3597604"/>
            <a:ext cx="1374603" cy="78077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0F7B10B-F9AD-C585-687C-ECDBD570BEF7}"/>
              </a:ext>
            </a:extLst>
          </p:cNvPr>
          <p:cNvSpPr txBox="1"/>
          <p:nvPr/>
        </p:nvSpPr>
        <p:spPr>
          <a:xfrm>
            <a:off x="292609" y="2016795"/>
            <a:ext cx="2916936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050" dirty="0">
                <a:effectLst/>
                <a:latin typeface="Noto Sans" panose="020B0502040504020204" pitchFamily="34" charset="0"/>
              </a:rPr>
              <a:t>Content: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050" dirty="0">
                <a:effectLst/>
                <a:latin typeface="Noto Sans" panose="020B0502040504020204" pitchFamily="34" charset="0"/>
              </a:rPr>
              <a:t>[List item 1] 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050" dirty="0">
                <a:effectLst/>
                <a:latin typeface="Noto Sans" panose="020B0502040504020204" pitchFamily="34" charset="0"/>
              </a:rPr>
              <a:t>[List item 2] 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050" dirty="0">
                <a:effectLst/>
                <a:latin typeface="Noto Sans" panose="020B0502040504020204" pitchFamily="34" charset="0"/>
              </a:rPr>
              <a:t>[List item 3]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050" dirty="0">
              <a:latin typeface="Noto Sans" panose="020B0502040504020204" pitchFamily="34" charset="0"/>
            </a:endParaRPr>
          </a:p>
          <a:p>
            <a:r>
              <a:rPr lang="en-US" sz="1050" dirty="0">
                <a:effectLst/>
                <a:latin typeface="Noto Sans" panose="020B0502040504020204" pitchFamily="34" charset="0"/>
              </a:rPr>
              <a:t>[Action] at </a:t>
            </a:r>
            <a:r>
              <a:rPr lang="en-US" sz="1050" b="1" u="sng" dirty="0">
                <a:effectLst/>
                <a:latin typeface="Noto Sans" panose="020B0502040504020204" pitchFamily="34" charset="0"/>
              </a:rPr>
              <a:t>[URL, email, etc.]</a:t>
            </a:r>
            <a:r>
              <a:rPr lang="en-US" sz="1050" dirty="0">
                <a:effectLst/>
                <a:latin typeface="Noto Sans" panose="020B0502040504020204" pitchFamily="34" charset="0"/>
              </a:rPr>
              <a:t> </a:t>
            </a:r>
          </a:p>
        </p:txBody>
      </p:sp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748FBD9F-B4C5-29BC-7838-FC4165AF8DA2}"/>
              </a:ext>
            </a:extLst>
          </p:cNvPr>
          <p:cNvSpPr txBox="1">
            <a:spLocks/>
          </p:cNvSpPr>
          <p:nvPr/>
        </p:nvSpPr>
        <p:spPr>
          <a:xfrm>
            <a:off x="347472" y="1581265"/>
            <a:ext cx="2743200" cy="7230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005840" rtl="0" eaLnBrk="1" latinLnBrk="0" hangingPunct="1">
              <a:lnSpc>
                <a:spcPts val="1400"/>
              </a:lnSpc>
              <a:spcBef>
                <a:spcPts val="1100"/>
              </a:spcBef>
              <a:buFont typeface="Arial" panose="020B0604020202020204" pitchFamily="34" charset="0"/>
              <a:buNone/>
              <a:defRPr sz="1050" b="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1pPr>
            <a:lvl2pPr marL="50292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b="1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2pPr>
            <a:lvl3pPr marL="100584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b="1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3pPr>
            <a:lvl4pPr marL="150876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4pPr>
            <a:lvl5pPr marL="2011680" indent="0" algn="l" defTabSz="1005840" rtl="0" eaLnBrk="1" latinLnBrk="0" hangingPunct="1">
              <a:lnSpc>
                <a:spcPts val="1400"/>
              </a:lnSpc>
              <a:spcBef>
                <a:spcPts val="550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4000"/>
              </a:lnSpc>
            </a:pPr>
            <a:r>
              <a:rPr lang="en-US" sz="1800" b="1" dirty="0">
                <a:latin typeface="Noto Sans" panose="020B0502040504020204" pitchFamily="34" charset="0"/>
              </a:rPr>
              <a:t>[Voter question/topic 1]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994047E-AD73-D257-62A6-CAD9B5985237}"/>
              </a:ext>
            </a:extLst>
          </p:cNvPr>
          <p:cNvCxnSpPr>
            <a:cxnSpLocks/>
          </p:cNvCxnSpPr>
          <p:nvPr/>
        </p:nvCxnSpPr>
        <p:spPr>
          <a:xfrm>
            <a:off x="347472" y="1496541"/>
            <a:ext cx="274320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0965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0451205-28A8-3007-0A53-EE77998C2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472" y="347472"/>
            <a:ext cx="2798064" cy="590383"/>
          </a:xfrm>
        </p:spPr>
        <p:txBody>
          <a:bodyPr tIns="91440" anchor="t" anchorCtr="0"/>
          <a:lstStyle/>
          <a:p>
            <a:pPr>
              <a:lnSpc>
                <a:spcPct val="114000"/>
              </a:lnSpc>
            </a:pPr>
            <a:r>
              <a:rPr lang="en-US" sz="1800" b="1" dirty="0">
                <a:latin typeface="Noto Sans" panose="020B0502040504020204" pitchFamily="34" charset="0"/>
              </a:rPr>
              <a:t>[Voter question/topic 2]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A275D63-25AE-6B67-B4EF-99439048F2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7472" y="2487110"/>
            <a:ext cx="2798064" cy="279817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>
                <a:solidFill>
                  <a:srgbClr val="AB2124"/>
                </a:solidFill>
                <a:effectLst/>
                <a:latin typeface="Noto Sans" panose="020B0502040504020204" pitchFamily="34" charset="0"/>
              </a:rPr>
              <a:t>Subheading</a:t>
            </a:r>
            <a:endParaRPr lang="en-US" sz="1200" dirty="0">
              <a:solidFill>
                <a:srgbClr val="AB2124"/>
              </a:solidFill>
              <a:effectLst/>
              <a:latin typeface="Noto Sans" panose="020B0502040504020204" pitchFamily="34" charset="0"/>
            </a:endParaRPr>
          </a:p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Content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Noto Sans" panose="020B0502040504020204" pitchFamily="34" charset="0"/>
              </a:rPr>
              <a:t>List item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Noto Sans" panose="020B0502040504020204" pitchFamily="34" charset="0"/>
              </a:rPr>
              <a:t>List item</a:t>
            </a:r>
            <a:endParaRPr lang="en-US" dirty="0">
              <a:effectLst/>
              <a:latin typeface="Noto Sans" panose="020B0502040504020204" pitchFamily="34" charset="0"/>
            </a:endParaRPr>
          </a:p>
          <a:p>
            <a:pPr marL="0" indent="0">
              <a:buNone/>
            </a:pPr>
            <a:r>
              <a:rPr lang="en-US" sz="1200" b="1" dirty="0">
                <a:solidFill>
                  <a:srgbClr val="AB2124"/>
                </a:solidFill>
                <a:effectLst/>
                <a:latin typeface="Noto Sans" panose="020B0502040504020204" pitchFamily="34" charset="0"/>
              </a:rPr>
              <a:t>Subheading</a:t>
            </a:r>
            <a:endParaRPr lang="en-US" sz="1200" dirty="0">
              <a:solidFill>
                <a:srgbClr val="AB2124"/>
              </a:solidFill>
              <a:effectLst/>
              <a:latin typeface="Noto Sans" panose="020B0502040504020204" pitchFamily="34" charset="0"/>
            </a:endParaRPr>
          </a:p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Content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Noto Sans" panose="020B0502040504020204" pitchFamily="34" charset="0"/>
              </a:rPr>
              <a:t>List item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FBACD7-ACBA-BCF9-89BE-DE0AF942B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38481" y="2346690"/>
            <a:ext cx="2916936" cy="4305415"/>
          </a:xfrm>
        </p:spPr>
        <p:txBody>
          <a:bodyPr>
            <a:noAutofit/>
          </a:bodyPr>
          <a:lstStyle/>
          <a:p>
            <a:pPr marL="0" indent="0">
              <a:lnSpc>
                <a:spcPct val="114000"/>
              </a:lnSpc>
              <a:buNone/>
            </a:pPr>
            <a:r>
              <a:rPr lang="en-US" sz="1200" dirty="0">
                <a:effectLst/>
                <a:latin typeface="Noto Sans" panose="020B0502040504020204" pitchFamily="34" charset="0"/>
              </a:rPr>
              <a:t>[Introduction to next section]</a:t>
            </a:r>
          </a:p>
          <a:p>
            <a:pPr marL="0" indent="0">
              <a:buNone/>
            </a:pPr>
            <a:r>
              <a:rPr lang="en-US" sz="1200" b="1" dirty="0">
                <a:solidFill>
                  <a:srgbClr val="AB2124"/>
                </a:solidFill>
                <a:effectLst/>
                <a:latin typeface="Noto Sans" panose="020B0502040504020204" pitchFamily="34" charset="0"/>
              </a:rPr>
              <a:t>Subheading</a:t>
            </a:r>
            <a:endParaRPr lang="en-US" sz="1200" dirty="0">
              <a:solidFill>
                <a:srgbClr val="AB2124"/>
              </a:solidFill>
              <a:effectLst/>
              <a:latin typeface="Noto Sans" panose="020B0502040504020204" pitchFamily="34" charset="0"/>
            </a:endParaRPr>
          </a:p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Content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Noto Sans" panose="020B0502040504020204" pitchFamily="34" charset="0"/>
              </a:rPr>
              <a:t>List item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Noto Sans" panose="020B0502040504020204" pitchFamily="34" charset="0"/>
              </a:rPr>
              <a:t>List item</a:t>
            </a:r>
            <a:endParaRPr lang="en-US" dirty="0">
              <a:effectLst/>
              <a:latin typeface="Noto Sans" panose="020B0502040504020204" pitchFamily="34" charset="0"/>
            </a:endParaRPr>
          </a:p>
          <a:p>
            <a:pPr marL="0" indent="0">
              <a:buNone/>
            </a:pPr>
            <a:r>
              <a:rPr lang="en-US" sz="1200" b="1" dirty="0">
                <a:solidFill>
                  <a:srgbClr val="AB2124"/>
                </a:solidFill>
                <a:effectLst/>
                <a:latin typeface="Noto Sans" panose="020B0502040504020204" pitchFamily="34" charset="0"/>
              </a:rPr>
              <a:t>Subheading</a:t>
            </a:r>
            <a:endParaRPr lang="en-US" sz="1200" dirty="0">
              <a:solidFill>
                <a:srgbClr val="AB2124"/>
              </a:solidFill>
              <a:effectLst/>
              <a:latin typeface="Noto Sans" panose="020B0502040504020204" pitchFamily="34" charset="0"/>
            </a:endParaRPr>
          </a:p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Content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Noto Sans" panose="020B0502040504020204" pitchFamily="34" charset="0"/>
              </a:rPr>
              <a:t>List item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Noto Sans" panose="020B0502040504020204" pitchFamily="34" charset="0"/>
              </a:rPr>
              <a:t>List item</a:t>
            </a:r>
            <a:endParaRPr lang="en-US" dirty="0">
              <a:effectLst/>
              <a:latin typeface="Noto Sans" panose="020B0502040504020204" pitchFamily="34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en-US" dirty="0">
              <a:effectLst/>
              <a:latin typeface="Noto Sans" panose="020B0502040504020204" pitchFamily="34" charset="0"/>
            </a:endParaRP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32AB294-9FF5-85A1-56C0-02E0779C86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48362" y="1329518"/>
            <a:ext cx="2743200" cy="4305416"/>
          </a:xfrm>
        </p:spPr>
        <p:txBody>
          <a:bodyPr/>
          <a:lstStyle/>
          <a:p>
            <a:pPr marL="0" indent="0">
              <a:buNone/>
            </a:pPr>
            <a:r>
              <a:rPr lang="en-US" sz="1200" b="1" dirty="0">
                <a:solidFill>
                  <a:srgbClr val="AB2124"/>
                </a:solidFill>
                <a:effectLst/>
                <a:latin typeface="Noto Sans" panose="020B0502040504020204" pitchFamily="34" charset="0"/>
              </a:rPr>
              <a:t>Subheading</a:t>
            </a:r>
            <a:endParaRPr lang="en-US" sz="1200" dirty="0">
              <a:solidFill>
                <a:srgbClr val="AB2124"/>
              </a:solidFill>
              <a:effectLst/>
              <a:latin typeface="Noto Sans" panose="020B0502040504020204" pitchFamily="34" charset="0"/>
            </a:endParaRPr>
          </a:p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Content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Noto Sans" panose="020B0502040504020204" pitchFamily="34" charset="0"/>
              </a:rPr>
              <a:t>List item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Noto Sans" panose="020B0502040504020204" pitchFamily="34" charset="0"/>
              </a:rPr>
              <a:t>List item</a:t>
            </a:r>
            <a:endParaRPr lang="en-US" dirty="0">
              <a:effectLst/>
              <a:latin typeface="Noto Sans" panose="020B0502040504020204" pitchFamily="34" charset="0"/>
            </a:endParaRPr>
          </a:p>
          <a:p>
            <a:pPr marL="0" indent="0">
              <a:buNone/>
            </a:pPr>
            <a:r>
              <a:rPr lang="en-US" sz="1200" b="1" dirty="0">
                <a:solidFill>
                  <a:srgbClr val="AB2124"/>
                </a:solidFill>
                <a:effectLst/>
                <a:latin typeface="Noto Sans" panose="020B0502040504020204" pitchFamily="34" charset="0"/>
              </a:rPr>
              <a:t>Subheading</a:t>
            </a:r>
            <a:endParaRPr lang="en-US" sz="1200" dirty="0">
              <a:solidFill>
                <a:srgbClr val="AB2124"/>
              </a:solidFill>
              <a:effectLst/>
              <a:latin typeface="Noto Sans" panose="020B0502040504020204" pitchFamily="34" charset="0"/>
            </a:endParaRPr>
          </a:p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Content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Noto Sans" panose="020B0502040504020204" pitchFamily="34" charset="0"/>
              </a:rPr>
              <a:t>List item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Noto Sans" panose="020B0502040504020204" pitchFamily="34" charset="0"/>
              </a:rPr>
              <a:t>List item</a:t>
            </a:r>
            <a:endParaRPr lang="en-US" dirty="0">
              <a:effectLst/>
              <a:latin typeface="Noto Sans" panose="020B050204050402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780959C0-657C-DAFF-788D-83A38591B5C1}"/>
              </a:ext>
            </a:extLst>
          </p:cNvPr>
          <p:cNvSpPr txBox="1">
            <a:spLocks/>
          </p:cNvSpPr>
          <p:nvPr/>
        </p:nvSpPr>
        <p:spPr>
          <a:xfrm>
            <a:off x="5486400" y="413810"/>
            <a:ext cx="4114800" cy="8825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1005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33432CEF-4C4F-09EE-C161-134B04FF9881}"/>
              </a:ext>
            </a:extLst>
          </p:cNvPr>
          <p:cNvSpPr txBox="1">
            <a:spLocks/>
          </p:cNvSpPr>
          <p:nvPr/>
        </p:nvSpPr>
        <p:spPr>
          <a:xfrm>
            <a:off x="3598164" y="347473"/>
            <a:ext cx="6003036" cy="772822"/>
          </a:xfrm>
          <a:prstGeom prst="rect">
            <a:avLst/>
          </a:prstGeom>
        </p:spPr>
        <p:txBody>
          <a:bodyPr vert="horz" lIns="91440" tIns="91440" rIns="91440" bIns="45720" rtlCol="0" anchor="t" anchorCtr="0">
            <a:noAutofit/>
          </a:bodyPr>
          <a:lstStyle>
            <a:lvl1pPr algn="l" defTabSz="1005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"/>
                <a:ea typeface="+mj-ea"/>
                <a:cs typeface="+mj-cs"/>
              </a:defRPr>
            </a:lvl1pPr>
          </a:lstStyle>
          <a:p>
            <a:pPr>
              <a:lnSpc>
                <a:spcPct val="114000"/>
              </a:lnSpc>
            </a:pPr>
            <a:r>
              <a:rPr lang="en-US" sz="1800" b="1" dirty="0">
                <a:latin typeface="Noto Sans" panose="020B0502040504020204" pitchFamily="34" charset="0"/>
              </a:rPr>
              <a:t>[Voter question or topic 3 or 4]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14A3486-AF5F-FF59-E8DC-AF3942438F6B}"/>
              </a:ext>
            </a:extLst>
          </p:cNvPr>
          <p:cNvCxnSpPr/>
          <p:nvPr/>
        </p:nvCxnSpPr>
        <p:spPr>
          <a:xfrm>
            <a:off x="282736" y="349074"/>
            <a:ext cx="279806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C7A3FB5-4862-AE43-F680-7AEC550D2FCE}"/>
              </a:ext>
            </a:extLst>
          </p:cNvPr>
          <p:cNvCxnSpPr>
            <a:cxnSpLocks/>
          </p:cNvCxnSpPr>
          <p:nvPr/>
        </p:nvCxnSpPr>
        <p:spPr>
          <a:xfrm>
            <a:off x="3608562" y="349074"/>
            <a:ext cx="6109973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3D0BC86-7762-8F53-E718-FCD47763D26B}"/>
              </a:ext>
            </a:extLst>
          </p:cNvPr>
          <p:cNvSpPr txBox="1"/>
          <p:nvPr/>
        </p:nvSpPr>
        <p:spPr>
          <a:xfrm>
            <a:off x="7566052" y="5790731"/>
            <a:ext cx="222550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effectLst/>
                <a:latin typeface="Noto Sans" panose="020B0502040504020204" pitchFamily="34" charset="0"/>
              </a:rPr>
              <a:t>[Note about an important date or deadline]</a:t>
            </a:r>
          </a:p>
        </p:txBody>
      </p:sp>
      <p:pic>
        <p:nvPicPr>
          <p:cNvPr id="20" name="Picture 19" descr="A drawing of a person in a room&#10;&#10;Description automatically generated">
            <a:extLst>
              <a:ext uri="{FF2B5EF4-FFF2-40B4-BE49-F238E27FC236}">
                <a16:creationId xmlns:a16="http://schemas.microsoft.com/office/drawing/2014/main" id="{01C04280-24BD-0076-DCE1-B0643DF627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4000" b="10394"/>
          <a:stretch/>
        </p:blipFill>
        <p:spPr>
          <a:xfrm>
            <a:off x="484632" y="1045605"/>
            <a:ext cx="2404872" cy="1135251"/>
          </a:xfrm>
          <a:prstGeom prst="rect">
            <a:avLst/>
          </a:prstGeom>
        </p:spPr>
      </p:pic>
      <p:pic>
        <p:nvPicPr>
          <p:cNvPr id="22" name="Picture 21" descr="A hand holding a pen and writing on a check&#10;&#10;Description automatically generated">
            <a:extLst>
              <a:ext uri="{FF2B5EF4-FFF2-40B4-BE49-F238E27FC236}">
                <a16:creationId xmlns:a16="http://schemas.microsoft.com/office/drawing/2014/main" id="{25F6B85C-7B99-9D40-7E79-299F19E39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8481" y="1329518"/>
            <a:ext cx="2743200" cy="851338"/>
          </a:xfrm>
          <a:prstGeom prst="rect">
            <a:avLst/>
          </a:prstGeom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ED2FE293-3007-7C04-AADB-B03D5A6BB5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048362" y="5790731"/>
            <a:ext cx="457200" cy="4572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8711AC8-B60A-D254-E1D7-5114205E99EC}"/>
              </a:ext>
            </a:extLst>
          </p:cNvPr>
          <p:cNvSpPr txBox="1"/>
          <p:nvPr/>
        </p:nvSpPr>
        <p:spPr>
          <a:xfrm>
            <a:off x="541823" y="5460221"/>
            <a:ext cx="2279890" cy="1563666"/>
          </a:xfrm>
          <a:prstGeom prst="rect">
            <a:avLst/>
          </a:prstGeom>
          <a:noFill/>
          <a:ln w="12700">
            <a:solidFill>
              <a:srgbClr val="DDE9F5"/>
            </a:solidFill>
          </a:ln>
        </p:spPr>
        <p:txBody>
          <a:bodyPr wrap="square">
            <a:noAutofit/>
          </a:bodyPr>
          <a:lstStyle/>
          <a:p>
            <a:pPr algn="ctr"/>
            <a:br>
              <a:rPr lang="en-US" sz="1050" dirty="0">
                <a:effectLst/>
                <a:latin typeface="Noto Sans" panose="020B0502040504020204" pitchFamily="34" charset="0"/>
              </a:rPr>
            </a:br>
            <a:endParaRPr lang="en-US" sz="1050" dirty="0">
              <a:effectLst/>
              <a:latin typeface="Noto Sans" panose="020B0502040504020204" pitchFamily="34" charset="0"/>
            </a:endParaRPr>
          </a:p>
          <a:p>
            <a:pPr algn="ctr"/>
            <a:endParaRPr lang="en-US" sz="1050" dirty="0">
              <a:latin typeface="Noto Sans" panose="020B0502040504020204" pitchFamily="34" charset="0"/>
            </a:endParaRPr>
          </a:p>
          <a:p>
            <a:pPr algn="ctr"/>
            <a:endParaRPr lang="en-US" sz="1050" dirty="0">
              <a:latin typeface="Noto Sans" panose="020B0502040504020204" pitchFamily="34" charset="0"/>
            </a:endParaRPr>
          </a:p>
          <a:p>
            <a:pPr algn="ctr"/>
            <a:endParaRPr lang="en-US" sz="1050" dirty="0">
              <a:effectLst/>
              <a:latin typeface="Noto Sans" panose="020B0502040504020204" pitchFamily="34" charset="0"/>
            </a:endParaRPr>
          </a:p>
          <a:p>
            <a:pPr algn="ctr"/>
            <a:endParaRPr lang="en-US" sz="1050" dirty="0">
              <a:effectLst/>
              <a:latin typeface="Noto Sans" panose="020B0502040504020204" pitchFamily="34" charset="0"/>
            </a:endParaRPr>
          </a:p>
          <a:p>
            <a:pPr algn="ctr"/>
            <a:endParaRPr lang="en-US" sz="1050" dirty="0">
              <a:effectLst/>
              <a:latin typeface="Noto Sans" panose="020B0502040504020204" pitchFamily="34" charset="0"/>
            </a:endParaRPr>
          </a:p>
          <a:p>
            <a:pPr algn="ctr"/>
            <a:r>
              <a:rPr lang="en-US" sz="1050" dirty="0">
                <a:effectLst/>
                <a:latin typeface="Noto Sans" panose="020B0502040504020204" pitchFamily="34" charset="0"/>
              </a:rPr>
              <a:t>[Action] at </a:t>
            </a:r>
            <a:r>
              <a:rPr lang="en-US" sz="1050" b="1" u="sng" dirty="0">
                <a:effectLst/>
                <a:latin typeface="Noto Sans" panose="020B0502040504020204" pitchFamily="34" charset="0"/>
              </a:rPr>
              <a:t>[URL, email, etc.]</a:t>
            </a:r>
            <a:endParaRPr lang="en-US" sz="1050" dirty="0">
              <a:effectLst/>
              <a:latin typeface="Noto Sans" panose="020B0502040504020204" pitchFamily="34" charset="0"/>
            </a:endParaRPr>
          </a:p>
        </p:txBody>
      </p:sp>
      <p:pic>
        <p:nvPicPr>
          <p:cNvPr id="29" name="Picture 28" descr="A qr code with a few squares&#10;&#10;Description automatically generated">
            <a:extLst>
              <a:ext uri="{FF2B5EF4-FFF2-40B4-BE49-F238E27FC236}">
                <a16:creationId xmlns:a16="http://schemas.microsoft.com/office/drawing/2014/main" id="{BB8AD4DA-FE19-F165-0E4F-12E62C55BF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62668" y="5591543"/>
            <a:ext cx="838200" cy="83820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34237A8C-9E50-2E67-86CB-314894B6D3BE}"/>
              </a:ext>
            </a:extLst>
          </p:cNvPr>
          <p:cNvSpPr txBox="1"/>
          <p:nvPr/>
        </p:nvSpPr>
        <p:spPr>
          <a:xfrm>
            <a:off x="7849274" y="-1780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797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20321F0-9C64-FA2D-3749-5D7953AF6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5" y="505809"/>
            <a:ext cx="8675370" cy="1261207"/>
          </a:xfrm>
        </p:spPr>
        <p:txBody>
          <a:bodyPr/>
          <a:lstStyle/>
          <a:p>
            <a:r>
              <a:rPr lang="en-US" b="1" dirty="0">
                <a:effectLst/>
                <a:latin typeface="Noto Sans" panose="020B0502040504020204" pitchFamily="34" charset="0"/>
              </a:rPr>
              <a:t>Design Notes </a:t>
            </a:r>
            <a:br>
              <a:rPr lang="en-US" dirty="0">
                <a:effectLst/>
                <a:latin typeface="Noto Sans" panose="020B0502040504020204" pitchFamily="34" charset="0"/>
              </a:rPr>
            </a:br>
            <a:r>
              <a:rPr lang="en-US" sz="2400" b="1" dirty="0">
                <a:solidFill>
                  <a:srgbClr val="AB2024"/>
                </a:solidFill>
                <a:effectLst/>
                <a:latin typeface="Noto Sans" panose="020B0502040504020204" pitchFamily="34" charset="0"/>
              </a:rPr>
              <a:t>(Delete this section when you finalize your design)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D239391-7143-7F3F-5520-6A8CA2050A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1515" y="1767016"/>
            <a:ext cx="8675370" cy="5233542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Noto Sans" panose="020B0502040504020204" pitchFamily="34" charset="0"/>
              </a:rPr>
              <a:t>This template is meant to be printed on letter size paper and folded in thirds to create a trifold brochure. Print it with these settings:</a:t>
            </a:r>
          </a:p>
          <a:p>
            <a:pPr marL="674370" lvl="1" indent="-171450">
              <a:buFont typeface="Arial" panose="020B0604020202020204" pitchFamily="34" charset="0"/>
              <a:buChar char="•"/>
            </a:pPr>
            <a:r>
              <a:rPr lang="en-US" sz="1600" b="0" dirty="0">
                <a:latin typeface="Noto Sans" panose="020B0502040504020204" pitchFamily="34" charset="0"/>
              </a:rPr>
              <a:t>Actual size (do not shrink or fit to page)</a:t>
            </a:r>
          </a:p>
          <a:p>
            <a:pPr marL="674370" lvl="1" indent="-171450">
              <a:buFont typeface="Arial" panose="020B0604020202020204" pitchFamily="34" charset="0"/>
              <a:buChar char="•"/>
            </a:pPr>
            <a:r>
              <a:rPr lang="en-US" sz="1600" b="0" dirty="0">
                <a:latin typeface="Noto Sans" panose="020B0502040504020204" pitchFamily="34" charset="0"/>
              </a:rPr>
              <a:t>On both sides if the paper (double-sided), flipped on the short edge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Noto Sans" panose="020B0502040504020204" pitchFamily="34" charset="0"/>
              </a:rPr>
              <a:t>Replace the seal with your own county or state seal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Noto Sans" panose="020B0502040504020204" pitchFamily="34" charset="0"/>
              </a:rPr>
              <a:t>Be sure to update the design with your own county’s name and relevant dates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Noto Sans" panose="020B0502040504020204" pitchFamily="34" charset="0"/>
              </a:rPr>
              <a:t>Change or switch out terms that your jurisdiction uses (for example, absentee voting instead vote by mail voting)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Noto Sans" panose="020B0502040504020204" pitchFamily="34" charset="0"/>
              </a:rPr>
              <a:t>If your county’s website link does not fit the provided spaces, work with your IT team to create a shortened or vanity URL that is simple and easy to remember.</a:t>
            </a:r>
          </a:p>
          <a:p>
            <a:pPr marL="674370" lvl="1" indent="-171450">
              <a:buFont typeface="Arial" panose="020B0604020202020204" pitchFamily="34" charset="0"/>
              <a:buChar char="•"/>
            </a:pPr>
            <a:r>
              <a:rPr lang="en-US" sz="1600" b="0" dirty="0">
                <a:latin typeface="Noto Sans" panose="020B0502040504020204" pitchFamily="34" charset="0"/>
              </a:rPr>
              <a:t>E.g., </a:t>
            </a:r>
            <a:r>
              <a:rPr lang="en-US" sz="1600" b="0" dirty="0" err="1">
                <a:latin typeface="Noto Sans" panose="020B0502040504020204" pitchFamily="34" charset="0"/>
              </a:rPr>
              <a:t>vote.state.gov</a:t>
            </a:r>
            <a:r>
              <a:rPr lang="en-US" sz="1600" b="0" dirty="0">
                <a:latin typeface="Noto Sans" panose="020B0502040504020204" pitchFamily="34" charset="0"/>
              </a:rPr>
              <a:t>/register or </a:t>
            </a:r>
            <a:r>
              <a:rPr lang="en-US" sz="1600" b="0" dirty="0" err="1">
                <a:latin typeface="Noto Sans" panose="020B0502040504020204" pitchFamily="34" charset="0"/>
              </a:rPr>
              <a:t>govote.state.gov</a:t>
            </a:r>
            <a:endParaRPr lang="en-US" sz="1600" b="0" dirty="0">
              <a:latin typeface="Noto Sans" panose="020B0502040504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Noto Sans" panose="020B0502040504020204" pitchFamily="34" charset="0"/>
              </a:rPr>
              <a:t>You can change the colors </a:t>
            </a:r>
            <a:r>
              <a:rPr lang="en-US" sz="1600" dirty="0">
                <a:effectLst/>
                <a:latin typeface="Noto Sans" panose="020B0502040504020204" pitchFamily="34" charset="0"/>
              </a:rPr>
              <a:t>to better match your organization’s branding. If you do so, be sure there’s enough color contrast to make it accessible.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Noto Sans" panose="020B0502040504020204" pitchFamily="34" charset="0"/>
              </a:rPr>
              <a:t>This template uses the Noto Sans font family available through </a:t>
            </a:r>
            <a:r>
              <a:rPr lang="en-US" sz="1600" b="1" u="sng" dirty="0">
                <a:effectLst/>
                <a:latin typeface="Noto Sans" panose="020B0502040504020204" pitchFamily="34" charset="0"/>
                <a:hlinkClick r:id="rId2"/>
              </a:rPr>
              <a:t>Google Fonts</a:t>
            </a:r>
            <a:r>
              <a:rPr lang="en-US" sz="1600" dirty="0">
                <a:effectLst/>
                <a:latin typeface="Noto Sans" panose="020B0502040504020204" pitchFamily="34" charset="0"/>
              </a:rPr>
              <a:t>. Noto Sans is a legible font with robust language support. If you cannot use Noto Sans, you can use a sans serif font like Calibri.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Noto Sans" panose="020B0502040504020204" pitchFamily="34" charset="0"/>
              </a:rPr>
              <a:t>Export the file as a PDF to get printed professionally.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29104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9ABE58CCC11241A38D52B73BEDE718" ma:contentTypeVersion="24" ma:contentTypeDescription="Create a new document." ma:contentTypeScope="" ma:versionID="ac688252c4ce2c731594dbee3cfaed4a">
  <xsd:schema xmlns:xsd="http://www.w3.org/2001/XMLSchema" xmlns:xs="http://www.w3.org/2001/XMLSchema" xmlns:p="http://schemas.microsoft.com/office/2006/metadata/properties" xmlns:ns1="http://schemas.microsoft.com/sharepoint/v3" xmlns:ns2="5cab903b-c496-47e8-b984-c6d481742e67" xmlns:ns3="3c73b8fd-b6e0-4a08-a5b4-de5dc77e6534" targetNamespace="http://schemas.microsoft.com/office/2006/metadata/properties" ma:root="true" ma:fieldsID="3bc8faca2d1b8973ed0164d8754f16b7" ns1:_="" ns2:_="" ns3:_="">
    <xsd:import namespace="http://schemas.microsoft.com/sharepoint/v3"/>
    <xsd:import namespace="5cab903b-c496-47e8-b984-c6d481742e67"/>
    <xsd:import namespace="3c73b8fd-b6e0-4a08-a5b4-de5dc77e65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ab903b-c496-47e8-b984-c6d481742e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Flow_SignoffStatus" ma:index="25" nillable="true" ma:displayName="Sign-off status" ma:description="Ready for Review" ma:format="Dropdown" ma:internalName="Sign_x002d_off_x0020_status">
      <xsd:simpleType>
        <xsd:restriction base="dms:Text">
          <xsd:maxLength value="255"/>
        </xsd:restriction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73b8fd-b6e0-4a08-a5b4-de5dc77e6534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ddf2072-9d17-4ea0-babb-f27f3cf8f6ed}" ma:internalName="TaxCatchAll" ma:showField="CatchAllData" ma:web="3c73b8fd-b6e0-4a08-a5b4-de5dc77e65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5cab903b-c496-47e8-b984-c6d481742e67">
      <Terms xmlns="http://schemas.microsoft.com/office/infopath/2007/PartnerControls"/>
    </lcf76f155ced4ddcb4097134ff3c332f>
    <_ip_UnifiedCompliancePolicyProperties xmlns="http://schemas.microsoft.com/sharepoint/v3" xsi:nil="true"/>
    <TaxCatchAll xmlns="3c73b8fd-b6e0-4a08-a5b4-de5dc77e6534" xsi:nil="true"/>
    <_Flow_SignoffStatus xmlns="5cab903b-c496-47e8-b984-c6d481742e67" xsi:nil="true"/>
  </documentManagement>
</p:properties>
</file>

<file path=customXml/itemProps1.xml><?xml version="1.0" encoding="utf-8"?>
<ds:datastoreItem xmlns:ds="http://schemas.openxmlformats.org/officeDocument/2006/customXml" ds:itemID="{41249419-252F-4945-A671-A80C7BF64CC6}"/>
</file>

<file path=customXml/itemProps2.xml><?xml version="1.0" encoding="utf-8"?>
<ds:datastoreItem xmlns:ds="http://schemas.openxmlformats.org/officeDocument/2006/customXml" ds:itemID="{FF72E1AF-CD24-40B0-830E-471399BE9210}"/>
</file>

<file path=customXml/itemProps3.xml><?xml version="1.0" encoding="utf-8"?>
<ds:datastoreItem xmlns:ds="http://schemas.openxmlformats.org/officeDocument/2006/customXml" ds:itemID="{BF4FCA87-6B6A-4C50-AB0C-20CEB591892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1095</TotalTime>
  <Words>395</Words>
  <Application>Microsoft Macintosh PowerPoint</Application>
  <PresentationFormat>Custom</PresentationFormat>
  <Paragraphs>60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Arial</vt:lpstr>
      <vt:lpstr>Noto Sans</vt:lpstr>
      <vt:lpstr>Office Theme</vt:lpstr>
      <vt:lpstr>[Topic] [Voter question]</vt:lpstr>
      <vt:lpstr>[Voter question/topic 2]</vt:lpstr>
      <vt:lpstr>Design Notes  (Delete this section when you finalize your design)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Losenara, Kimberly (Contractor)@GOVOPS</dc:creator>
  <cp:lastModifiedBy>Losenara, Kimberly (Contractor)@GOVOPS</cp:lastModifiedBy>
  <cp:revision>17</cp:revision>
  <dcterms:created xsi:type="dcterms:W3CDTF">2024-06-06T00:01:58Z</dcterms:created>
  <dcterms:modified xsi:type="dcterms:W3CDTF">2024-07-10T05:01:52Z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0x0101000C9ABE58CCC11241A38D52B73BEDE718</vt:lpwstr>
  </property>
</Properties>
</file>