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  <p:sldId id="259" r:id="rId3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32"/>
    <p:restoredTop sz="96327"/>
  </p:normalViewPr>
  <p:slideViewPr>
    <p:cSldViewPr snapToGrid="0">
      <p:cViewPr varScale="1">
        <p:scale>
          <a:sx n="83" d="100"/>
          <a:sy n="83" d="100"/>
        </p:scale>
        <p:origin x="248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1683544"/>
            <a:ext cx="8743950" cy="3581400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5403057"/>
            <a:ext cx="7715250" cy="2483643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C1F5-B41B-B24D-A77D-892A4A84ECB1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82B0-AB68-9649-B335-A511534CA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458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1481139"/>
            <a:ext cx="5207794" cy="7310438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C1F5-B41B-B24D-A77D-892A4A84ECB1}" type="datetimeFigureOut">
              <a:rPr lang="en-US" smtClean="0"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82B0-AB68-9649-B335-A511534CA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501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C1F5-B41B-B24D-A77D-892A4A84ECB1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82B0-AB68-9649-B335-A511534CA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069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547687"/>
            <a:ext cx="2218134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547687"/>
            <a:ext cx="6525816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C1F5-B41B-B24D-A77D-892A4A84ECB1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82B0-AB68-9649-B335-A511534CA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989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1_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50663" y="4301700"/>
            <a:ext cx="9585600" cy="16836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72378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C1F5-B41B-B24D-A77D-892A4A84ECB1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82B0-AB68-9649-B335-A511534CADD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4A84A79-4636-CA9F-FECD-4D7EB2C3DEA9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0"/>
            <a:ext cx="10287000" cy="0"/>
          </a:xfrm>
          <a:prstGeom prst="line">
            <a:avLst/>
          </a:prstGeom>
          <a:ln w="2540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640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C1F5-B41B-B24D-A77D-892A4A84ECB1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82B0-AB68-9649-B335-A511534CA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430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2564609"/>
            <a:ext cx="8872538" cy="4279106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6884197"/>
            <a:ext cx="8872538" cy="2250281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C1F5-B41B-B24D-A77D-892A4A84ECB1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82B0-AB68-9649-B335-A511534CA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434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C1F5-B41B-B24D-A77D-892A4A84ECB1}" type="datetimeFigureOut">
              <a:rPr lang="en-US" smtClean="0"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82B0-AB68-9649-B335-A511534CA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83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547689"/>
            <a:ext cx="8872538" cy="19883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2521745"/>
            <a:ext cx="4351883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3757613"/>
            <a:ext cx="4351883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2521745"/>
            <a:ext cx="4373315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3757613"/>
            <a:ext cx="4373315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C1F5-B41B-B24D-A77D-892A4A84ECB1}" type="datetimeFigureOut">
              <a:rPr lang="en-US" smtClean="0"/>
              <a:t>7/9/24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82B0-AB68-9649-B335-A511534CA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945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C1F5-B41B-B24D-A77D-892A4A84ECB1}" type="datetimeFigureOut">
              <a:rPr lang="en-US" smtClean="0"/>
              <a:t>7/9/24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82B0-AB68-9649-B335-A511534CA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495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C1F5-B41B-B24D-A77D-892A4A84ECB1}" type="datetimeFigureOut">
              <a:rPr lang="en-US" smtClean="0"/>
              <a:t>7/9/24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82B0-AB68-9649-B335-A511534CA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101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1481139"/>
            <a:ext cx="5207794" cy="7310438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C1F5-B41B-B24D-A77D-892A4A84ECB1}" type="datetimeFigureOut">
              <a:rPr lang="en-US" smtClean="0"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82B0-AB68-9649-B335-A511534CA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428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547689"/>
            <a:ext cx="8872538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2738437"/>
            <a:ext cx="8872538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0C1F5-B41B-B24D-A77D-892A4A84ECB1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9534527"/>
            <a:ext cx="3471863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882B0-AB68-9649-B335-A511534CA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286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0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9" r:id="rId13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fonts.google.com/noto/specimen/Noto+Sans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C04FF-9774-71CC-1BDE-CED6A4F0E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232" y="560178"/>
            <a:ext cx="6522908" cy="1125939"/>
          </a:xfrm>
        </p:spPr>
        <p:txBody>
          <a:bodyPr wrap="square">
            <a:noAutofit/>
          </a:bodyPr>
          <a:lstStyle/>
          <a:p>
            <a:pPr algn="l">
              <a:lnSpc>
                <a:spcPct val="114000"/>
              </a:lnSpc>
            </a:pPr>
            <a:r>
              <a:rPr lang="en-US" sz="4400" b="0" dirty="0"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Register to vote by</a:t>
            </a:r>
            <a:endParaRPr lang="en-US" sz="4400" b="1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16695CB0-7C9D-C461-5074-27F0AA14BF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7293768" y="3630806"/>
            <a:ext cx="2286000" cy="2286000"/>
          </a:xfrm>
          <a:prstGeom prst="rect">
            <a:avLst/>
          </a:prstGeom>
        </p:spPr>
      </p:pic>
      <p:sp>
        <p:nvSpPr>
          <p:cNvPr id="38" name="Subtitle 2">
            <a:extLst>
              <a:ext uri="{FF2B5EF4-FFF2-40B4-BE49-F238E27FC236}">
                <a16:creationId xmlns:a16="http://schemas.microsoft.com/office/drawing/2014/main" id="{75242E6B-BD31-9DE0-B948-2948FD135420}"/>
              </a:ext>
            </a:extLst>
          </p:cNvPr>
          <p:cNvSpPr txBox="1">
            <a:spLocks/>
          </p:cNvSpPr>
          <p:nvPr/>
        </p:nvSpPr>
        <p:spPr>
          <a:xfrm>
            <a:off x="0" y="7012257"/>
            <a:ext cx="10287000" cy="3274743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685800" tIns="777240" rIns="457200" bIns="914400" rtlCol="0" anchor="ctr" anchorCtr="0">
            <a:noAutofit/>
          </a:bodyPr>
          <a:lstStyle>
            <a:lvl1pPr marL="121912" indent="-121912" algn="l" defTabSz="48765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493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  <a:lvl2pPr marL="365737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 marL="609562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 marL="853387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960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 marL="1097211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960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  <a:lvl6pPr marL="1341036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84861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686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72510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4800" b="0" dirty="0"/>
              <a:t>Register at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chemeClr val="accent5">
                    <a:lumMod val="75000"/>
                  </a:schemeClr>
                </a:solidFill>
                <a:effectLst/>
              </a:rPr>
              <a:t>[</a:t>
            </a:r>
            <a:r>
              <a:rPr lang="en-US" sz="5400" b="1" dirty="0" err="1">
                <a:solidFill>
                  <a:schemeClr val="accent5">
                    <a:lumMod val="75000"/>
                  </a:schemeClr>
                </a:solidFill>
                <a:effectLst/>
              </a:rPr>
              <a:t>vote.state.gov</a:t>
            </a:r>
            <a:r>
              <a:rPr lang="en-US" sz="5400" b="1" dirty="0">
                <a:solidFill>
                  <a:schemeClr val="accent5">
                    <a:lumMod val="75000"/>
                  </a:schemeClr>
                </a:solidFill>
                <a:effectLst/>
              </a:rPr>
              <a:t>/register]</a:t>
            </a:r>
            <a:endParaRPr lang="en-US" sz="5400" b="1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FEDC28FB-24C0-A643-655A-476C9EE2A3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231" y="2110072"/>
            <a:ext cx="8872538" cy="1096779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62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[Month day, 20XX]</a:t>
            </a:r>
          </a:p>
        </p:txBody>
      </p:sp>
      <p:sp>
        <p:nvSpPr>
          <p:cNvPr id="14" name="Content Placeholder 12">
            <a:extLst>
              <a:ext uri="{FF2B5EF4-FFF2-40B4-BE49-F238E27FC236}">
                <a16:creationId xmlns:a16="http://schemas.microsoft.com/office/drawing/2014/main" id="{8A5256A3-FB1D-1299-F5EF-F4120950E0C2}"/>
              </a:ext>
            </a:extLst>
          </p:cNvPr>
          <p:cNvSpPr txBox="1">
            <a:spLocks/>
          </p:cNvSpPr>
          <p:nvPr/>
        </p:nvSpPr>
        <p:spPr>
          <a:xfrm>
            <a:off x="707231" y="4081479"/>
            <a:ext cx="8872538" cy="10561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7175" indent="-257175" algn="l" defTabSz="1028700" rtl="0" eaLnBrk="1" latinLnBrk="0" hangingPunct="1">
              <a:lnSpc>
                <a:spcPct val="90000"/>
              </a:lnSpc>
              <a:spcBef>
                <a:spcPts val="1125"/>
              </a:spcBef>
              <a:buFont typeface="Arial" panose="020B0604020202020204" pitchFamily="34" charset="0"/>
              <a:buChar char="•"/>
              <a:defRPr sz="3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15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58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02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145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289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432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576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719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7" name="Content Placeholder 12">
            <a:extLst>
              <a:ext uri="{FF2B5EF4-FFF2-40B4-BE49-F238E27FC236}">
                <a16:creationId xmlns:a16="http://schemas.microsoft.com/office/drawing/2014/main" id="{C1E7B3F3-7119-38FB-43B8-CE01D17AAF41}"/>
              </a:ext>
            </a:extLst>
          </p:cNvPr>
          <p:cNvSpPr txBox="1">
            <a:spLocks/>
          </p:cNvSpPr>
          <p:nvPr/>
        </p:nvSpPr>
        <p:spPr>
          <a:xfrm>
            <a:off x="707231" y="3630806"/>
            <a:ext cx="6586537" cy="2356598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257175" indent="-257175" algn="l" defTabSz="1028700" rtl="0" eaLnBrk="1" latinLnBrk="0" hangingPunct="1">
              <a:lnSpc>
                <a:spcPct val="90000"/>
              </a:lnSpc>
              <a:spcBef>
                <a:spcPts val="1125"/>
              </a:spcBef>
              <a:buFont typeface="Arial" panose="020B0604020202020204" pitchFamily="34" charset="0"/>
              <a:buChar char="•"/>
              <a:defRPr sz="3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15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58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02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145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289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432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576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719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14000"/>
              </a:lnSpc>
              <a:buNone/>
            </a:pPr>
            <a:r>
              <a:rPr lang="en-US" sz="4400" b="0" dirty="0"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for the [General] election in [Franklin] County</a:t>
            </a:r>
            <a:endParaRPr lang="en-US" sz="4400" b="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583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A497DFF9-1492-0566-BB7B-BEC02536C711}"/>
              </a:ext>
            </a:extLst>
          </p:cNvPr>
          <p:cNvSpPr txBox="1">
            <a:spLocks/>
          </p:cNvSpPr>
          <p:nvPr/>
        </p:nvSpPr>
        <p:spPr>
          <a:xfrm>
            <a:off x="377189" y="194734"/>
            <a:ext cx="7417695" cy="14841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876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347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</a:lstStyle>
          <a:p>
            <a:pPr marL="0" marR="0" lvl="0" indent="0" algn="l" defTabSz="4876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Design guidelines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B1926B62-C199-69BB-28D6-B651FF6D2B94}"/>
              </a:ext>
            </a:extLst>
          </p:cNvPr>
          <p:cNvSpPr txBox="1">
            <a:spLocks/>
          </p:cNvSpPr>
          <p:nvPr/>
        </p:nvSpPr>
        <p:spPr>
          <a:xfrm>
            <a:off x="377189" y="1678897"/>
            <a:ext cx="9426377" cy="808678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121912" indent="-121912" algn="l" defTabSz="48765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493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  <a:lvl2pPr marL="365737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 marL="609562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 marL="853387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960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 marL="1097211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960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  <a:lvl6pPr marL="1341036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84861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686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72510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0040" indent="-228600">
              <a:lnSpc>
                <a:spcPct val="134000"/>
              </a:lnSpc>
              <a:buClrTx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Replace the seal with your own county or state seal</a:t>
            </a:r>
          </a:p>
          <a:p>
            <a:pPr marL="320040" indent="-228600">
              <a:lnSpc>
                <a:spcPct val="134000"/>
              </a:lnSpc>
              <a:buClrTx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Be sure to update the design with your own county’s name and relevant dates</a:t>
            </a:r>
          </a:p>
          <a:p>
            <a:pPr marL="320040" indent="-228600">
              <a:lnSpc>
                <a:spcPct val="134000"/>
              </a:lnSpc>
              <a:buClrTx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Change or switch out terms that your jurisdiction uses (for example, absentee voting instead vote by mail voting) </a:t>
            </a:r>
          </a:p>
          <a:p>
            <a:pPr rtl="0" fontAlgn="base">
              <a:lnSpc>
                <a:spcPct val="134000"/>
              </a:lnSpc>
              <a:spcBef>
                <a:spcPts val="85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If your county’s website link does not fit the provided space at the bottom, 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Noto Sans" panose="020B0502040504020204" pitchFamily="34" charset="0"/>
              </a:rPr>
              <a:t>work with your IT team to create a shortened or vanity URL that is simple and easy to remember. </a:t>
            </a:r>
            <a:endParaRPr lang="en-US" sz="24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742950" lvl="1" indent="-285750" rtl="0" fontAlgn="base">
              <a:lnSpc>
                <a:spcPct val="134000"/>
              </a:lnSpc>
              <a:spcBef>
                <a:spcPts val="85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Noto Sans" panose="020B0502040504020204" pitchFamily="34" charset="0"/>
              </a:rPr>
              <a:t>E.g.,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Noto Sans" panose="020B0502040504020204" pitchFamily="34" charset="0"/>
              </a:rPr>
              <a:t>vote.state.gov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Noto Sans" panose="020B0502040504020204" pitchFamily="34" charset="0"/>
              </a:rPr>
              <a:t>/register or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Noto Sans" panose="020B0502040504020204" pitchFamily="34" charset="0"/>
              </a:rPr>
              <a:t>govote.state.gov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20040" indent="-228600">
              <a:lnSpc>
                <a:spcPct val="134000"/>
              </a:lnSpc>
              <a:buClrTx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You can change the colors to better match your organization’s branding. If you do so, be sure there’s enough color contrast to make it accessible. </a:t>
            </a:r>
          </a:p>
          <a:p>
            <a:pPr marL="320040" indent="-228600">
              <a:lnSpc>
                <a:spcPct val="134000"/>
              </a:lnSpc>
            </a:pPr>
            <a:r>
              <a:rPr lang="en-US" sz="2400" dirty="0"/>
              <a:t>This template uses the Noto Sans font family available through </a:t>
            </a:r>
            <a:r>
              <a:rPr lang="en-US" sz="2400" dirty="0">
                <a:hlinkClick r:id="rId2"/>
              </a:rPr>
              <a:t>Google Fonts</a:t>
            </a:r>
            <a:r>
              <a:rPr lang="en-US" sz="2400" dirty="0"/>
              <a:t>. Noto Sans is a legible font with robust language support. </a:t>
            </a:r>
            <a:r>
              <a:rPr lang="en-US" sz="2400" dirty="0">
                <a:effectLst/>
                <a:latin typeface="Noto Sans" panose="020B0502040504020204" pitchFamily="34" charset="0"/>
              </a:rPr>
              <a:t>If you cannot use Noto Sans, you can use a sans serif font like Calibri.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20040" indent="-228600">
              <a:lnSpc>
                <a:spcPct val="134000"/>
              </a:lnSpc>
              <a:buClrTx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Export the file as a PNG or JPG for social media. You can use this template post for Instagram, Facebook, X, or LinkedIn.</a:t>
            </a:r>
          </a:p>
          <a:p>
            <a:pPr marL="320040" indent="-228600">
              <a:lnSpc>
                <a:spcPct val="134000"/>
              </a:lnSpc>
              <a:buClrTx/>
            </a:pPr>
            <a:r>
              <a:rPr lang="en-US" sz="2400" dirty="0">
                <a:solidFill>
                  <a:sysClr val="windowText" lastClr="000000"/>
                </a:solidFill>
              </a:rPr>
              <a:t>Be sure to provide </a:t>
            </a:r>
            <a:r>
              <a:rPr lang="en-US" sz="2400" b="1" dirty="0">
                <a:solidFill>
                  <a:sysClr val="windowText" lastClr="000000"/>
                </a:solidFill>
              </a:rPr>
              <a:t>alternate text </a:t>
            </a:r>
            <a:r>
              <a:rPr lang="en-US" sz="2400" dirty="0">
                <a:solidFill>
                  <a:sysClr val="windowText" lastClr="000000"/>
                </a:solidFill>
              </a:rPr>
              <a:t>to make your digital images accessible to people who use screen readers.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AE5FEC-ADB3-B400-27B6-581719DD729B}"/>
              </a:ext>
            </a:extLst>
          </p:cNvPr>
          <p:cNvSpPr txBox="1"/>
          <p:nvPr/>
        </p:nvSpPr>
        <p:spPr>
          <a:xfrm>
            <a:off x="7000407" y="521317"/>
            <a:ext cx="3286594" cy="830997"/>
          </a:xfrm>
          <a:prstGeom prst="rect">
            <a:avLst/>
          </a:prstGeom>
          <a:solidFill>
            <a:srgbClr val="ED7D31">
              <a:lumMod val="20000"/>
              <a:lumOff val="80000"/>
            </a:srgbClr>
          </a:solidFill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Delete this slide when you finalize your design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31E1DE-2745-FBA5-56D5-0FD540CA0C09}"/>
              </a:ext>
            </a:extLst>
          </p:cNvPr>
          <p:cNvSpPr txBox="1"/>
          <p:nvPr/>
        </p:nvSpPr>
        <p:spPr>
          <a:xfrm>
            <a:off x="5337313" y="22909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>
              <a:buClrTx/>
              <a:buFontTx/>
              <a:buNone/>
            </a:pPr>
            <a:endParaRPr lang="en-US" sz="1800" kern="120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1656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9ABE58CCC11241A38D52B73BEDE718" ma:contentTypeVersion="24" ma:contentTypeDescription="Create a new document." ma:contentTypeScope="" ma:versionID="ac688252c4ce2c731594dbee3cfaed4a">
  <xsd:schema xmlns:xsd="http://www.w3.org/2001/XMLSchema" xmlns:xs="http://www.w3.org/2001/XMLSchema" xmlns:p="http://schemas.microsoft.com/office/2006/metadata/properties" xmlns:ns1="http://schemas.microsoft.com/sharepoint/v3" xmlns:ns2="5cab903b-c496-47e8-b984-c6d481742e67" xmlns:ns3="3c73b8fd-b6e0-4a08-a5b4-de5dc77e6534" targetNamespace="http://schemas.microsoft.com/office/2006/metadata/properties" ma:root="true" ma:fieldsID="3bc8faca2d1b8973ed0164d8754f16b7" ns1:_="" ns2:_="" ns3:_="">
    <xsd:import namespace="http://schemas.microsoft.com/sharepoint/v3"/>
    <xsd:import namespace="5cab903b-c496-47e8-b984-c6d481742e67"/>
    <xsd:import namespace="3c73b8fd-b6e0-4a08-a5b4-de5dc77e65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ab903b-c496-47e8-b984-c6d481742e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Flow_SignoffStatus" ma:index="25" nillable="true" ma:displayName="Sign-off status" ma:description="Ready for Review" ma:format="Dropdown" ma:internalName="Sign_x002d_off_x0020_status">
      <xsd:simpleType>
        <xsd:restriction base="dms:Text">
          <xsd:maxLength value="255"/>
        </xsd:restriction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73b8fd-b6e0-4a08-a5b4-de5dc77e6534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ddf2072-9d17-4ea0-babb-f27f3cf8f6ed}" ma:internalName="TaxCatchAll" ma:showField="CatchAllData" ma:web="3c73b8fd-b6e0-4a08-a5b4-de5dc77e65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5cab903b-c496-47e8-b984-c6d481742e67">
      <Terms xmlns="http://schemas.microsoft.com/office/infopath/2007/PartnerControls"/>
    </lcf76f155ced4ddcb4097134ff3c332f>
    <_ip_UnifiedCompliancePolicyProperties xmlns="http://schemas.microsoft.com/sharepoint/v3" xsi:nil="true"/>
    <TaxCatchAll xmlns="3c73b8fd-b6e0-4a08-a5b4-de5dc77e6534" xsi:nil="true"/>
    <_Flow_SignoffStatus xmlns="5cab903b-c496-47e8-b984-c6d481742e67" xsi:nil="true"/>
  </documentManagement>
</p:properties>
</file>

<file path=customXml/itemProps1.xml><?xml version="1.0" encoding="utf-8"?>
<ds:datastoreItem xmlns:ds="http://schemas.openxmlformats.org/officeDocument/2006/customXml" ds:itemID="{CBFBBA89-9357-4314-9C35-CABFCD943E1A}"/>
</file>

<file path=customXml/itemProps2.xml><?xml version="1.0" encoding="utf-8"?>
<ds:datastoreItem xmlns:ds="http://schemas.openxmlformats.org/officeDocument/2006/customXml" ds:itemID="{85B4B2FF-602E-451E-871D-F5AAFB8665EA}"/>
</file>

<file path=customXml/itemProps3.xml><?xml version="1.0" encoding="utf-8"?>
<ds:datastoreItem xmlns:ds="http://schemas.openxmlformats.org/officeDocument/2006/customXml" ds:itemID="{2AC8A11B-6613-4BBB-A1C4-9F4D4C6FE0BE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1392</TotalTime>
  <Words>255</Words>
  <Application>Microsoft Macintosh PowerPoint</Application>
  <PresentationFormat>Custom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Noto Sans</vt:lpstr>
      <vt:lpstr>Office 2013 - 2022 Theme</vt:lpstr>
      <vt:lpstr>Register to vote by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Franklin County Important election dates</dc:title>
  <dc:creator>Kimberly Gail Losenara</dc:creator>
  <cp:lastModifiedBy>Losenara, Kimberly (Contractor)@GOVOPS</cp:lastModifiedBy>
  <cp:revision>20</cp:revision>
  <dcterms:created xsi:type="dcterms:W3CDTF">2024-02-16T06:32:54Z</dcterms:created>
  <dcterms:modified xsi:type="dcterms:W3CDTF">2024-07-10T04:46:44Z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0x0101000C9ABE58CCC11241A38D52B73BEDE718</vt:lpwstr>
  </property>
</Properties>
</file>