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comments/comment1.xml" ContentType="application/vnd.openxmlformats-officedocument.presentationml.comments+xml"/>
  <Override PartName="/ppt/commentAuthors.xml" ContentType="application/vnd.openxmlformats-officedocument.presentationml.commentAuthors+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5486400" cy="3657600"/>
  <p:notesSz cx="6858000" cy="9144000"/>
  <p:embeddedFontLst>
    <p:embeddedFont>
      <p:font typeface="Noto Sans" panose="020B0502040504020204" pitchFamily="34"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gB/WAmGLmZkHAoszkseftL55OTV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brady@eac.gov" initials="" lastIdx="3" clrIdx="0"/>
  <p:cmAuthor id="1" name="Kimberly Gail Losenar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3"/>
    <p:restoredTop sz="94645"/>
  </p:normalViewPr>
  <p:slideViewPr>
    <p:cSldViewPr snapToGrid="0">
      <p:cViewPr varScale="1">
        <p:scale>
          <a:sx n="222" d="100"/>
          <a:sy n="222" d="100"/>
        </p:scale>
        <p:origin x="100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customschemas.google.com/relationships/presentationmetadata" Target="metadata"/><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font" Target="fonts/font2.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font" Target="fonts/font1.fntdata"/><Relationship Id="rId5" Type="http://schemas.openxmlformats.org/officeDocument/2006/relationships/notesMaster" Target="notesMasters/notesMaster1.xml"/><Relationship Id="rId15" Type="http://schemas.openxmlformats.org/officeDocument/2006/relationships/presProps" Target="presProps.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3-07T21:14:26.482" idx="3">
    <p:pos x="6000" y="0"/>
    <p:text>polling place may change
Is updating your address every time you move something we're trying to coach voters to remember in the future or are we looking to focus on if you've moved, you need to update you registration when they're looking at this doc.
Same note about calling re: registering</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HUqIuXY"/>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9" name="Google Shape;89;p1: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3: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
        <p:cNvGrpSpPr/>
        <p:nvPr/>
      </p:nvGrpSpPr>
      <p:grpSpPr>
        <a:xfrm>
          <a:off x="0" y="0"/>
          <a:ext cx="0" cy="0"/>
          <a:chOff x="0" y="0"/>
          <a:chExt cx="0" cy="0"/>
        </a:xfrm>
      </p:grpSpPr>
      <p:sp>
        <p:nvSpPr>
          <p:cNvPr id="12" name="Google Shape;12;p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5"/>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14" name="Google Shape;14;p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17" name="Google Shape;17;p5"/>
          <p:cNvCxnSpPr/>
          <p:nvPr/>
        </p:nvCxnSpPr>
        <p:spPr>
          <a:xfrm rot="10800000">
            <a:off x="0" y="0"/>
            <a:ext cx="5486400" cy="0"/>
          </a:xfrm>
          <a:prstGeom prst="straightConnector1">
            <a:avLst/>
          </a:prstGeom>
          <a:noFill/>
          <a:ln w="127000" cap="flat" cmpd="sng">
            <a:solidFill>
              <a:schemeClr val="tx1"/>
            </a:solidFill>
            <a:prstDash val="solid"/>
            <a:miter lim="8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4"/>
          <p:cNvSpPr>
            <a:spLocks noGrp="1"/>
          </p:cNvSpPr>
          <p:nvPr>
            <p:ph type="pic" idx="2"/>
          </p:nvPr>
        </p:nvSpPr>
        <p:spPr>
          <a:xfrm>
            <a:off x="2332435" y="526627"/>
            <a:ext cx="2777490" cy="2599267"/>
          </a:xfrm>
          <a:prstGeom prst="rect">
            <a:avLst/>
          </a:prstGeom>
          <a:noFill/>
          <a:ln>
            <a:noFill/>
          </a:ln>
        </p:spPr>
      </p:sp>
      <p:sp>
        <p:nvSpPr>
          <p:cNvPr id="71" name="Google Shape;71;p14"/>
          <p:cNvSpPr txBox="1">
            <a:spLocks noGrp="1"/>
          </p:cNvSpPr>
          <p:nvPr>
            <p:ph type="body" idx="1"/>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72" name="Google Shape;72;p1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5"/>
          <p:cNvSpPr txBox="1">
            <a:spLocks noGrp="1"/>
          </p:cNvSpPr>
          <p:nvPr>
            <p:ph type="body" idx="1"/>
          </p:nvPr>
        </p:nvSpPr>
        <p:spPr>
          <a:xfrm rot="5400000">
            <a:off x="1582843" y="-231987"/>
            <a:ext cx="2320714" cy="4732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78" name="Google Shape;78;p1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rot="5400000">
            <a:off x="2967884" y="1153054"/>
            <a:ext cx="3099647" cy="118300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16"/>
          <p:cNvSpPr txBox="1">
            <a:spLocks noGrp="1"/>
          </p:cNvSpPr>
          <p:nvPr>
            <p:ph type="body" idx="1"/>
          </p:nvPr>
        </p:nvSpPr>
        <p:spPr>
          <a:xfrm rot="5400000">
            <a:off x="567584" y="4339"/>
            <a:ext cx="3099647" cy="348043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84" name="Google Shape;84;p1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8"/>
        <p:cNvGrpSpPr/>
        <p:nvPr/>
      </p:nvGrpSpPr>
      <p:grpSpPr>
        <a:xfrm>
          <a:off x="0" y="0"/>
          <a:ext cx="0" cy="0"/>
          <a:chOff x="0" y="0"/>
          <a:chExt cx="0" cy="0"/>
        </a:xfrm>
      </p:grpSpPr>
      <p:sp>
        <p:nvSpPr>
          <p:cNvPr id="19" name="Google Shape;19;p6"/>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6"/>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21" name="Google Shape;21;p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
        <p:cNvGrpSpPr/>
        <p:nvPr/>
      </p:nvGrpSpPr>
      <p:grpSpPr>
        <a:xfrm>
          <a:off x="0" y="0"/>
          <a:ext cx="0" cy="0"/>
          <a:chOff x="0" y="0"/>
          <a:chExt cx="0" cy="0"/>
        </a:xfrm>
      </p:grpSpPr>
      <p:sp>
        <p:nvSpPr>
          <p:cNvPr id="25" name="Google Shape;25;p7"/>
          <p:cNvSpPr txBox="1">
            <a:spLocks noGrp="1"/>
          </p:cNvSpPr>
          <p:nvPr>
            <p:ph type="ctrTitle"/>
          </p:nvPr>
        </p:nvSpPr>
        <p:spPr>
          <a:xfrm>
            <a:off x="411480" y="598593"/>
            <a:ext cx="4663440" cy="127338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7"/>
          <p:cNvSpPr txBox="1">
            <a:spLocks noGrp="1"/>
          </p:cNvSpPr>
          <p:nvPr>
            <p:ph type="subTitle" idx="1"/>
          </p:nvPr>
        </p:nvSpPr>
        <p:spPr>
          <a:xfrm>
            <a:off x="685800" y="1921087"/>
            <a:ext cx="4114800" cy="883073"/>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a:endParaRPr/>
          </a:p>
        </p:txBody>
      </p:sp>
      <p:sp>
        <p:nvSpPr>
          <p:cNvPr id="27" name="Google Shape;27;p7"/>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7"/>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7"/>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374333" y="911861"/>
            <a:ext cx="4732020" cy="15214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8"/>
          <p:cNvSpPr txBox="1">
            <a:spLocks noGrp="1"/>
          </p:cNvSpPr>
          <p:nvPr>
            <p:ph type="body" idx="1"/>
          </p:nvPr>
        </p:nvSpPr>
        <p:spPr>
          <a:xfrm>
            <a:off x="374333" y="2447714"/>
            <a:ext cx="473202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1280"/>
              <a:buNone/>
              <a:defRPr sz="1280">
                <a:solidFill>
                  <a:schemeClr val="dk1"/>
                </a:solidFill>
              </a:defRPr>
            </a:lvl1pPr>
            <a:lvl2pPr marL="914400" lvl="1" indent="-228600" algn="l">
              <a:lnSpc>
                <a:spcPct val="90000"/>
              </a:lnSpc>
              <a:spcBef>
                <a:spcPts val="267"/>
              </a:spcBef>
              <a:spcAft>
                <a:spcPts val="0"/>
              </a:spcAft>
              <a:buClr>
                <a:srgbClr val="888888"/>
              </a:buClr>
              <a:buSzPts val="1067"/>
              <a:buNone/>
              <a:defRPr sz="1067">
                <a:solidFill>
                  <a:srgbClr val="888888"/>
                </a:solidFill>
              </a:defRPr>
            </a:lvl2pPr>
            <a:lvl3pPr marL="1371600" lvl="2" indent="-228600" algn="l">
              <a:lnSpc>
                <a:spcPct val="90000"/>
              </a:lnSpc>
              <a:spcBef>
                <a:spcPts val="267"/>
              </a:spcBef>
              <a:spcAft>
                <a:spcPts val="0"/>
              </a:spcAft>
              <a:buClr>
                <a:srgbClr val="888888"/>
              </a:buClr>
              <a:buSzPts val="960"/>
              <a:buNone/>
              <a:defRPr sz="960">
                <a:solidFill>
                  <a:srgbClr val="888888"/>
                </a:solidFill>
              </a:defRPr>
            </a:lvl3pPr>
            <a:lvl4pPr marL="1828800" lvl="3" indent="-228600" algn="l">
              <a:lnSpc>
                <a:spcPct val="90000"/>
              </a:lnSpc>
              <a:spcBef>
                <a:spcPts val="267"/>
              </a:spcBef>
              <a:spcAft>
                <a:spcPts val="0"/>
              </a:spcAft>
              <a:buClr>
                <a:srgbClr val="888888"/>
              </a:buClr>
              <a:buSzPts val="853"/>
              <a:buNone/>
              <a:defRPr sz="853">
                <a:solidFill>
                  <a:srgbClr val="888888"/>
                </a:solidFill>
              </a:defRPr>
            </a:lvl4pPr>
            <a:lvl5pPr marL="2286000" lvl="4" indent="-228600" algn="l">
              <a:lnSpc>
                <a:spcPct val="90000"/>
              </a:lnSpc>
              <a:spcBef>
                <a:spcPts val="267"/>
              </a:spcBef>
              <a:spcAft>
                <a:spcPts val="0"/>
              </a:spcAft>
              <a:buClr>
                <a:srgbClr val="888888"/>
              </a:buClr>
              <a:buSzPts val="853"/>
              <a:buNone/>
              <a:defRPr sz="853">
                <a:solidFill>
                  <a:srgbClr val="888888"/>
                </a:solidFill>
              </a:defRPr>
            </a:lvl5pPr>
            <a:lvl6pPr marL="2743200" lvl="5" indent="-228600" algn="l">
              <a:lnSpc>
                <a:spcPct val="90000"/>
              </a:lnSpc>
              <a:spcBef>
                <a:spcPts val="267"/>
              </a:spcBef>
              <a:spcAft>
                <a:spcPts val="0"/>
              </a:spcAft>
              <a:buClr>
                <a:srgbClr val="888888"/>
              </a:buClr>
              <a:buSzPts val="853"/>
              <a:buNone/>
              <a:defRPr sz="853">
                <a:solidFill>
                  <a:srgbClr val="888888"/>
                </a:solidFill>
              </a:defRPr>
            </a:lvl6pPr>
            <a:lvl7pPr marL="3200400" lvl="6" indent="-228600" algn="l">
              <a:lnSpc>
                <a:spcPct val="90000"/>
              </a:lnSpc>
              <a:spcBef>
                <a:spcPts val="267"/>
              </a:spcBef>
              <a:spcAft>
                <a:spcPts val="0"/>
              </a:spcAft>
              <a:buClr>
                <a:srgbClr val="888888"/>
              </a:buClr>
              <a:buSzPts val="853"/>
              <a:buNone/>
              <a:defRPr sz="853">
                <a:solidFill>
                  <a:srgbClr val="888888"/>
                </a:solidFill>
              </a:defRPr>
            </a:lvl7pPr>
            <a:lvl8pPr marL="3657600" lvl="7" indent="-228600" algn="l">
              <a:lnSpc>
                <a:spcPct val="90000"/>
              </a:lnSpc>
              <a:spcBef>
                <a:spcPts val="267"/>
              </a:spcBef>
              <a:spcAft>
                <a:spcPts val="0"/>
              </a:spcAft>
              <a:buClr>
                <a:srgbClr val="888888"/>
              </a:buClr>
              <a:buSzPts val="853"/>
              <a:buNone/>
              <a:defRPr sz="853">
                <a:solidFill>
                  <a:srgbClr val="888888"/>
                </a:solidFill>
              </a:defRPr>
            </a:lvl8pPr>
            <a:lvl9pPr marL="4114800" lvl="8" indent="-228600" algn="l">
              <a:lnSpc>
                <a:spcPct val="90000"/>
              </a:lnSpc>
              <a:spcBef>
                <a:spcPts val="267"/>
              </a:spcBef>
              <a:spcAft>
                <a:spcPts val="0"/>
              </a:spcAft>
              <a:buClr>
                <a:srgbClr val="888888"/>
              </a:buClr>
              <a:buSzPts val="853"/>
              <a:buNone/>
              <a:defRPr sz="853">
                <a:solidFill>
                  <a:srgbClr val="888888"/>
                </a:solidFill>
              </a:defRPr>
            </a:lvl9pPr>
          </a:lstStyle>
          <a:p>
            <a:endParaRPr/>
          </a:p>
        </p:txBody>
      </p:sp>
      <p:sp>
        <p:nvSpPr>
          <p:cNvPr id="33" name="Google Shape;33;p8"/>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8"/>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8"/>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9"/>
          <p:cNvSpPr txBox="1">
            <a:spLocks noGrp="1"/>
          </p:cNvSpPr>
          <p:nvPr>
            <p:ph type="body" idx="1"/>
          </p:nvPr>
        </p:nvSpPr>
        <p:spPr>
          <a:xfrm>
            <a:off x="3771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39" name="Google Shape;39;p9"/>
          <p:cNvSpPr txBox="1">
            <a:spLocks noGrp="1"/>
          </p:cNvSpPr>
          <p:nvPr>
            <p:ph type="body" idx="2"/>
          </p:nvPr>
        </p:nvSpPr>
        <p:spPr>
          <a:xfrm>
            <a:off x="27774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0" name="Google Shape;40;p9"/>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9"/>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9"/>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10"/>
          <p:cNvSpPr txBox="1">
            <a:spLocks noGrp="1"/>
          </p:cNvSpPr>
          <p:nvPr>
            <p:ph type="title"/>
          </p:nvPr>
        </p:nvSpPr>
        <p:spPr>
          <a:xfrm>
            <a:off x="377905"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0"/>
          <p:cNvSpPr txBox="1">
            <a:spLocks noGrp="1"/>
          </p:cNvSpPr>
          <p:nvPr>
            <p:ph type="body" idx="1"/>
          </p:nvPr>
        </p:nvSpPr>
        <p:spPr>
          <a:xfrm>
            <a:off x="377905" y="896620"/>
            <a:ext cx="2321004"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6" name="Google Shape;46;p10"/>
          <p:cNvSpPr txBox="1">
            <a:spLocks noGrp="1"/>
          </p:cNvSpPr>
          <p:nvPr>
            <p:ph type="body" idx="2"/>
          </p:nvPr>
        </p:nvSpPr>
        <p:spPr>
          <a:xfrm>
            <a:off x="377905" y="1336040"/>
            <a:ext cx="2321004"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7" name="Google Shape;47;p10"/>
          <p:cNvSpPr txBox="1">
            <a:spLocks noGrp="1"/>
          </p:cNvSpPr>
          <p:nvPr>
            <p:ph type="body" idx="3"/>
          </p:nvPr>
        </p:nvSpPr>
        <p:spPr>
          <a:xfrm>
            <a:off x="2777490" y="896620"/>
            <a:ext cx="2332435"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8" name="Google Shape;48;p10"/>
          <p:cNvSpPr txBox="1">
            <a:spLocks noGrp="1"/>
          </p:cNvSpPr>
          <p:nvPr>
            <p:ph type="body" idx="4"/>
          </p:nvPr>
        </p:nvSpPr>
        <p:spPr>
          <a:xfrm>
            <a:off x="2777490" y="1336040"/>
            <a:ext cx="2332435"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9" name="Google Shape;49;p10"/>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0"/>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0"/>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11"/>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1"/>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1"/>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1"/>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2"/>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2"/>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13"/>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3"/>
          <p:cNvSpPr txBox="1">
            <a:spLocks noGrp="1"/>
          </p:cNvSpPr>
          <p:nvPr>
            <p:ph type="body" idx="1"/>
          </p:nvPr>
        </p:nvSpPr>
        <p:spPr>
          <a:xfrm>
            <a:off x="2332435" y="526627"/>
            <a:ext cx="2777490" cy="2599267"/>
          </a:xfrm>
          <a:prstGeom prst="rect">
            <a:avLst/>
          </a:prstGeom>
          <a:noFill/>
          <a:ln>
            <a:noFill/>
          </a:ln>
        </p:spPr>
        <p:txBody>
          <a:bodyPr spcFirstLastPara="1" wrap="square" lIns="91425" tIns="45700" rIns="91425" bIns="45700" anchor="t" anchorCtr="0">
            <a:normAutofit/>
          </a:bodyPr>
          <a:lstStyle>
            <a:lvl1pPr marL="457200" lvl="0" indent="-336994" algn="l">
              <a:lnSpc>
                <a:spcPct val="90000"/>
              </a:lnSpc>
              <a:spcBef>
                <a:spcPts val="533"/>
              </a:spcBef>
              <a:spcAft>
                <a:spcPts val="0"/>
              </a:spcAft>
              <a:buClr>
                <a:schemeClr val="dk1"/>
              </a:buClr>
              <a:buSzPts val="1707"/>
              <a:buChar char="•"/>
              <a:defRPr sz="1707"/>
            </a:lvl1pPr>
            <a:lvl2pPr marL="914400" lvl="1" indent="-323405" algn="l">
              <a:lnSpc>
                <a:spcPct val="90000"/>
              </a:lnSpc>
              <a:spcBef>
                <a:spcPts val="267"/>
              </a:spcBef>
              <a:spcAft>
                <a:spcPts val="0"/>
              </a:spcAft>
              <a:buClr>
                <a:schemeClr val="dk1"/>
              </a:buClr>
              <a:buSzPts val="1493"/>
              <a:buChar char="•"/>
              <a:defRPr sz="1493"/>
            </a:lvl2pPr>
            <a:lvl3pPr marL="1371600" lvl="2" indent="-309880" algn="l">
              <a:lnSpc>
                <a:spcPct val="90000"/>
              </a:lnSpc>
              <a:spcBef>
                <a:spcPts val="267"/>
              </a:spcBef>
              <a:spcAft>
                <a:spcPts val="0"/>
              </a:spcAft>
              <a:buClr>
                <a:schemeClr val="dk1"/>
              </a:buClr>
              <a:buSzPts val="1280"/>
              <a:buChar char="•"/>
              <a:defRPr sz="1280"/>
            </a:lvl3pPr>
            <a:lvl4pPr marL="1828800" lvl="3" indent="-296354" algn="l">
              <a:lnSpc>
                <a:spcPct val="90000"/>
              </a:lnSpc>
              <a:spcBef>
                <a:spcPts val="267"/>
              </a:spcBef>
              <a:spcAft>
                <a:spcPts val="0"/>
              </a:spcAft>
              <a:buClr>
                <a:schemeClr val="dk1"/>
              </a:buClr>
              <a:buSzPts val="1067"/>
              <a:buChar char="•"/>
              <a:defRPr sz="1067"/>
            </a:lvl4pPr>
            <a:lvl5pPr marL="2286000" lvl="4" indent="-296354" algn="l">
              <a:lnSpc>
                <a:spcPct val="90000"/>
              </a:lnSpc>
              <a:spcBef>
                <a:spcPts val="267"/>
              </a:spcBef>
              <a:spcAft>
                <a:spcPts val="0"/>
              </a:spcAft>
              <a:buClr>
                <a:schemeClr val="dk1"/>
              </a:buClr>
              <a:buSzPts val="1067"/>
              <a:buChar char="•"/>
              <a:defRPr sz="1067"/>
            </a:lvl5pPr>
            <a:lvl6pPr marL="2743200" lvl="5" indent="-296354" algn="l">
              <a:lnSpc>
                <a:spcPct val="90000"/>
              </a:lnSpc>
              <a:spcBef>
                <a:spcPts val="267"/>
              </a:spcBef>
              <a:spcAft>
                <a:spcPts val="0"/>
              </a:spcAft>
              <a:buClr>
                <a:schemeClr val="dk1"/>
              </a:buClr>
              <a:buSzPts val="1067"/>
              <a:buChar char="•"/>
              <a:defRPr sz="1067"/>
            </a:lvl6pPr>
            <a:lvl7pPr marL="3200400" lvl="6" indent="-296354" algn="l">
              <a:lnSpc>
                <a:spcPct val="90000"/>
              </a:lnSpc>
              <a:spcBef>
                <a:spcPts val="267"/>
              </a:spcBef>
              <a:spcAft>
                <a:spcPts val="0"/>
              </a:spcAft>
              <a:buClr>
                <a:schemeClr val="dk1"/>
              </a:buClr>
              <a:buSzPts val="1067"/>
              <a:buChar char="•"/>
              <a:defRPr sz="1067"/>
            </a:lvl7pPr>
            <a:lvl8pPr marL="3657600" lvl="7" indent="-296354" algn="l">
              <a:lnSpc>
                <a:spcPct val="90000"/>
              </a:lnSpc>
              <a:spcBef>
                <a:spcPts val="267"/>
              </a:spcBef>
              <a:spcAft>
                <a:spcPts val="0"/>
              </a:spcAft>
              <a:buClr>
                <a:schemeClr val="dk1"/>
              </a:buClr>
              <a:buSzPts val="1067"/>
              <a:buChar char="•"/>
              <a:defRPr sz="1067"/>
            </a:lvl8pPr>
            <a:lvl9pPr marL="4114800" lvl="8" indent="-296354" algn="l">
              <a:lnSpc>
                <a:spcPct val="90000"/>
              </a:lnSpc>
              <a:spcBef>
                <a:spcPts val="267"/>
              </a:spcBef>
              <a:spcAft>
                <a:spcPts val="0"/>
              </a:spcAft>
              <a:buClr>
                <a:schemeClr val="dk1"/>
              </a:buClr>
              <a:buSzPts val="1067"/>
              <a:buChar char="•"/>
              <a:defRPr sz="1067"/>
            </a:lvl9pPr>
          </a:lstStyle>
          <a:p>
            <a:endParaRPr/>
          </a:p>
        </p:txBody>
      </p:sp>
      <p:sp>
        <p:nvSpPr>
          <p:cNvPr id="64" name="Google Shape;64;p13"/>
          <p:cNvSpPr txBox="1">
            <a:spLocks noGrp="1"/>
          </p:cNvSpPr>
          <p:nvPr>
            <p:ph type="body" idx="2"/>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65" name="Google Shape;65;p13"/>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3"/>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3"/>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2347"/>
              <a:buFont typeface="Noto Sans"/>
              <a:buNone/>
              <a:defRPr sz="2347" b="0" i="0" u="none" strike="noStrike" cap="none">
                <a:solidFill>
                  <a:schemeClr val="dk1"/>
                </a:solidFill>
                <a:latin typeface="Noto Sans"/>
                <a:ea typeface="Noto Sans"/>
                <a:cs typeface="Noto Sans"/>
                <a:sym typeface="No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marR="0" lvl="0" indent="-323405" algn="l" rtl="0">
              <a:lnSpc>
                <a:spcPct val="90000"/>
              </a:lnSpc>
              <a:spcBef>
                <a:spcPts val="533"/>
              </a:spcBef>
              <a:spcAft>
                <a:spcPts val="0"/>
              </a:spcAft>
              <a:buClr>
                <a:schemeClr val="dk1"/>
              </a:buClr>
              <a:buSzPts val="1493"/>
              <a:buFont typeface="Arial"/>
              <a:buChar char="•"/>
              <a:defRPr sz="1493" b="0" i="0" u="none" strike="noStrike" cap="none">
                <a:solidFill>
                  <a:schemeClr val="dk1"/>
                </a:solidFill>
                <a:latin typeface="Noto Sans"/>
                <a:ea typeface="Noto Sans"/>
                <a:cs typeface="Noto Sans"/>
                <a:sym typeface="Noto Sans"/>
              </a:defRPr>
            </a:lvl1pPr>
            <a:lvl2pPr marL="914400" marR="0" lvl="1" indent="-309880" algn="l" rtl="0">
              <a:lnSpc>
                <a:spcPct val="90000"/>
              </a:lnSpc>
              <a:spcBef>
                <a:spcPts val="267"/>
              </a:spcBef>
              <a:spcAft>
                <a:spcPts val="0"/>
              </a:spcAft>
              <a:buClr>
                <a:schemeClr val="dk1"/>
              </a:buClr>
              <a:buSzPts val="1280"/>
              <a:buFont typeface="Arial"/>
              <a:buChar char="•"/>
              <a:defRPr sz="1280" b="0" i="0" u="none" strike="noStrike" cap="none">
                <a:solidFill>
                  <a:schemeClr val="dk1"/>
                </a:solidFill>
                <a:latin typeface="Noto Sans"/>
                <a:ea typeface="Noto Sans"/>
                <a:cs typeface="Noto Sans"/>
                <a:sym typeface="Noto Sans"/>
              </a:defRPr>
            </a:lvl2pPr>
            <a:lvl3pPr marL="1371600" marR="0" lvl="2" indent="-296354" algn="l" rtl="0">
              <a:lnSpc>
                <a:spcPct val="90000"/>
              </a:lnSpc>
              <a:spcBef>
                <a:spcPts val="267"/>
              </a:spcBef>
              <a:spcAft>
                <a:spcPts val="0"/>
              </a:spcAft>
              <a:buClr>
                <a:schemeClr val="dk1"/>
              </a:buClr>
              <a:buSzPts val="1067"/>
              <a:buFont typeface="Arial"/>
              <a:buChar char="•"/>
              <a:defRPr sz="1067" b="0" i="0" u="none" strike="noStrike" cap="none">
                <a:solidFill>
                  <a:schemeClr val="dk1"/>
                </a:solidFill>
                <a:latin typeface="Noto Sans"/>
                <a:ea typeface="Noto Sans"/>
                <a:cs typeface="Noto Sans"/>
                <a:sym typeface="Noto Sans"/>
              </a:defRPr>
            </a:lvl3pPr>
            <a:lvl4pPr marL="1828800" marR="0" lvl="3"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4pPr>
            <a:lvl5pPr marL="2286000" marR="0" lvl="4"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5pPr>
            <a:lvl6pPr marL="2743200" marR="0" lvl="5"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6pPr>
            <a:lvl7pPr marL="3200400" marR="0" lvl="6"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7pPr>
            <a:lvl8pPr marL="3657600" marR="0" lvl="7"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8pPr>
            <a:lvl9pPr marL="4114800" marR="0" lvl="8"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9pPr>
          </a:lstStyle>
          <a:p>
            <a:endParaRPr/>
          </a:p>
        </p:txBody>
      </p:sp>
      <p:sp>
        <p:nvSpPr>
          <p:cNvPr id="8" name="Google Shape;8;p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640" b="0" i="0" u="none" strike="noStrike" cap="none">
                <a:solidFill>
                  <a:srgbClr val="888888"/>
                </a:solidFill>
                <a:latin typeface="Calibri"/>
                <a:ea typeface="Calibri"/>
                <a:cs typeface="Calibri"/>
                <a:sym typeface="Calibri"/>
              </a:defRPr>
            </a:lvl1pPr>
            <a:lvl2pPr marL="0" marR="0" lvl="1" indent="0" algn="r" rtl="0">
              <a:spcBef>
                <a:spcPts val="0"/>
              </a:spcBef>
              <a:buNone/>
              <a:defRPr sz="640" b="0" i="0" u="none" strike="noStrike" cap="none">
                <a:solidFill>
                  <a:srgbClr val="888888"/>
                </a:solidFill>
                <a:latin typeface="Calibri"/>
                <a:ea typeface="Calibri"/>
                <a:cs typeface="Calibri"/>
                <a:sym typeface="Calibri"/>
              </a:defRPr>
            </a:lvl2pPr>
            <a:lvl3pPr marL="0" marR="0" lvl="2" indent="0" algn="r" rtl="0">
              <a:spcBef>
                <a:spcPts val="0"/>
              </a:spcBef>
              <a:buNone/>
              <a:defRPr sz="640" b="0" i="0" u="none" strike="noStrike" cap="none">
                <a:solidFill>
                  <a:srgbClr val="888888"/>
                </a:solidFill>
                <a:latin typeface="Calibri"/>
                <a:ea typeface="Calibri"/>
                <a:cs typeface="Calibri"/>
                <a:sym typeface="Calibri"/>
              </a:defRPr>
            </a:lvl3pPr>
            <a:lvl4pPr marL="0" marR="0" lvl="3" indent="0" algn="r" rtl="0">
              <a:spcBef>
                <a:spcPts val="0"/>
              </a:spcBef>
              <a:buNone/>
              <a:defRPr sz="640" b="0" i="0" u="none" strike="noStrike" cap="none">
                <a:solidFill>
                  <a:srgbClr val="888888"/>
                </a:solidFill>
                <a:latin typeface="Calibri"/>
                <a:ea typeface="Calibri"/>
                <a:cs typeface="Calibri"/>
                <a:sym typeface="Calibri"/>
              </a:defRPr>
            </a:lvl4pPr>
            <a:lvl5pPr marL="0" marR="0" lvl="4" indent="0" algn="r" rtl="0">
              <a:spcBef>
                <a:spcPts val="0"/>
              </a:spcBef>
              <a:buNone/>
              <a:defRPr sz="640" b="0" i="0" u="none" strike="noStrike" cap="none">
                <a:solidFill>
                  <a:srgbClr val="888888"/>
                </a:solidFill>
                <a:latin typeface="Calibri"/>
                <a:ea typeface="Calibri"/>
                <a:cs typeface="Calibri"/>
                <a:sym typeface="Calibri"/>
              </a:defRPr>
            </a:lvl5pPr>
            <a:lvl6pPr marL="0" marR="0" lvl="5" indent="0" algn="r" rtl="0">
              <a:spcBef>
                <a:spcPts val="0"/>
              </a:spcBef>
              <a:buNone/>
              <a:defRPr sz="640" b="0" i="0" u="none" strike="noStrike" cap="none">
                <a:solidFill>
                  <a:srgbClr val="888888"/>
                </a:solidFill>
                <a:latin typeface="Calibri"/>
                <a:ea typeface="Calibri"/>
                <a:cs typeface="Calibri"/>
                <a:sym typeface="Calibri"/>
              </a:defRPr>
            </a:lvl6pPr>
            <a:lvl7pPr marL="0" marR="0" lvl="6" indent="0" algn="r" rtl="0">
              <a:spcBef>
                <a:spcPts val="0"/>
              </a:spcBef>
              <a:buNone/>
              <a:defRPr sz="640" b="0" i="0" u="none" strike="noStrike" cap="none">
                <a:solidFill>
                  <a:srgbClr val="888888"/>
                </a:solidFill>
                <a:latin typeface="Calibri"/>
                <a:ea typeface="Calibri"/>
                <a:cs typeface="Calibri"/>
                <a:sym typeface="Calibri"/>
              </a:defRPr>
            </a:lvl7pPr>
            <a:lvl8pPr marL="0" marR="0" lvl="7" indent="0" algn="r" rtl="0">
              <a:spcBef>
                <a:spcPts val="0"/>
              </a:spcBef>
              <a:buNone/>
              <a:defRPr sz="640" b="0" i="0" u="none" strike="noStrike" cap="none">
                <a:solidFill>
                  <a:srgbClr val="888888"/>
                </a:solidFill>
                <a:latin typeface="Calibri"/>
                <a:ea typeface="Calibri"/>
                <a:cs typeface="Calibri"/>
                <a:sym typeface="Calibri"/>
              </a:defRPr>
            </a:lvl8pPr>
            <a:lvl9pPr marL="0" marR="0" lvl="8" indent="0" algn="r" rtl="0">
              <a:spcBef>
                <a:spcPts val="0"/>
              </a:spcBef>
              <a:buNone/>
              <a:defRPr sz="64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hyperlink" Target="https://fonts.google.com/noto/specimen/Noto+San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Shape 90"/>
        <p:cNvGrpSpPr/>
        <p:nvPr/>
      </p:nvGrpSpPr>
      <p:grpSpPr>
        <a:xfrm>
          <a:off x="0" y="0"/>
          <a:ext cx="0" cy="0"/>
          <a:chOff x="0" y="0"/>
          <a:chExt cx="0" cy="0"/>
        </a:xfrm>
      </p:grpSpPr>
      <p:sp>
        <p:nvSpPr>
          <p:cNvPr id="91" name="Google Shape;91;p1"/>
          <p:cNvSpPr/>
          <p:nvPr/>
        </p:nvSpPr>
        <p:spPr>
          <a:xfrm>
            <a:off x="0" y="71120"/>
            <a:ext cx="5486400" cy="82533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1"/>
          <p:cNvSpPr txBox="1">
            <a:spLocks noGrp="1"/>
          </p:cNvSpPr>
          <p:nvPr>
            <p:ph type="title"/>
          </p:nvPr>
        </p:nvSpPr>
        <p:spPr>
          <a:xfrm>
            <a:off x="936101" y="248502"/>
            <a:ext cx="4234069" cy="563276"/>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1600"/>
              <a:buFont typeface="Noto Sans"/>
              <a:buNone/>
            </a:pPr>
            <a:r>
              <a:rPr lang="en-US" sz="1600" dirty="0">
                <a:latin typeface="Noto Sans"/>
                <a:ea typeface="Noto Sans"/>
                <a:cs typeface="Noto Sans"/>
                <a:sym typeface="Noto Sans"/>
              </a:rPr>
              <a:t>[Franklin] </a:t>
            </a:r>
            <a:r>
              <a:rPr lang="en-US" sz="1600" dirty="0"/>
              <a:t>County</a:t>
            </a:r>
            <a:br>
              <a:rPr lang="en-US" sz="2000" dirty="0"/>
            </a:br>
            <a:r>
              <a:rPr lang="en-US" sz="2400" b="1" dirty="0">
                <a:latin typeface="Noto Sans"/>
                <a:ea typeface="Noto Sans"/>
                <a:cs typeface="Noto Sans"/>
                <a:sym typeface="Noto Sans"/>
              </a:rPr>
              <a:t>Important election dates</a:t>
            </a:r>
            <a:endParaRPr sz="2000" b="1" dirty="0">
              <a:latin typeface="Noto Sans"/>
              <a:ea typeface="Noto Sans"/>
              <a:cs typeface="Noto Sans"/>
              <a:sym typeface="Noto Sans"/>
            </a:endParaRPr>
          </a:p>
        </p:txBody>
      </p:sp>
      <p:sp>
        <p:nvSpPr>
          <p:cNvPr id="93" name="Google Shape;93;p1"/>
          <p:cNvSpPr txBox="1">
            <a:spLocks noGrp="1"/>
          </p:cNvSpPr>
          <p:nvPr>
            <p:ph type="body" idx="1"/>
          </p:nvPr>
        </p:nvSpPr>
        <p:spPr>
          <a:xfrm>
            <a:off x="231784" y="1907810"/>
            <a:ext cx="1260657" cy="706043"/>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t>March 2, 20XX</a:t>
            </a:r>
            <a:endParaRPr lang="en-US" sz="1000" dirty="0"/>
          </a:p>
          <a:p>
            <a:pPr marL="0" lvl="0" indent="0" algn="l" rtl="0">
              <a:lnSpc>
                <a:spcPct val="114000"/>
              </a:lnSpc>
              <a:spcBef>
                <a:spcPts val="0"/>
              </a:spcBef>
              <a:spcAft>
                <a:spcPts val="600"/>
              </a:spcAft>
              <a:buClr>
                <a:schemeClr val="dk1"/>
              </a:buClr>
              <a:buSzPts val="1000"/>
              <a:buNone/>
            </a:pPr>
            <a:r>
              <a:rPr lang="en-US" sz="1000" dirty="0"/>
              <a:t>Register to vote </a:t>
            </a:r>
            <a:r>
              <a:rPr lang="en-US" sz="1000" dirty="0">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deadline</a:t>
            </a:r>
            <a:endParaRPr lang="en-US" sz="1000" dirty="0"/>
          </a:p>
        </p:txBody>
      </p:sp>
      <p:pic>
        <p:nvPicPr>
          <p:cNvPr id="94" name="Google Shape;94;p1"/>
          <p:cNvPicPr preferRelativeResize="0"/>
          <p:nvPr/>
        </p:nvPicPr>
        <p:blipFill>
          <a:blip r:embed="rId3">
            <a:extLst>
              <a:ext uri="{96DAC541-7B7A-43D3-8B79-37D633B846F1}">
                <asvg:svgBlip xmlns:asvg="http://schemas.microsoft.com/office/drawing/2016/SVG/main" r:embed="rId4"/>
              </a:ext>
            </a:extLst>
          </a:blip>
          <a:srcRect/>
          <a:stretch/>
        </p:blipFill>
        <p:spPr>
          <a:xfrm>
            <a:off x="221624" y="155795"/>
            <a:ext cx="655983" cy="655983"/>
          </a:xfrm>
          <a:prstGeom prst="rect">
            <a:avLst/>
          </a:prstGeom>
          <a:noFill/>
          <a:ln>
            <a:noFill/>
          </a:ln>
        </p:spPr>
      </p:pic>
      <p:sp>
        <p:nvSpPr>
          <p:cNvPr id="95" name="Google Shape;95;p1"/>
          <p:cNvSpPr txBox="1"/>
          <p:nvPr/>
        </p:nvSpPr>
        <p:spPr>
          <a:xfrm>
            <a:off x="4195797" y="1902537"/>
            <a:ext cx="1107964" cy="706027"/>
          </a:xfrm>
          <a:prstGeom prst="rect">
            <a:avLst/>
          </a:prstGeom>
          <a:noFill/>
          <a:ln>
            <a:noFill/>
          </a:ln>
        </p:spPr>
        <p:txBody>
          <a:bodyPr spcFirstLastPara="1" wrap="square" lIns="91425" tIns="45700" rIns="91425" bIns="45700" anchor="t" anchorCtr="0">
            <a:noAutofit/>
          </a:bodyPr>
          <a:lstStyle/>
          <a:p>
            <a:pPr>
              <a:lnSpc>
                <a:spcPct val="114000"/>
              </a:lnSpc>
              <a:spcAft>
                <a:spcPts val="300"/>
              </a:spcAft>
              <a:buClr>
                <a:schemeClr val="dk1"/>
              </a:buClr>
              <a:buSzPts val="1000"/>
            </a:pPr>
            <a:r>
              <a:rPr lang="en-US" sz="1000" b="1" i="0" u="none" strike="noStrike" cap="none" dirty="0">
                <a:solidFill>
                  <a:schemeClr val="dk1"/>
                </a:solidFill>
                <a:latin typeface="Noto Sans"/>
                <a:ea typeface="Noto Sans"/>
                <a:cs typeface="Noto Sans"/>
                <a:sym typeface="Noto Sans"/>
              </a:rPr>
              <a:t>June 24, 20XX</a:t>
            </a:r>
            <a:endParaRPr lang="en-US" sz="1000" b="0" i="0" u="none" strike="noStrike" cap="none" dirty="0">
              <a:solidFill>
                <a:schemeClr val="dk1"/>
              </a:solidFill>
              <a:latin typeface="Noto Sans"/>
              <a:ea typeface="Noto Sans"/>
              <a:cs typeface="Noto Sans"/>
              <a:sym typeface="Noto Sans"/>
            </a:endParaRPr>
          </a:p>
          <a:p>
            <a:pPr marL="0" marR="0" lvl="0" indent="0" algn="l" rtl="0">
              <a:lnSpc>
                <a:spcPct val="114000"/>
              </a:lnSpc>
              <a:spcBef>
                <a:spcPts val="0"/>
              </a:spcBef>
              <a:spcAft>
                <a:spcPts val="0"/>
              </a:spcAft>
              <a:buClr>
                <a:schemeClr val="dk1"/>
              </a:buClr>
              <a:buSzPts val="1000"/>
              <a:buFont typeface="Arial"/>
              <a:buNone/>
            </a:pPr>
            <a:r>
              <a:rPr lang="en-US" sz="1000" b="0" i="0" u="none" strike="noStrike" cap="none" dirty="0">
                <a:solidFill>
                  <a:schemeClr val="dk1"/>
                </a:solidFill>
                <a:latin typeface="Noto Sans"/>
                <a:ea typeface="Noto Sans"/>
                <a:cs typeface="Noto Sans"/>
                <a:sym typeface="Noto Sans"/>
              </a:rPr>
              <a:t>Election Day</a:t>
            </a:r>
            <a:br>
              <a:rPr lang="en-US" sz="1000" b="0" i="0" u="none" strike="noStrike" cap="none" dirty="0">
                <a:solidFill>
                  <a:schemeClr val="dk1"/>
                </a:solidFill>
                <a:latin typeface="Noto Sans"/>
                <a:ea typeface="Noto Sans"/>
                <a:cs typeface="Noto Sans"/>
                <a:sym typeface="Noto Sans"/>
              </a:rPr>
            </a:br>
            <a:endParaRPr sz="1000" b="0" i="0" u="none" strike="noStrike" cap="none" dirty="0">
              <a:solidFill>
                <a:schemeClr val="dk1"/>
              </a:solidFill>
              <a:latin typeface="Noto Sans"/>
              <a:ea typeface="Noto Sans"/>
              <a:cs typeface="Noto Sans"/>
              <a:sym typeface="Noto Sans"/>
            </a:endParaRPr>
          </a:p>
        </p:txBody>
      </p:sp>
      <p:sp>
        <p:nvSpPr>
          <p:cNvPr id="96" name="Google Shape;96;p1"/>
          <p:cNvSpPr txBox="1"/>
          <p:nvPr/>
        </p:nvSpPr>
        <p:spPr>
          <a:xfrm>
            <a:off x="1497997" y="1902537"/>
            <a:ext cx="1336186" cy="761282"/>
          </a:xfrm>
          <a:prstGeom prst="rect">
            <a:avLst/>
          </a:prstGeom>
          <a:noFill/>
          <a:ln>
            <a:noFill/>
          </a:ln>
        </p:spPr>
        <p:txBody>
          <a:bodyPr spcFirstLastPara="1" wrap="square" lIns="91425" tIns="45700" rIns="91425" bIns="45700" anchor="t" anchorCtr="0">
            <a:noAutofit/>
          </a:bodyPr>
          <a:lstStyle/>
          <a:p>
            <a:pPr>
              <a:lnSpc>
                <a:spcPct val="114000"/>
              </a:lnSpc>
              <a:spcAft>
                <a:spcPts val="300"/>
              </a:spcAft>
              <a:buClr>
                <a:schemeClr val="dk1"/>
              </a:buClr>
              <a:buSzPts val="1000"/>
            </a:pPr>
            <a:r>
              <a:rPr lang="en-US" sz="1000" b="1" i="0" u="none" strike="noStrike" cap="none" dirty="0">
                <a:solidFill>
                  <a:schemeClr val="dk1"/>
                </a:solidFill>
                <a:latin typeface="Noto Sans"/>
                <a:ea typeface="Noto Sans"/>
                <a:cs typeface="Noto Sans"/>
                <a:sym typeface="Noto Sans"/>
              </a:rPr>
              <a:t>June </a:t>
            </a:r>
            <a:r>
              <a:rPr lang="en-US" sz="1000" b="1" dirty="0">
                <a:solidFill>
                  <a:schemeClr val="dk1"/>
                </a:solidFill>
                <a:latin typeface="Noto Sans"/>
                <a:ea typeface="Noto Sans"/>
                <a:cs typeface="Noto Sans"/>
                <a:sym typeface="Noto Sans"/>
              </a:rPr>
              <a:t>24</a:t>
            </a:r>
            <a:r>
              <a:rPr lang="en-US" sz="1000" b="1" i="0" u="none" strike="noStrike" cap="none" dirty="0">
                <a:solidFill>
                  <a:schemeClr val="dk1"/>
                </a:solidFill>
                <a:latin typeface="Noto Sans"/>
                <a:ea typeface="Noto Sans"/>
                <a:cs typeface="Noto Sans"/>
                <a:sym typeface="Noto Sans"/>
              </a:rPr>
              <a:t>, 20XX</a:t>
            </a:r>
            <a:endParaRPr lang="en-US" sz="1000" dirty="0">
              <a:solidFill>
                <a:schemeClr val="dk1"/>
              </a:solidFill>
              <a:latin typeface="Noto Sans"/>
              <a:ea typeface="Noto Sans"/>
              <a:cs typeface="Noto Sans"/>
              <a:sym typeface="Noto Sans"/>
            </a:endParaRPr>
          </a:p>
          <a:p>
            <a:pPr marL="0" marR="0" lvl="0" indent="0" algn="l" rtl="0">
              <a:lnSpc>
                <a:spcPct val="114000"/>
              </a:lnSpc>
              <a:spcBef>
                <a:spcPts val="0"/>
              </a:spcBef>
              <a:spcAft>
                <a:spcPts val="0"/>
              </a:spcAft>
              <a:buClr>
                <a:schemeClr val="dk1"/>
              </a:buClr>
              <a:buSzPts val="1000"/>
              <a:buFont typeface="Arial"/>
              <a:buNone/>
            </a:pPr>
            <a:r>
              <a:rPr lang="en-US" sz="1000" dirty="0">
                <a:solidFill>
                  <a:schemeClr val="dk1"/>
                </a:solidFill>
                <a:latin typeface="Noto Sans"/>
                <a:ea typeface="Noto Sans"/>
                <a:cs typeface="Noto Sans"/>
                <a:sym typeface="Noto Sans"/>
              </a:rPr>
              <a:t>Vote by mail/ absentee</a:t>
            </a:r>
            <a:r>
              <a:rPr lang="en-US" sz="1000" b="0" i="0" u="none" strike="noStrike" cap="none" dirty="0">
                <a:solidFill>
                  <a:schemeClr val="dk1"/>
                </a:solidFill>
                <a:latin typeface="Noto Sans"/>
                <a:ea typeface="Noto Sans"/>
                <a:cs typeface="Noto Sans"/>
                <a:sym typeface="Noto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ballot request </a:t>
            </a:r>
            <a:r>
              <a:rPr lang="en-US" sz="1000" dirty="0">
                <a:solidFill>
                  <a:schemeClr val="dk1"/>
                </a:solidFill>
                <a:latin typeface="Noto Sans"/>
                <a:ea typeface="Noto Sans"/>
                <a:cs typeface="Noto Sans"/>
                <a:sym typeface="Noto Sans"/>
              </a:rPr>
              <a:t>deadline</a:t>
            </a:r>
            <a:endParaRPr dirty="0"/>
          </a:p>
        </p:txBody>
      </p:sp>
      <p:cxnSp>
        <p:nvCxnSpPr>
          <p:cNvPr id="97" name="Google Shape;97;p1"/>
          <p:cNvCxnSpPr/>
          <p:nvPr/>
        </p:nvCxnSpPr>
        <p:spPr>
          <a:xfrm>
            <a:off x="339477" y="1370675"/>
            <a:ext cx="4944717" cy="0"/>
          </a:xfrm>
          <a:prstGeom prst="straightConnector1">
            <a:avLst/>
          </a:prstGeom>
          <a:noFill/>
          <a:ln w="57150" cap="flat" cmpd="sng">
            <a:solidFill>
              <a:schemeClr val="tx1"/>
            </a:solidFill>
            <a:prstDash val="solid"/>
            <a:miter lim="800000"/>
            <a:headEnd type="none" w="sm" len="sm"/>
            <a:tailEnd type="triangle" w="med" len="med"/>
          </a:ln>
        </p:spPr>
      </p:cxnSp>
      <p:sp>
        <p:nvSpPr>
          <p:cNvPr id="99" name="Google Shape;99;p1"/>
          <p:cNvSpPr txBox="1"/>
          <p:nvPr/>
        </p:nvSpPr>
        <p:spPr>
          <a:xfrm>
            <a:off x="2834186" y="1902537"/>
            <a:ext cx="1361611" cy="825484"/>
          </a:xfrm>
          <a:prstGeom prst="rect">
            <a:avLst/>
          </a:prstGeom>
          <a:noFill/>
          <a:ln>
            <a:noFill/>
          </a:ln>
        </p:spPr>
        <p:txBody>
          <a:bodyPr spcFirstLastPara="1" wrap="square" lIns="91425" tIns="45700" rIns="91425" bIns="45700" anchor="t" anchorCtr="0">
            <a:noAutofit/>
          </a:bodyPr>
          <a:lstStyle/>
          <a:p>
            <a:pPr>
              <a:lnSpc>
                <a:spcPct val="114000"/>
              </a:lnSpc>
              <a:spcAft>
                <a:spcPts val="300"/>
              </a:spcAft>
              <a:buClr>
                <a:schemeClr val="dk1"/>
              </a:buClr>
              <a:buSzPts val="1000"/>
            </a:pPr>
            <a:r>
              <a:rPr lang="en-US" sz="1000" b="1" i="0" u="none" strike="noStrike" cap="none" dirty="0">
                <a:solidFill>
                  <a:schemeClr val="dk1"/>
                </a:solidFill>
                <a:latin typeface="Noto Sans"/>
                <a:ea typeface="Noto Sans"/>
                <a:cs typeface="Noto Sans"/>
                <a:sym typeface="Noto Sans"/>
              </a:rPr>
              <a:t>June 24, 20XX</a:t>
            </a:r>
            <a:endParaRPr lang="en-US" sz="1000" dirty="0"/>
          </a:p>
          <a:p>
            <a:pPr marL="0" marR="0" lvl="0" indent="0" algn="l" rtl="0">
              <a:lnSpc>
                <a:spcPct val="114000"/>
              </a:lnSpc>
              <a:spcBef>
                <a:spcPts val="0"/>
              </a:spcBef>
              <a:spcAft>
                <a:spcPts val="0"/>
              </a:spcAft>
              <a:buClr>
                <a:schemeClr val="dk1"/>
              </a:buClr>
              <a:buSzPts val="1000"/>
              <a:buFont typeface="Arial"/>
              <a:buNone/>
            </a:pPr>
            <a:r>
              <a:rPr lang="en-US" sz="1000" dirty="0">
                <a:solidFill>
                  <a:schemeClr val="dk1"/>
                </a:solidFill>
                <a:latin typeface="Noto Sans"/>
                <a:ea typeface="Noto Sans"/>
                <a:cs typeface="Noto Sans"/>
                <a:sym typeface="Noto Sans"/>
              </a:rPr>
              <a:t>Vote by mail/ absentee </a:t>
            </a:r>
            <a:r>
              <a:rPr lang="en-US" sz="1000" b="0" i="0" u="none" strike="noStrike" cap="none" dirty="0">
                <a:solidFill>
                  <a:schemeClr val="dk1"/>
                </a:solidFill>
                <a:latin typeface="Noto Sans"/>
                <a:ea typeface="Noto Sans"/>
                <a:cs typeface="Noto Sans"/>
                <a:sym typeface="Noto Sans"/>
              </a:rPr>
              <a:t>ballot return deadline</a:t>
            </a:r>
            <a:endParaRPr dirty="0"/>
          </a:p>
        </p:txBody>
      </p:sp>
      <p:sp>
        <p:nvSpPr>
          <p:cNvPr id="100" name="Google Shape;100;p1"/>
          <p:cNvSpPr txBox="1"/>
          <p:nvPr/>
        </p:nvSpPr>
        <p:spPr>
          <a:xfrm>
            <a:off x="0" y="2845070"/>
            <a:ext cx="5486400" cy="812530"/>
          </a:xfrm>
          <a:prstGeom prst="rect">
            <a:avLst/>
          </a:prstGeom>
          <a:solidFill>
            <a:schemeClr val="lt1"/>
          </a:solidFill>
          <a:ln>
            <a:noFill/>
          </a:ln>
        </p:spPr>
        <p:txBody>
          <a:bodyPr spcFirstLastPara="1" wrap="square" lIns="320025" tIns="182875" rIns="274300" bIns="182875" anchor="ctr" anchorCtr="0">
            <a:noAutofit/>
          </a:bodyPr>
          <a:lstStyle/>
          <a:p>
            <a:pPr marL="0" marR="0" lvl="0" indent="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Noto Sans"/>
                <a:ea typeface="Noto Sans"/>
                <a:cs typeface="Noto Sans"/>
                <a:sym typeface="Noto Sans"/>
              </a:rPr>
              <a:t>Find out more at </a:t>
            </a:r>
            <a:r>
              <a:rPr lang="en-US" sz="1600" b="1" i="0" u="none" strike="noStrike" cap="none" dirty="0">
                <a:solidFill>
                  <a:schemeClr val="dk1"/>
                </a:solidFill>
                <a:latin typeface="Noto Sans"/>
                <a:ea typeface="Noto Sans"/>
                <a:cs typeface="Noto Sans"/>
                <a:sym typeface="Noto Sans"/>
              </a:rPr>
              <a:t>[</a:t>
            </a:r>
            <a:r>
              <a:rPr lang="en-US" sz="1600" b="1" i="0" u="none" strike="noStrike" cap="none" dirty="0" err="1">
                <a:solidFill>
                  <a:schemeClr val="dk1"/>
                </a:solidFill>
                <a:latin typeface="Noto Sans"/>
                <a:ea typeface="Noto Sans"/>
                <a:cs typeface="Noto Sans"/>
                <a:sym typeface="Noto Sans"/>
              </a:rPr>
              <a:t>countyelections.gov</a:t>
            </a:r>
            <a:r>
              <a:rPr lang="en-US" sz="1600" b="1" i="0" u="none" strike="noStrike" cap="none" dirty="0">
                <a:solidFill>
                  <a:schemeClr val="dk1"/>
                </a:solidFill>
                <a:latin typeface="Noto Sans"/>
                <a:ea typeface="Noto Sans"/>
                <a:cs typeface="Noto Sans"/>
                <a:sym typeface="Noto Sans"/>
              </a:rPr>
              <a:t>] </a:t>
            </a:r>
            <a:r>
              <a:rPr lang="en-US" sz="1600" b="0" i="0" u="none" strike="noStrike" cap="none" dirty="0">
                <a:solidFill>
                  <a:schemeClr val="dk1"/>
                </a:solidFill>
                <a:latin typeface="Noto Sans"/>
                <a:ea typeface="Noto Sans"/>
                <a:cs typeface="Noto Sans"/>
                <a:sym typeface="Noto Sans"/>
              </a:rPr>
              <a:t>or </a:t>
            </a:r>
            <a:br>
              <a:rPr lang="en-US" sz="1600" b="0" i="0" u="none" strike="noStrike" cap="none" dirty="0">
                <a:solidFill>
                  <a:schemeClr val="dk1"/>
                </a:solidFill>
                <a:latin typeface="Noto Sans"/>
                <a:ea typeface="Noto Sans"/>
                <a:cs typeface="Noto Sans"/>
                <a:sym typeface="Noto Sans"/>
              </a:rPr>
            </a:br>
            <a:r>
              <a:rPr lang="en-US" sz="1600" b="0" i="0" u="none" strike="noStrike" cap="none" dirty="0">
                <a:solidFill>
                  <a:schemeClr val="dk1"/>
                </a:solidFill>
                <a:latin typeface="Noto Sans"/>
                <a:ea typeface="Noto Sans"/>
                <a:cs typeface="Noto Sans"/>
                <a:sym typeface="Noto Sans"/>
              </a:rPr>
              <a:t>(555) 555-5555 or TTY 555</a:t>
            </a:r>
            <a:endParaRPr dirty="0"/>
          </a:p>
        </p:txBody>
      </p:sp>
      <p:sp>
        <p:nvSpPr>
          <p:cNvPr id="101" name="Google Shape;101;p1"/>
          <p:cNvSpPr txBox="1"/>
          <p:nvPr/>
        </p:nvSpPr>
        <p:spPr>
          <a:xfrm>
            <a:off x="472109" y="1013791"/>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0" name="Group 9">
            <a:extLst>
              <a:ext uri="{FF2B5EF4-FFF2-40B4-BE49-F238E27FC236}">
                <a16:creationId xmlns:a16="http://schemas.microsoft.com/office/drawing/2014/main" id="{BAEC5D66-580A-4953-836F-90B9658CF569}"/>
              </a:ext>
            </a:extLst>
          </p:cNvPr>
          <p:cNvGrpSpPr/>
          <p:nvPr/>
        </p:nvGrpSpPr>
        <p:grpSpPr>
          <a:xfrm>
            <a:off x="354189" y="1370676"/>
            <a:ext cx="3939319" cy="479738"/>
            <a:chOff x="354189" y="1297848"/>
            <a:chExt cx="3939319" cy="554718"/>
          </a:xfrm>
        </p:grpSpPr>
        <p:cxnSp>
          <p:nvCxnSpPr>
            <p:cNvPr id="98" name="Google Shape;98;p1"/>
            <p:cNvCxnSpPr>
              <a:cxnSpLocks/>
            </p:cNvCxnSpPr>
            <p:nvPr/>
          </p:nvCxnSpPr>
          <p:spPr>
            <a:xfrm rot="10800000">
              <a:off x="354189" y="1297848"/>
              <a:ext cx="0" cy="554718"/>
            </a:xfrm>
            <a:prstGeom prst="straightConnector1">
              <a:avLst/>
            </a:prstGeom>
            <a:noFill/>
            <a:ln w="38100" cap="flat" cmpd="sng">
              <a:solidFill>
                <a:schemeClr val="tx1"/>
              </a:solidFill>
              <a:prstDash val="solid"/>
              <a:miter lim="800000"/>
              <a:headEnd type="none" w="sm" len="sm"/>
              <a:tailEnd type="oval" w="lg" len="lg"/>
            </a:ln>
          </p:spPr>
        </p:cxnSp>
        <p:cxnSp>
          <p:nvCxnSpPr>
            <p:cNvPr id="102" name="Google Shape;102;p1"/>
            <p:cNvCxnSpPr>
              <a:cxnSpLocks/>
            </p:cNvCxnSpPr>
            <p:nvPr/>
          </p:nvCxnSpPr>
          <p:spPr>
            <a:xfrm rot="10800000">
              <a:off x="1619882" y="1297848"/>
              <a:ext cx="0" cy="554718"/>
            </a:xfrm>
            <a:prstGeom prst="straightConnector1">
              <a:avLst/>
            </a:prstGeom>
            <a:noFill/>
            <a:ln w="38100" cap="flat" cmpd="sng">
              <a:solidFill>
                <a:schemeClr val="tx1"/>
              </a:solidFill>
              <a:prstDash val="solid"/>
              <a:miter lim="800000"/>
              <a:headEnd type="none" w="sm" len="sm"/>
              <a:tailEnd type="oval" w="lg" len="lg"/>
            </a:ln>
          </p:spPr>
        </p:cxnSp>
        <p:cxnSp>
          <p:nvCxnSpPr>
            <p:cNvPr id="103" name="Google Shape;103;p1"/>
            <p:cNvCxnSpPr>
              <a:cxnSpLocks/>
            </p:cNvCxnSpPr>
            <p:nvPr/>
          </p:nvCxnSpPr>
          <p:spPr>
            <a:xfrm rot="10800000">
              <a:off x="2936817" y="1297848"/>
              <a:ext cx="0" cy="554718"/>
            </a:xfrm>
            <a:prstGeom prst="straightConnector1">
              <a:avLst/>
            </a:prstGeom>
            <a:noFill/>
            <a:ln w="38100" cap="flat" cmpd="sng">
              <a:solidFill>
                <a:schemeClr val="tx1"/>
              </a:solidFill>
              <a:prstDash val="solid"/>
              <a:miter lim="800000"/>
              <a:headEnd type="none" w="sm" len="sm"/>
              <a:tailEnd type="oval" w="lg" len="lg"/>
            </a:ln>
          </p:spPr>
        </p:cxnSp>
        <p:cxnSp>
          <p:nvCxnSpPr>
            <p:cNvPr id="104" name="Google Shape;104;p1"/>
            <p:cNvCxnSpPr>
              <a:cxnSpLocks/>
            </p:cNvCxnSpPr>
            <p:nvPr/>
          </p:nvCxnSpPr>
          <p:spPr>
            <a:xfrm rot="10800000">
              <a:off x="4293508" y="1297848"/>
              <a:ext cx="0" cy="554718"/>
            </a:xfrm>
            <a:prstGeom prst="straightConnector1">
              <a:avLst/>
            </a:prstGeom>
            <a:noFill/>
            <a:ln w="38100" cap="flat" cmpd="sng">
              <a:solidFill>
                <a:schemeClr val="tx1"/>
              </a:solidFill>
              <a:prstDash val="solid"/>
              <a:miter lim="800000"/>
              <a:headEnd type="none" w="sm" len="sm"/>
              <a:tailEnd type="oval" w="lg" len="lg"/>
            </a:ln>
          </p:spPr>
        </p:cxnSp>
      </p:grpSp>
      <p:sp>
        <p:nvSpPr>
          <p:cNvPr id="105" name="Google Shape;105;p1"/>
          <p:cNvSpPr txBox="1">
            <a:spLocks noGrp="1"/>
          </p:cNvSpPr>
          <p:nvPr>
            <p:ph type="body" idx="1"/>
          </p:nvPr>
        </p:nvSpPr>
        <p:spPr>
          <a:xfrm>
            <a:off x="231775" y="944900"/>
            <a:ext cx="2235900" cy="228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533"/>
              </a:spcBef>
              <a:spcAft>
                <a:spcPts val="0"/>
              </a:spcAft>
              <a:buClr>
                <a:schemeClr val="dk1"/>
              </a:buClr>
              <a:buSzPts val="1000"/>
              <a:buNone/>
            </a:pPr>
            <a:r>
              <a:rPr lang="en-US" sz="1000" b="1" dirty="0"/>
              <a:t>[Primary 20XX] Election</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Shape 109"/>
        <p:cNvGrpSpPr/>
        <p:nvPr/>
      </p:nvGrpSpPr>
      <p:grpSpPr>
        <a:xfrm>
          <a:off x="0" y="0"/>
          <a:ext cx="0" cy="0"/>
          <a:chOff x="0" y="0"/>
          <a:chExt cx="0" cy="0"/>
        </a:xfrm>
      </p:grpSpPr>
      <p:sp>
        <p:nvSpPr>
          <p:cNvPr id="110" name="Google Shape;110;p2"/>
          <p:cNvSpPr txBox="1">
            <a:spLocks noGrp="1"/>
          </p:cNvSpPr>
          <p:nvPr>
            <p:ph type="title"/>
          </p:nvPr>
        </p:nvSpPr>
        <p:spPr>
          <a:xfrm>
            <a:off x="226445" y="65525"/>
            <a:ext cx="4732020" cy="70696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400"/>
              <a:buFont typeface="Noto Sans"/>
              <a:buNone/>
            </a:pPr>
            <a:r>
              <a:rPr lang="en-US" sz="2400" b="1" dirty="0"/>
              <a:t>Are you registered to vote?</a:t>
            </a:r>
            <a:endParaRPr dirty="0"/>
          </a:p>
        </p:txBody>
      </p:sp>
      <p:sp>
        <p:nvSpPr>
          <p:cNvPr id="111" name="Google Shape;111;p2"/>
          <p:cNvSpPr txBox="1">
            <a:spLocks noGrp="1"/>
          </p:cNvSpPr>
          <p:nvPr>
            <p:ph type="body" idx="1"/>
          </p:nvPr>
        </p:nvSpPr>
        <p:spPr>
          <a:xfrm>
            <a:off x="226446" y="712102"/>
            <a:ext cx="3253130" cy="1838629"/>
          </a:xfrm>
          <a:prstGeom prst="rect">
            <a:avLst/>
          </a:prstGeom>
          <a:noFill/>
          <a:ln>
            <a:noFill/>
          </a:ln>
        </p:spPr>
        <p:txBody>
          <a:bodyPr spcFirstLastPara="1" wrap="square" lIns="91425" tIns="45700" rIns="91425" bIns="45700" anchor="t" anchorCtr="0">
            <a:noAutofit/>
          </a:bodyPr>
          <a:lstStyle/>
          <a:p>
            <a:pPr marL="0" lvl="0" indent="0" algn="l" rtl="0">
              <a:lnSpc>
                <a:spcPct val="114000"/>
              </a:lnSpc>
              <a:spcBef>
                <a:spcPts val="0"/>
              </a:spcBef>
              <a:spcAft>
                <a:spcPts val="0"/>
              </a:spcAft>
              <a:buClr>
                <a:schemeClr val="dk1"/>
              </a:buClr>
              <a:buSzPts val="1600"/>
              <a:buFont typeface="Arial"/>
              <a:buNone/>
            </a:pPr>
            <a:r>
              <a:rPr lang="en-US" sz="1600" b="1" dirty="0"/>
              <a:t>The deadline to register is [January 1, 2024]</a:t>
            </a:r>
            <a:endParaRPr dirty="0"/>
          </a:p>
          <a:p>
            <a:pPr marL="0" lvl="0" indent="0" algn="l" rtl="0">
              <a:lnSpc>
                <a:spcPct val="114000"/>
              </a:lnSpc>
              <a:spcBef>
                <a:spcPts val="533"/>
              </a:spcBef>
              <a:spcAft>
                <a:spcPts val="0"/>
              </a:spcAft>
              <a:buClr>
                <a:schemeClr val="dk1"/>
              </a:buClr>
              <a:buSzPts val="1600"/>
              <a:buNone/>
            </a:pPr>
            <a:r>
              <a:rPr lang="en-US" sz="1400" dirty="0"/>
              <a:t>If you move, your polling place may change. Be sure to update your voter registration address every time you move.</a:t>
            </a:r>
            <a:endParaRPr sz="1400" dirty="0"/>
          </a:p>
        </p:txBody>
      </p:sp>
      <p:sp>
        <p:nvSpPr>
          <p:cNvPr id="112" name="Google Shape;112;p2"/>
          <p:cNvSpPr txBox="1"/>
          <p:nvPr/>
        </p:nvSpPr>
        <p:spPr>
          <a:xfrm>
            <a:off x="3814982" y="287215"/>
            <a:ext cx="1618664" cy="3007165"/>
          </a:xfrm>
          <a:prstGeom prst="rect">
            <a:avLst/>
          </a:prstGeom>
          <a:noFill/>
          <a:ln>
            <a:noFill/>
          </a:ln>
        </p:spPr>
        <p:txBody>
          <a:bodyPr spcFirstLastPara="1" wrap="square" lIns="91425" tIns="45700" rIns="91425" bIns="45700" anchor="t" anchorCtr="0">
            <a:normAutofit/>
          </a:bodyPr>
          <a:lstStyle/>
          <a:p>
            <a:pPr marL="121912" marR="0" lvl="0" indent="-27106" algn="l" rtl="0">
              <a:lnSpc>
                <a:spcPct val="90000"/>
              </a:lnSpc>
              <a:spcBef>
                <a:spcPts val="0"/>
              </a:spcBef>
              <a:spcAft>
                <a:spcPts val="0"/>
              </a:spcAft>
              <a:buClr>
                <a:schemeClr val="dk1"/>
              </a:buClr>
              <a:buSzPts val="1493"/>
              <a:buFont typeface="Arial"/>
              <a:buNone/>
            </a:pPr>
            <a:endParaRPr sz="1493">
              <a:solidFill>
                <a:schemeClr val="dk1"/>
              </a:solidFill>
              <a:latin typeface="Noto Sans"/>
              <a:ea typeface="Noto Sans"/>
              <a:cs typeface="Noto Sans"/>
              <a:sym typeface="Noto Sans"/>
            </a:endParaRPr>
          </a:p>
        </p:txBody>
      </p:sp>
      <p:pic>
        <p:nvPicPr>
          <p:cNvPr id="113" name="Google Shape;113;p2"/>
          <p:cNvPicPr preferRelativeResize="0"/>
          <p:nvPr/>
        </p:nvPicPr>
        <p:blipFill rotWithShape="1">
          <a:blip r:embed="rId3">
            <a:alphaModFix/>
          </a:blip>
          <a:srcRect/>
          <a:stretch/>
        </p:blipFill>
        <p:spPr>
          <a:xfrm>
            <a:off x="4076315" y="772492"/>
            <a:ext cx="1143000" cy="1143000"/>
          </a:xfrm>
          <a:prstGeom prst="rect">
            <a:avLst/>
          </a:prstGeom>
          <a:noFill/>
          <a:ln>
            <a:noFill/>
          </a:ln>
        </p:spPr>
      </p:pic>
      <p:sp>
        <p:nvSpPr>
          <p:cNvPr id="114" name="Google Shape;114;p2"/>
          <p:cNvSpPr txBox="1"/>
          <p:nvPr/>
        </p:nvSpPr>
        <p:spPr>
          <a:xfrm>
            <a:off x="0" y="2650465"/>
            <a:ext cx="5486400" cy="1023101"/>
          </a:xfrm>
          <a:prstGeom prst="rect">
            <a:avLst/>
          </a:prstGeom>
          <a:solidFill>
            <a:schemeClr val="lt1"/>
          </a:solidFill>
          <a:ln>
            <a:noFill/>
          </a:ln>
        </p:spPr>
        <p:txBody>
          <a:bodyPr spcFirstLastPara="1" wrap="square" lIns="320025" tIns="228600" rIns="320025" bIns="228600" anchor="t" anchorCtr="0">
            <a:noAutofit/>
          </a:bodyPr>
          <a:lstStyle/>
          <a:p>
            <a:pPr marL="0" marR="0" lvl="0" indent="0" algn="l" rtl="0">
              <a:lnSpc>
                <a:spcPct val="114000"/>
              </a:lnSpc>
              <a:spcBef>
                <a:spcPts val="0"/>
              </a:spcBef>
              <a:spcAft>
                <a:spcPts val="0"/>
              </a:spcAft>
              <a:buClr>
                <a:schemeClr val="dk1"/>
              </a:buClr>
              <a:buSzPts val="1600"/>
              <a:buFont typeface="Noto Sans"/>
              <a:buNone/>
            </a:pPr>
            <a:r>
              <a:rPr lang="en-US" sz="1600" dirty="0">
                <a:solidFill>
                  <a:schemeClr val="dk1"/>
                </a:solidFill>
                <a:latin typeface="Noto Sans"/>
                <a:ea typeface="Noto Sans"/>
                <a:cs typeface="Noto Sans"/>
                <a:sym typeface="Noto Sans"/>
              </a:rPr>
              <a:t>Register online at </a:t>
            </a:r>
            <a:r>
              <a:rPr lang="en-US" sz="1600" b="1" dirty="0">
                <a:solidFill>
                  <a:schemeClr val="dk1"/>
                </a:solidFill>
                <a:latin typeface="Noto Sans"/>
                <a:ea typeface="Noto Sans"/>
                <a:cs typeface="Noto Sans"/>
                <a:sym typeface="Noto Sans"/>
              </a:rPr>
              <a:t>[</a:t>
            </a:r>
            <a:r>
              <a:rPr lang="en-US" sz="1600" b="1" dirty="0" err="1">
                <a:solidFill>
                  <a:schemeClr val="dk1"/>
                </a:solidFill>
                <a:latin typeface="Noto Sans"/>
                <a:ea typeface="Noto Sans"/>
                <a:cs typeface="Noto Sans"/>
                <a:sym typeface="Noto Sans"/>
              </a:rPr>
              <a:t>vote.state.gov</a:t>
            </a:r>
            <a:r>
              <a:rPr lang="en-US" sz="1600" b="1" dirty="0">
                <a:solidFill>
                  <a:schemeClr val="dk1"/>
                </a:solidFill>
                <a:latin typeface="Noto Sans"/>
                <a:ea typeface="Noto Sans"/>
                <a:cs typeface="Noto Sans"/>
                <a:sym typeface="Noto Sans"/>
              </a:rPr>
              <a:t>/register] </a:t>
            </a:r>
            <a:br>
              <a:rPr lang="en-US" sz="1600" b="1" dirty="0">
                <a:solidFill>
                  <a:schemeClr val="dk1"/>
                </a:solidFill>
                <a:latin typeface="Noto Sans"/>
                <a:ea typeface="Noto Sans"/>
                <a:cs typeface="Noto Sans"/>
                <a:sym typeface="Noto Sans"/>
              </a:rPr>
            </a:br>
            <a:r>
              <a:rPr lang="en-US" sz="1600" dirty="0">
                <a:solidFill>
                  <a:schemeClr val="dk1"/>
                </a:solidFill>
                <a:latin typeface="Noto Sans"/>
                <a:ea typeface="Noto Sans"/>
                <a:cs typeface="Noto Sans"/>
                <a:sym typeface="Noto Sans"/>
              </a:rPr>
              <a:t>For questions, call (555) 555-5555 or TTY 555</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300"/>
              <a:buFont typeface="Noto Sans"/>
              <a:buNone/>
            </a:pPr>
            <a:r>
              <a:rPr lang="en-US" b="1"/>
              <a:t>Design guidelines</a:t>
            </a:r>
            <a:endParaRPr/>
          </a:p>
        </p:txBody>
      </p:sp>
      <p:sp>
        <p:nvSpPr>
          <p:cNvPr id="120" name="Google Shape;120;p3"/>
          <p:cNvSpPr txBox="1">
            <a:spLocks noGrp="1"/>
          </p:cNvSpPr>
          <p:nvPr>
            <p:ph type="body" idx="1"/>
          </p:nvPr>
        </p:nvSpPr>
        <p:spPr>
          <a:xfrm>
            <a:off x="377190" y="830179"/>
            <a:ext cx="4940768" cy="2512327"/>
          </a:xfrm>
          <a:prstGeom prst="rect">
            <a:avLst/>
          </a:prstGeom>
          <a:noFill/>
          <a:ln>
            <a:noFill/>
          </a:ln>
        </p:spPr>
        <p:txBody>
          <a:bodyPr spcFirstLastPara="1" wrap="square" lIns="91425" tIns="45700" rIns="91425" bIns="45700" anchor="t" anchorCtr="0">
            <a:noAutofit/>
          </a:bodyPr>
          <a:lstStyle/>
          <a:p>
            <a:pPr marL="121912" lvl="0" indent="-113656" algn="l" rtl="0">
              <a:lnSpc>
                <a:spcPct val="115000"/>
              </a:lnSpc>
              <a:spcBef>
                <a:spcPts val="0"/>
              </a:spcBef>
              <a:spcAft>
                <a:spcPts val="0"/>
              </a:spcAft>
              <a:buClr>
                <a:schemeClr val="dk1"/>
              </a:buClr>
              <a:buSzPts val="800"/>
              <a:buChar char="•"/>
            </a:pPr>
            <a:r>
              <a:rPr lang="en-US" sz="800" dirty="0"/>
              <a:t>Replace the seal with your own county or state seal</a:t>
            </a:r>
            <a:endParaRPr sz="800" dirty="0"/>
          </a:p>
          <a:p>
            <a:pPr marL="121912" lvl="0" indent="-113656" algn="l" rtl="0">
              <a:lnSpc>
                <a:spcPct val="115000"/>
              </a:lnSpc>
              <a:spcBef>
                <a:spcPts val="533"/>
              </a:spcBef>
              <a:spcAft>
                <a:spcPts val="0"/>
              </a:spcAft>
              <a:buClr>
                <a:schemeClr val="dk1"/>
              </a:buClr>
              <a:buSzPts val="800"/>
              <a:buChar char="•"/>
            </a:pPr>
            <a:r>
              <a:rPr lang="en-US" sz="800" dirty="0"/>
              <a:t>Be sure to update the design with your own county’s name and relevant dates</a:t>
            </a:r>
            <a:endParaRPr sz="800" dirty="0"/>
          </a:p>
          <a:p>
            <a:pPr marL="121912" lvl="0" indent="-113656" algn="l" rtl="0">
              <a:lnSpc>
                <a:spcPct val="115000"/>
              </a:lnSpc>
              <a:spcBef>
                <a:spcPts val="533"/>
              </a:spcBef>
              <a:spcAft>
                <a:spcPts val="0"/>
              </a:spcAft>
              <a:buClr>
                <a:schemeClr val="dk1"/>
              </a:buClr>
              <a:buSzPts val="800"/>
              <a:buChar char="•"/>
            </a:pPr>
            <a:r>
              <a:rPr lang="en-US" sz="800" dirty="0"/>
              <a:t>Change or switch out terms that your jurisdiction uses (for example, absentee voting instead vote by mail voting) </a:t>
            </a:r>
            <a:endParaRPr sz="800" dirty="0"/>
          </a:p>
          <a:p>
            <a:pPr marL="121912" lvl="0" indent="-113657" algn="l" rtl="0">
              <a:lnSpc>
                <a:spcPct val="115000"/>
              </a:lnSpc>
              <a:spcBef>
                <a:spcPts val="533"/>
              </a:spcBef>
              <a:spcAft>
                <a:spcPts val="0"/>
              </a:spcAft>
              <a:buClr>
                <a:schemeClr val="dk1"/>
              </a:buClr>
              <a:buSzPts val="800"/>
              <a:buChar char="•"/>
            </a:pPr>
            <a:r>
              <a:rPr lang="en-US" sz="800" dirty="0"/>
              <a:t>If your county’s website link does not fit the provided space at the bottom, work with your IT team to create a shortened or vanity URL that is simple and easy to remember.</a:t>
            </a:r>
          </a:p>
          <a:p>
            <a:pPr marL="365737" lvl="1" indent="-58412" algn="l" rtl="0">
              <a:lnSpc>
                <a:spcPct val="115000"/>
              </a:lnSpc>
              <a:spcBef>
                <a:spcPts val="533"/>
              </a:spcBef>
              <a:spcAft>
                <a:spcPts val="0"/>
              </a:spcAft>
              <a:buClr>
                <a:schemeClr val="dk1"/>
              </a:buClr>
              <a:buSzPts val="800"/>
              <a:buChar char="•"/>
            </a:pPr>
            <a:r>
              <a:rPr lang="en-US" sz="800" dirty="0"/>
              <a:t>E.g., </a:t>
            </a:r>
            <a:r>
              <a:rPr lang="en-US" sz="800" dirty="0" err="1"/>
              <a:t>vote.state.gov</a:t>
            </a:r>
            <a:r>
              <a:rPr lang="en-US" sz="800" dirty="0"/>
              <a:t>/register </a:t>
            </a:r>
            <a:r>
              <a:rPr lang="en-US" sz="800" i="1" dirty="0"/>
              <a:t>or</a:t>
            </a:r>
            <a:r>
              <a:rPr lang="en-US" sz="800" dirty="0"/>
              <a:t> </a:t>
            </a:r>
            <a:r>
              <a:rPr lang="en-US" sz="800" dirty="0" err="1"/>
              <a:t>govote.state.gov</a:t>
            </a:r>
            <a:endParaRPr sz="800" dirty="0"/>
          </a:p>
          <a:p>
            <a:pPr marL="121912" lvl="0" indent="-113656" algn="l" rtl="0">
              <a:lnSpc>
                <a:spcPct val="115000"/>
              </a:lnSpc>
              <a:spcBef>
                <a:spcPts val="533"/>
              </a:spcBef>
              <a:spcAft>
                <a:spcPts val="0"/>
              </a:spcAft>
              <a:buClr>
                <a:schemeClr val="dk1"/>
              </a:buClr>
              <a:buSzPts val="800"/>
              <a:buChar char="•"/>
            </a:pPr>
            <a:r>
              <a:rPr lang="en-US" sz="800" dirty="0"/>
              <a:t>You can change the colors to better match your organization’s branding. If you do so, be sure there’s enough color contrast to make it accessible. </a:t>
            </a:r>
          </a:p>
          <a:p>
            <a:pPr marL="121912" lvl="0" indent="-113656" algn="l" rtl="0">
              <a:lnSpc>
                <a:spcPct val="115000"/>
              </a:lnSpc>
              <a:spcBef>
                <a:spcPts val="533"/>
              </a:spcBef>
              <a:spcAft>
                <a:spcPts val="0"/>
              </a:spcAft>
              <a:buClr>
                <a:schemeClr val="dk1"/>
              </a:buClr>
              <a:buSzPts val="800"/>
              <a:buChar char="•"/>
            </a:pPr>
            <a:r>
              <a:rPr lang="en-US" sz="800" dirty="0"/>
              <a:t>If you are having trouble editing design elements of the design (like the red bar on the top), on the PowerPoint menu, go to View &gt; Master &gt; Slide Master to make those changes.</a:t>
            </a:r>
            <a:endParaRPr sz="800" dirty="0"/>
          </a:p>
          <a:p>
            <a:pPr marL="121912" indent="-113656">
              <a:lnSpc>
                <a:spcPct val="115000"/>
              </a:lnSpc>
              <a:buSzPts val="800"/>
            </a:pPr>
            <a:r>
              <a:rPr lang="en-US" sz="800" dirty="0"/>
              <a:t>This template uses the Noto Sans font family available through </a:t>
            </a:r>
            <a:r>
              <a:rPr lang="en-US" sz="800" u="sng" dirty="0">
                <a:solidFill>
                  <a:schemeClr val="hlink"/>
                </a:solidFill>
                <a:hlinkClick r:id="rId3"/>
              </a:rPr>
              <a:t>Google Fonts</a:t>
            </a:r>
            <a:r>
              <a:rPr lang="en-US" sz="800" dirty="0"/>
              <a:t>. Noto Sans is a legible font with robust language support. </a:t>
            </a:r>
            <a:r>
              <a:rPr lang="en-US" sz="800" dirty="0">
                <a:effectLst/>
                <a:latin typeface="Noto Sans" panose="020B0502040504020204" pitchFamily="34" charset="0"/>
              </a:rPr>
              <a:t>If you cannot use Noto Sans, you can use a sans serif font like Calibri.</a:t>
            </a:r>
            <a:endParaRPr sz="800" dirty="0"/>
          </a:p>
          <a:p>
            <a:pPr marL="121912" lvl="0" indent="-113656" algn="l" rtl="0">
              <a:lnSpc>
                <a:spcPct val="115000"/>
              </a:lnSpc>
              <a:spcBef>
                <a:spcPts val="533"/>
              </a:spcBef>
              <a:spcAft>
                <a:spcPts val="0"/>
              </a:spcAft>
              <a:buClr>
                <a:schemeClr val="dk1"/>
              </a:buClr>
              <a:buSzPts val="800"/>
              <a:buChar char="•"/>
            </a:pPr>
            <a:r>
              <a:rPr lang="en-US" sz="800" dirty="0"/>
              <a:t>Export the file as a PDF to get printed professionally. </a:t>
            </a:r>
            <a:endParaRPr sz="800" dirty="0"/>
          </a:p>
        </p:txBody>
      </p:sp>
      <p:sp>
        <p:nvSpPr>
          <p:cNvPr id="121" name="Google Shape;121;p3"/>
          <p:cNvSpPr txBox="1"/>
          <p:nvPr/>
        </p:nvSpPr>
        <p:spPr>
          <a:xfrm>
            <a:off x="3483664" y="194734"/>
            <a:ext cx="2002735" cy="523220"/>
          </a:xfrm>
          <a:prstGeom prst="rect">
            <a:avLst/>
          </a:prstGeom>
          <a:solidFill>
            <a:srgbClr val="FBE4D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rgbClr val="C00000"/>
                </a:solidFill>
                <a:latin typeface="Calibri"/>
                <a:ea typeface="Calibri"/>
                <a:cs typeface="Calibri"/>
                <a:sym typeface="Calibri"/>
              </a:rPr>
              <a:t>Delete this slide when you finalize your design</a:t>
            </a:r>
            <a:endParaRPr sz="1400" dirty="0">
              <a:solidFill>
                <a:srgbClr val="C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9ABE58CCC11241A38D52B73BEDE718" ma:contentTypeVersion="24" ma:contentTypeDescription="Create a new document." ma:contentTypeScope="" ma:versionID="ac688252c4ce2c731594dbee3cfaed4a">
  <xsd:schema xmlns:xsd="http://www.w3.org/2001/XMLSchema" xmlns:xs="http://www.w3.org/2001/XMLSchema" xmlns:p="http://schemas.microsoft.com/office/2006/metadata/properties" xmlns:ns1="http://schemas.microsoft.com/sharepoint/v3" xmlns:ns2="5cab903b-c496-47e8-b984-c6d481742e67" xmlns:ns3="3c73b8fd-b6e0-4a08-a5b4-de5dc77e6534" targetNamespace="http://schemas.microsoft.com/office/2006/metadata/properties" ma:root="true" ma:fieldsID="3bc8faca2d1b8973ed0164d8754f16b7" ns1:_="" ns2:_="" ns3:_="">
    <xsd:import namespace="http://schemas.microsoft.com/sharepoint/v3"/>
    <xsd:import namespace="5cab903b-c496-47e8-b984-c6d481742e67"/>
    <xsd:import namespace="3c73b8fd-b6e0-4a08-a5b4-de5dc77e6534"/>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AutoKeyPoints" minOccurs="0"/>
                <xsd:element ref="ns2:MediaServiceKeyPoint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ab903b-c496-47e8-b984-c6d481742e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131c7ec-96db-4efb-b6b7-556cf404cc3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Flow_SignoffStatus" ma:index="25" nillable="true" ma:displayName="Sign-off status" ma:description="Ready for Review" ma:format="Dropdown" ma:internalName="Sign_x002d_off_x0020_status">
      <xsd:simpleType>
        <xsd:restriction base="dms:Text">
          <xsd:maxLength value="255"/>
        </xsd:restriction>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73b8fd-b6e0-4a08-a5b4-de5dc77e653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ddf2072-9d17-4ea0-babb-f27f3cf8f6ed}" ma:internalName="TaxCatchAll" ma:showField="CatchAllData" ma:web="3c73b8fd-b6e0-4a08-a5b4-de5dc77e653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cab903b-c496-47e8-b984-c6d481742e67">
      <Terms xmlns="http://schemas.microsoft.com/office/infopath/2007/PartnerControls"/>
    </lcf76f155ced4ddcb4097134ff3c332f>
    <_ip_UnifiedCompliancePolicyProperties xmlns="http://schemas.microsoft.com/sharepoint/v3" xsi:nil="true"/>
    <TaxCatchAll xmlns="3c73b8fd-b6e0-4a08-a5b4-de5dc77e6534" xsi:nil="true"/>
    <_Flow_SignoffStatus xmlns="5cab903b-c496-47e8-b984-c6d481742e67" xsi:nil="true"/>
  </documentManagement>
</p:properties>
</file>

<file path=customXml/itemProps1.xml><?xml version="1.0" encoding="utf-8"?>
<ds:datastoreItem xmlns:ds="http://schemas.openxmlformats.org/officeDocument/2006/customXml" ds:itemID="{F59F6FE9-F8ED-4A1E-B620-D3507A137023}"/>
</file>

<file path=customXml/itemProps2.xml><?xml version="1.0" encoding="utf-8"?>
<ds:datastoreItem xmlns:ds="http://schemas.openxmlformats.org/officeDocument/2006/customXml" ds:itemID="{780322CC-39B3-4B63-BC6E-9BA22DB9AE3F}"/>
</file>

<file path=customXml/itemProps3.xml><?xml version="1.0" encoding="utf-8"?>
<ds:datastoreItem xmlns:ds="http://schemas.openxmlformats.org/officeDocument/2006/customXml" ds:itemID="{0F42778E-C4B0-40A8-9B66-92D2FC5D037E}"/>
</file>

<file path=docProps/app.xml><?xml version="1.0" encoding="utf-8"?>
<Properties xmlns="http://schemas.openxmlformats.org/officeDocument/2006/extended-properties" xmlns:vt="http://schemas.openxmlformats.org/officeDocument/2006/docPropsVTypes">
  <TotalTime>292</TotalTime>
  <Words>359</Words>
  <Application>Microsoft Macintosh PowerPoint</Application>
  <PresentationFormat>Custom</PresentationFormat>
  <Paragraphs>26</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Noto Sans</vt:lpstr>
      <vt:lpstr>Calibri</vt:lpstr>
      <vt:lpstr>Office Theme</vt:lpstr>
      <vt:lpstr>[Franklin] County Important election dates</vt:lpstr>
      <vt:lpstr>Are you registered to vote?</vt:lpstr>
      <vt:lpstr>Design guidelines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{Franklin} County Important election dates</dc:title>
  <dc:creator>Kimberly Gail Losenara</dc:creator>
  <cp:lastModifiedBy>Losenara, Kimberly (Contractor)@GOVOPS</cp:lastModifiedBy>
  <cp:revision>12</cp:revision>
  <dcterms:created xsi:type="dcterms:W3CDTF">2024-02-16T06:32:54Z</dcterms:created>
  <dcterms:modified xsi:type="dcterms:W3CDTF">2024-07-10T04:32:38Z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0x0101000C9ABE58CCC11241A38D52B73BEDE718</vt:lpwstr>
  </property>
</Properties>
</file>