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6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124"/>
    <a:srgbClr val="DDE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97"/>
    <p:restoredTop sz="94675"/>
  </p:normalViewPr>
  <p:slideViewPr>
    <p:cSldViewPr snapToGrid="0">
      <p:cViewPr varScale="1">
        <p:scale>
          <a:sx n="105" d="100"/>
          <a:sy n="105" d="100"/>
        </p:scale>
        <p:origin x="2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114800" cy="882555"/>
          </a:xfrm>
        </p:spPr>
        <p:txBody>
          <a:bodyPr lIns="0" tIns="0" rIns="0" bIns="0" anchor="t" anchorCtr="0">
            <a:noAutofit/>
          </a:bodyPr>
          <a:lstStyle>
            <a:lvl1pPr>
              <a:defRPr sz="2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536605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545353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F13E67C-3054-89E7-92E5-FCD89874A35B}"/>
              </a:ext>
            </a:extLst>
          </p:cNvPr>
          <p:cNvSpPr/>
          <p:nvPr/>
        </p:nvSpPr>
        <p:spPr>
          <a:xfrm>
            <a:off x="5029200" y="5943600"/>
            <a:ext cx="5029200" cy="1828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0CD0BE-1206-17DF-980E-356ECBAC6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9" y="457200"/>
            <a:ext cx="4114800" cy="88255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b="0" dirty="0">
                <a:effectLst/>
                <a:latin typeface="Noto Sans" panose="020B0502040504020204" pitchFamily="34" charset="0"/>
              </a:rPr>
              <a:t>[Topic]</a:t>
            </a:r>
            <a:endParaRPr lang="en-US" sz="4400" dirty="0">
              <a:latin typeface="Noto Sans" panose="020B0502040504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1CB6A1-65AA-D60E-DE58-28DBA329C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67853" y="457200"/>
            <a:ext cx="3104148" cy="56888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[Action]:</a:t>
            </a:r>
          </a:p>
          <a:p>
            <a:pPr marL="0" indent="0">
              <a:buNone/>
            </a:pPr>
            <a:r>
              <a:rPr lang="en-US" b="1" dirty="0">
                <a:effectLst/>
                <a:latin typeface="Noto Sans" panose="020B0502040504020204" pitchFamily="34" charset="0"/>
              </a:rPr>
              <a:t>[URL, email, etc</a:t>
            </a:r>
            <a:r>
              <a:rPr lang="en-US" b="1" dirty="0"/>
              <a:t>.</a:t>
            </a:r>
            <a:r>
              <a:rPr lang="en-US" b="1" dirty="0">
                <a:effectLst/>
                <a:latin typeface="Noto Sans" panose="020B0502040504020204" pitchFamily="34" charset="0"/>
              </a:rPr>
              <a:t>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53200" y="6328611"/>
            <a:ext cx="3048000" cy="905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[Franklin] county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</a:t>
            </a:r>
            <a:r>
              <a:rPr lang="en-US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dirty="0">
                <a:effectLst/>
                <a:latin typeface="Noto Sans" panose="020B0502040504020204" pitchFamily="34" charset="0"/>
              </a:rPr>
              <a:t>/register]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[(555) 555-5555]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797C34-7E0F-356E-B6F2-281D1A5D9E3E}"/>
              </a:ext>
            </a:extLst>
          </p:cNvPr>
          <p:cNvSpPr txBox="1"/>
          <p:nvPr/>
        </p:nvSpPr>
        <p:spPr>
          <a:xfrm>
            <a:off x="457200" y="2094307"/>
            <a:ext cx="4114800" cy="513986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2400" b="1" dirty="0">
                <a:effectLst/>
                <a:latin typeface="Noto Sans" panose="020B0502040504020204" pitchFamily="34" charset="0"/>
              </a:rPr>
              <a:t>Design notes</a:t>
            </a:r>
            <a:endParaRPr lang="en-US" sz="2400" dirty="0">
              <a:effectLst/>
              <a:latin typeface="Noto Sans" panose="020B0502040504020204" pitchFamily="34" charset="0"/>
            </a:endParaRPr>
          </a:p>
          <a:p>
            <a:r>
              <a:rPr lang="en-US" sz="1200" b="1" dirty="0">
                <a:solidFill>
                  <a:srgbClr val="BF2226"/>
                </a:solidFill>
                <a:effectLst/>
                <a:latin typeface="Noto Sans" panose="020B0502040504020204" pitchFamily="34" charset="0"/>
              </a:rPr>
              <a:t>Delete this section when you finalize your design</a:t>
            </a:r>
            <a:endParaRPr lang="en-US" sz="1200" dirty="0">
              <a:solidFill>
                <a:srgbClr val="BF2226"/>
              </a:solidFill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is meant to be printed double-sided (flipped on the short edge) on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lettersize</a:t>
            </a:r>
            <a:r>
              <a:rPr lang="en-US" sz="1200" dirty="0">
                <a:effectLst/>
                <a:latin typeface="Noto Sans" panose="020B0502040504020204" pitchFamily="34" charset="0"/>
              </a:rPr>
              <a:t> paper and folded in half to create a booklet.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2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200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200" dirty="0">
                <a:effectLst/>
                <a:latin typeface="Noto Sans" panose="020B0502040504020204" pitchFamily="34" charset="0"/>
              </a:rPr>
              <a:t>. Noto Sans is a legible font with robust language support. If you cannot use Noto Sans, you can use Calibri.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Export the file as a PDF to get printed professionally. 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4E7110A-6EE6-4207-AF6B-BDABA1EBE492}"/>
              </a:ext>
            </a:extLst>
          </p:cNvPr>
          <p:cNvSpPr txBox="1">
            <a:spLocks/>
          </p:cNvSpPr>
          <p:nvPr/>
        </p:nvSpPr>
        <p:spPr>
          <a:xfrm>
            <a:off x="5486400" y="1036851"/>
            <a:ext cx="4203032" cy="21222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500" dirty="0">
                <a:latin typeface="Noto Sans" panose="020B0502040504020204" pitchFamily="34" charset="0"/>
              </a:rPr>
              <a:t>[Voter question]</a:t>
            </a:r>
          </a:p>
        </p:txBody>
      </p:sp>
      <p:pic>
        <p:nvPicPr>
          <p:cNvPr id="10" name="Picture 9" descr="A hand holding a pen over a ballot&#10;&#10;Description automatically generated">
            <a:extLst>
              <a:ext uri="{FF2B5EF4-FFF2-40B4-BE49-F238E27FC236}">
                <a16:creationId xmlns:a16="http://schemas.microsoft.com/office/drawing/2014/main" id="{E7418574-2A7F-8CB3-1F31-36CC184B4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3200400"/>
            <a:ext cx="1371600" cy="1371600"/>
          </a:xfrm>
          <a:prstGeom prst="rect">
            <a:avLst/>
          </a:prstGeom>
        </p:spPr>
      </p:pic>
      <p:pic>
        <p:nvPicPr>
          <p:cNvPr id="12" name="Picture 11" descr="A qr code with a few squares&#10;&#10;Description automatically generated">
            <a:extLst>
              <a:ext uri="{FF2B5EF4-FFF2-40B4-BE49-F238E27FC236}">
                <a16:creationId xmlns:a16="http://schemas.microsoft.com/office/drawing/2014/main" id="{4CF61A50-83C8-A7E6-A36E-F0D1F9FE20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7200"/>
            <a:ext cx="838200" cy="838200"/>
          </a:xfrm>
          <a:prstGeom prst="rect">
            <a:avLst/>
          </a:prstGeom>
        </p:spPr>
      </p:pic>
      <p:pic>
        <p:nvPicPr>
          <p:cNvPr id="13" name="Google Shape;86;p1">
            <a:extLst>
              <a:ext uri="{FF2B5EF4-FFF2-40B4-BE49-F238E27FC236}">
                <a16:creationId xmlns:a16="http://schemas.microsoft.com/office/drawing/2014/main" id="{C3081097-C64A-CC01-B4FE-A16DEB3DE05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486399" y="6324069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47E6C5-95CA-266D-1200-568B2EDDA707}"/>
              </a:ext>
            </a:extLst>
          </p:cNvPr>
          <p:cNvSpPr/>
          <p:nvPr/>
        </p:nvSpPr>
        <p:spPr>
          <a:xfrm>
            <a:off x="0" y="0"/>
            <a:ext cx="10058400" cy="2338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3810"/>
            <a:ext cx="4114800" cy="522713"/>
          </a:xfrm>
        </p:spPr>
        <p:txBody>
          <a:bodyPr anchor="t" anchorCtr="0">
            <a:noAutofit/>
          </a:bodyPr>
          <a:lstStyle/>
          <a:p>
            <a:r>
              <a:rPr lang="en-US" dirty="0"/>
              <a:t>Voter question/topic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36523"/>
            <a:ext cx="4114800" cy="3242445"/>
          </a:xfrm>
        </p:spPr>
        <p:txBody>
          <a:bodyPr wrap="square">
            <a:no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List item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0" y="945273"/>
            <a:ext cx="4114800" cy="1450443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D06DB90E-5BF8-4AC2-4375-F29B49AD5AAC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52271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 defTabSz="457200"/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question/topic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5C014-9361-DD0B-666F-083380FB3F08}"/>
              </a:ext>
            </a:extLst>
          </p:cNvPr>
          <p:cNvSpPr txBox="1"/>
          <p:nvPr/>
        </p:nvSpPr>
        <p:spPr>
          <a:xfrm>
            <a:off x="5486399" y="2575637"/>
            <a:ext cx="4114799" cy="46166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question/topic 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012439-9C2B-5E70-70FC-8F9DEEB4E158}"/>
              </a:ext>
            </a:extLst>
          </p:cNvPr>
          <p:cNvSpPr txBox="1"/>
          <p:nvPr/>
        </p:nvSpPr>
        <p:spPr>
          <a:xfrm>
            <a:off x="5486400" y="3078188"/>
            <a:ext cx="4028303" cy="409342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0" indent="0">
              <a:buNone/>
            </a:pP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0" indent="0">
              <a:buNone/>
            </a:pPr>
            <a:endParaRPr lang="en-US" sz="1200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E1B37E-7E78-C4FE-C57C-83BCC9CF64F6}"/>
              </a:ext>
            </a:extLst>
          </p:cNvPr>
          <p:cNvSpPr txBox="1"/>
          <p:nvPr/>
        </p:nvSpPr>
        <p:spPr>
          <a:xfrm>
            <a:off x="457199" y="4263441"/>
            <a:ext cx="4114800" cy="1723549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question/topic 2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200" dirty="0">
                <a:latin typeface="Noto Sans" panose="020B0502040504020204" pitchFamily="34" charset="0"/>
              </a:rPr>
              <a:t>Content</a:t>
            </a:r>
            <a:endParaRPr lang="en-US" sz="1200" dirty="0">
              <a:effectLst/>
              <a:latin typeface="Noto Sans" panose="020B0502040504020204" pitchFamily="34" charset="0"/>
            </a:endParaRPr>
          </a:p>
        </p:txBody>
      </p:sp>
      <p:pic>
        <p:nvPicPr>
          <p:cNvPr id="7" name="Picture 6" descr="A close-up of a hand holding a pen&#10;&#10;Description automatically generated">
            <a:extLst>
              <a:ext uri="{FF2B5EF4-FFF2-40B4-BE49-F238E27FC236}">
                <a16:creationId xmlns:a16="http://schemas.microsoft.com/office/drawing/2014/main" id="{40A3933B-CA33-17D6-9874-FF20290DA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5986990"/>
            <a:ext cx="4114800" cy="127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1437B203-39B3-416D-AE64-785440A69451}"/>
</file>

<file path=customXml/itemProps2.xml><?xml version="1.0" encoding="utf-8"?>
<ds:datastoreItem xmlns:ds="http://schemas.openxmlformats.org/officeDocument/2006/customXml" ds:itemID="{5DCD0FEB-56FF-42AF-B392-06786DEFA26E}"/>
</file>

<file path=customXml/itemProps3.xml><?xml version="1.0" encoding="utf-8"?>
<ds:datastoreItem xmlns:ds="http://schemas.openxmlformats.org/officeDocument/2006/customXml" ds:itemID="{53049642-AE97-472B-81E6-0852CA67BDF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293</Words>
  <Application>Microsoft Macintosh PowerPoint</Application>
  <PresentationFormat>Custom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Noto Sans</vt:lpstr>
      <vt:lpstr>Office Theme</vt:lpstr>
      <vt:lpstr>[Topic]</vt:lpstr>
      <vt:lpstr>Voter question/topic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17</cp:revision>
  <dcterms:created xsi:type="dcterms:W3CDTF">2024-06-06T00:01:58Z</dcterms:created>
  <dcterms:modified xsi:type="dcterms:W3CDTF">2024-07-08T23:21:31Z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