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2"/>
  </p:notesMasterIdLst>
  <p:sldIdLst>
    <p:sldId id="256" r:id="rId2"/>
    <p:sldId id="263" r:id="rId3"/>
    <p:sldId id="258" r:id="rId4"/>
    <p:sldId id="257" r:id="rId5"/>
    <p:sldId id="272" r:id="rId6"/>
    <p:sldId id="260" r:id="rId7"/>
    <p:sldId id="261" r:id="rId8"/>
    <p:sldId id="262" r:id="rId9"/>
    <p:sldId id="274" r:id="rId10"/>
    <p:sldId id="273" r:id="rId11"/>
  </p:sldIdLst>
  <p:sldSz cx="3886200" cy="50292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 userDrawn="1">
          <p15:clr>
            <a:srgbClr val="A4A3A4"/>
          </p15:clr>
        </p15:guide>
        <p15:guide id="2" pos="12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/>
  <p:cmAuthor id="2" name="Kurt Sampsel" initials="MOU" lastIdx="1" clrIdx="1"/>
  <p:cmAuthor id="3" name="Kurt Sampsel" initials="MOU [2]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024"/>
    <a:srgbClr val="DDE9F5"/>
    <a:srgbClr val="4492C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92"/>
    <p:restoredTop sz="94690"/>
  </p:normalViewPr>
  <p:slideViewPr>
    <p:cSldViewPr snapToObjects="1" showGuides="1">
      <p:cViewPr varScale="1">
        <p:scale>
          <a:sx n="171" d="100"/>
          <a:sy n="171" d="100"/>
        </p:scale>
        <p:origin x="2544" y="176"/>
      </p:cViewPr>
      <p:guideLst>
        <p:guide orient="horz" pos="1584"/>
        <p:guide pos="12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AA27D-0EE4-7246-A98E-96C3E623E251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78238" y="857250"/>
            <a:ext cx="17875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2F09F-8A63-0B44-9D4C-48553D4F4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0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1pPr>
    <a:lvl2pPr marL="254706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2pPr>
    <a:lvl3pPr marL="509412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3pPr>
    <a:lvl4pPr marL="764118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4pPr>
    <a:lvl5pPr marL="1018824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5pPr>
    <a:lvl6pPr marL="1273531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6pPr>
    <a:lvl7pPr marL="1528237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7pPr>
    <a:lvl8pPr marL="1782943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8pPr>
    <a:lvl9pPr marL="2037649" algn="l" defTabSz="509412" rtl="0" eaLnBrk="1" latinLnBrk="0" hangingPunct="1">
      <a:defRPr sz="6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78238" y="857250"/>
            <a:ext cx="17875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F09F-8A63-0B44-9D4C-48553D4F4F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" y="823066"/>
            <a:ext cx="3303270" cy="1750907"/>
          </a:xfrm>
        </p:spPr>
        <p:txBody>
          <a:bodyPr anchor="b"/>
          <a:lstStyle>
            <a:lvl1pPr algn="ctr">
              <a:defRPr sz="25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775" y="2641495"/>
            <a:ext cx="2914650" cy="1214225"/>
          </a:xfrm>
        </p:spPr>
        <p:txBody>
          <a:bodyPr/>
          <a:lstStyle>
            <a:lvl1pPr marL="0" indent="0" algn="ctr">
              <a:buNone/>
              <a:defRPr sz="1020"/>
            </a:lvl1pPr>
            <a:lvl2pPr marL="194310" indent="0" algn="ctr">
              <a:buNone/>
              <a:defRPr sz="850"/>
            </a:lvl2pPr>
            <a:lvl3pPr marL="388620" indent="0" algn="ctr">
              <a:buNone/>
              <a:defRPr sz="765"/>
            </a:lvl3pPr>
            <a:lvl4pPr marL="582930" indent="0" algn="ctr">
              <a:buNone/>
              <a:defRPr sz="680"/>
            </a:lvl4pPr>
            <a:lvl5pPr marL="777240" indent="0" algn="ctr">
              <a:buNone/>
              <a:defRPr sz="680"/>
            </a:lvl5pPr>
            <a:lvl6pPr marL="971550" indent="0" algn="ctr">
              <a:buNone/>
              <a:defRPr sz="680"/>
            </a:lvl6pPr>
            <a:lvl7pPr marL="1165860" indent="0" algn="ctr">
              <a:buNone/>
              <a:defRPr sz="680"/>
            </a:lvl7pPr>
            <a:lvl8pPr marL="1360170" indent="0" algn="ctr">
              <a:buNone/>
              <a:defRPr sz="680"/>
            </a:lvl8pPr>
            <a:lvl9pPr marL="1554480" indent="0" algn="ctr">
              <a:buNone/>
              <a:defRPr sz="68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89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30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1062" y="267758"/>
            <a:ext cx="837962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77" y="267758"/>
            <a:ext cx="2465308" cy="42620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11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cket guide 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56336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 rot="10800000">
            <a:off x="0" y="-2602"/>
            <a:ext cx="3886200" cy="1719072"/>
          </a:xfrm>
          <a:prstGeom prst="rect">
            <a:avLst/>
          </a:prstGeom>
          <a:solidFill>
            <a:srgbClr val="DDE9F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5CF3B-2172-926A-28C2-E35B2F20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 anchor="t" anchorCtr="0">
            <a:normAutofit/>
          </a:bodyPr>
          <a:lstStyle>
            <a:lvl1pPr>
              <a:defRPr sz="36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D37132-7B14-383D-9CE7-8BBD9D368F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9C08903A-1F8E-453C-984F-66CBAFD769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250983" y="609600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9030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ter r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0800000">
            <a:off x="275272" y="4587846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4866769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B102AB-08F7-0E86-34C4-79E8056E71DC}"/>
              </a:ext>
            </a:extLst>
          </p:cNvPr>
          <p:cNvSpPr/>
          <p:nvPr userDrawn="1"/>
        </p:nvSpPr>
        <p:spPr>
          <a:xfrm rot="10800000">
            <a:off x="0" y="0"/>
            <a:ext cx="3886200" cy="1719072"/>
          </a:xfrm>
          <a:prstGeom prst="rect">
            <a:avLst/>
          </a:prstGeom>
          <a:solidFill>
            <a:srgbClr val="DDE9F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CF11A3F-C7A2-DA5D-B95D-10BEAC4755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1310945" y="319603"/>
            <a:ext cx="2316175" cy="638708"/>
          </a:xfrm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1D171B-3885-3E90-417D-19B4FDA8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 lIns="0" rIns="0">
            <a:normAutofit/>
          </a:bodyPr>
          <a:lstStyle>
            <a:lvl1pPr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85FFA31-5DE4-FBD7-9F99-7ACFDB30257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65533" y="1219200"/>
            <a:ext cx="2971323" cy="2915180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>
              <a:buNone/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>
              <a:defRPr sz="105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7532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pos="1224">
          <p15:clr>
            <a:srgbClr val="FBAE40"/>
          </p15:clr>
        </p15:guide>
        <p15:guide id="3" orient="horz" pos="303">
          <p15:clr>
            <a:srgbClr val="FBAE40"/>
          </p15:clr>
        </p15:guide>
        <p15:guide id="4" orient="horz" pos="1315">
          <p15:clr>
            <a:srgbClr val="FBAE40"/>
          </p15:clr>
        </p15:guide>
        <p15:guide id="5" pos="201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9315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BA2BD-2075-20AA-991E-FBA6B05B7885}"/>
              </a:ext>
            </a:extLst>
          </p:cNvPr>
          <p:cNvSpPr/>
          <p:nvPr userDrawn="1"/>
        </p:nvSpPr>
        <p:spPr>
          <a:xfrm rot="10800000">
            <a:off x="275272" y="293772"/>
            <a:ext cx="3351848" cy="48694"/>
          </a:xfrm>
          <a:prstGeom prst="rect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0D47B0-1681-82F1-FDD4-F29935BF8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43334"/>
          </a:xfrm>
        </p:spPr>
        <p:txBody>
          <a:bodyPr lIns="9144" rIns="0" anchor="t" anchorCtr="0">
            <a:noAutofit/>
          </a:bodyPr>
          <a:lstStyle>
            <a:lvl1pPr>
              <a:defRPr sz="1800" b="1" i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9085F4-34B9-4AF8-A707-1CE74C52A7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990600"/>
            <a:ext cx="3344862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8544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313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2" y="1253809"/>
            <a:ext cx="3351848" cy="2092007"/>
          </a:xfrm>
        </p:spPr>
        <p:txBody>
          <a:bodyPr anchor="b"/>
          <a:lstStyle>
            <a:lvl1pPr>
              <a:defRPr sz="2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152" y="3365607"/>
            <a:ext cx="3351848" cy="1100137"/>
          </a:xfrm>
        </p:spPr>
        <p:txBody>
          <a:bodyPr/>
          <a:lstStyle>
            <a:lvl1pPr marL="0" indent="0">
              <a:buNone/>
              <a:defRPr sz="1020">
                <a:solidFill>
                  <a:schemeClr val="tx1"/>
                </a:solidFill>
              </a:defRPr>
            </a:lvl1pPr>
            <a:lvl2pPr marL="194310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2pPr>
            <a:lvl3pPr marL="388620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3pPr>
            <a:lvl4pPr marL="58293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4pPr>
            <a:lvl5pPr marL="77724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5pPr>
            <a:lvl6pPr marL="97155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6pPr>
            <a:lvl7pPr marL="116586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7pPr>
            <a:lvl8pPr marL="136017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8pPr>
            <a:lvl9pPr marL="155448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864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176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7389" y="1338792"/>
            <a:ext cx="1651635" cy="31909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797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267759"/>
            <a:ext cx="3351848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683" y="1232853"/>
            <a:ext cx="1644045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683" y="1837055"/>
            <a:ext cx="1644045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7389" y="1232853"/>
            <a:ext cx="1652141" cy="604202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310" indent="0">
              <a:buNone/>
              <a:defRPr sz="850" b="1"/>
            </a:lvl2pPr>
            <a:lvl3pPr marL="388620" indent="0">
              <a:buNone/>
              <a:defRPr sz="765" b="1"/>
            </a:lvl3pPr>
            <a:lvl4pPr marL="582930" indent="0">
              <a:buNone/>
              <a:defRPr sz="680" b="1"/>
            </a:lvl4pPr>
            <a:lvl5pPr marL="777240" indent="0">
              <a:buNone/>
              <a:defRPr sz="680" b="1"/>
            </a:lvl5pPr>
            <a:lvl6pPr marL="971550" indent="0">
              <a:buNone/>
              <a:defRPr sz="680" b="1"/>
            </a:lvl6pPr>
            <a:lvl7pPr marL="1165860" indent="0">
              <a:buNone/>
              <a:defRPr sz="680" b="1"/>
            </a:lvl7pPr>
            <a:lvl8pPr marL="1360170" indent="0">
              <a:buNone/>
              <a:defRPr sz="680" b="1"/>
            </a:lvl8pPr>
            <a:lvl9pPr marL="1554480" indent="0">
              <a:buNone/>
              <a:defRPr sz="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7389" y="1837055"/>
            <a:ext cx="1652141" cy="27020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1501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4950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820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141" y="724113"/>
            <a:ext cx="1967389" cy="3573992"/>
          </a:xfrm>
        </p:spPr>
        <p:txBody>
          <a:bodyPr/>
          <a:lstStyle>
            <a:lvl1pPr>
              <a:defRPr sz="1360"/>
            </a:lvl1pPr>
            <a:lvl2pPr>
              <a:defRPr sz="1190"/>
            </a:lvl2pPr>
            <a:lvl3pPr>
              <a:defRPr sz="1020"/>
            </a:lvl3pPr>
            <a:lvl4pPr>
              <a:defRPr sz="850"/>
            </a:lvl4pPr>
            <a:lvl5pPr>
              <a:defRPr sz="850"/>
            </a:lvl5pPr>
            <a:lvl6pPr>
              <a:defRPr sz="850"/>
            </a:lvl6pPr>
            <a:lvl7pPr>
              <a:defRPr sz="850"/>
            </a:lvl7pPr>
            <a:lvl8pPr>
              <a:defRPr sz="850"/>
            </a:lvl8pPr>
            <a:lvl9pPr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11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682" y="335280"/>
            <a:ext cx="1253401" cy="1173480"/>
          </a:xfrm>
        </p:spPr>
        <p:txBody>
          <a:bodyPr anchor="b"/>
          <a:lstStyle>
            <a:lvl1pPr>
              <a:defRPr sz="1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141" y="724113"/>
            <a:ext cx="1967389" cy="3573992"/>
          </a:xfrm>
        </p:spPr>
        <p:txBody>
          <a:bodyPr anchor="t"/>
          <a:lstStyle>
            <a:lvl1pPr marL="0" indent="0">
              <a:buNone/>
              <a:defRPr sz="1360"/>
            </a:lvl1pPr>
            <a:lvl2pPr marL="194310" indent="0">
              <a:buNone/>
              <a:defRPr sz="1190"/>
            </a:lvl2pPr>
            <a:lvl3pPr marL="388620" indent="0">
              <a:buNone/>
              <a:defRPr sz="1020"/>
            </a:lvl3pPr>
            <a:lvl4pPr marL="582930" indent="0">
              <a:buNone/>
              <a:defRPr sz="850"/>
            </a:lvl4pPr>
            <a:lvl5pPr marL="777240" indent="0">
              <a:buNone/>
              <a:defRPr sz="850"/>
            </a:lvl5pPr>
            <a:lvl6pPr marL="971550" indent="0">
              <a:buNone/>
              <a:defRPr sz="850"/>
            </a:lvl6pPr>
            <a:lvl7pPr marL="1165860" indent="0">
              <a:buNone/>
              <a:defRPr sz="850"/>
            </a:lvl7pPr>
            <a:lvl8pPr marL="1360170" indent="0">
              <a:buNone/>
              <a:defRPr sz="850"/>
            </a:lvl8pPr>
            <a:lvl9pPr marL="1554480" indent="0">
              <a:buNone/>
              <a:defRPr sz="8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682" y="1508760"/>
            <a:ext cx="1253401" cy="2795165"/>
          </a:xfrm>
        </p:spPr>
        <p:txBody>
          <a:bodyPr/>
          <a:lstStyle>
            <a:lvl1pPr marL="0" indent="0">
              <a:buNone/>
              <a:defRPr sz="680"/>
            </a:lvl1pPr>
            <a:lvl2pPr marL="194310" indent="0">
              <a:buNone/>
              <a:defRPr sz="595"/>
            </a:lvl2pPr>
            <a:lvl3pPr marL="388620" indent="0">
              <a:buNone/>
              <a:defRPr sz="510"/>
            </a:lvl3pPr>
            <a:lvl4pPr marL="582930" indent="0">
              <a:buNone/>
              <a:defRPr sz="425"/>
            </a:lvl4pPr>
            <a:lvl5pPr marL="777240" indent="0">
              <a:buNone/>
              <a:defRPr sz="425"/>
            </a:lvl5pPr>
            <a:lvl6pPr marL="971550" indent="0">
              <a:buNone/>
              <a:defRPr sz="425"/>
            </a:lvl6pPr>
            <a:lvl7pPr marL="1165860" indent="0">
              <a:buNone/>
              <a:defRPr sz="425"/>
            </a:lvl7pPr>
            <a:lvl8pPr marL="1360170" indent="0">
              <a:buNone/>
              <a:defRPr sz="425"/>
            </a:lvl8pPr>
            <a:lvl9pPr marL="1554480" indent="0">
              <a:buNone/>
              <a:defRPr sz="4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41B7-EBF0-0840-9EC7-D2B846EDEDC8}" type="datetime1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D23A-D002-A245-A77A-130369860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161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76" y="267759"/>
            <a:ext cx="3351848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76" y="1338792"/>
            <a:ext cx="3351848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76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8CA041B7-EBF0-0840-9EC7-D2B846EDEDC8}" type="datetime1">
              <a:rPr lang="en-US" smtClean="0"/>
              <a:pPr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304" y="4661325"/>
            <a:ext cx="1311593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4629" y="4661325"/>
            <a:ext cx="874395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">
                <a:solidFill>
                  <a:schemeClr val="tx1">
                    <a:tint val="75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2A71D23A-D002-A245-A77A-1303698609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6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 dt="0"/>
  <p:txStyles>
    <p:titleStyle>
      <a:lvl1pPr algn="l" defTabSz="38862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97155" indent="-97155" algn="l" defTabSz="38862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29146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48577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68008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87439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106870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26301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45732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651635" indent="-97155" algn="l" defTabSz="388620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1pPr>
      <a:lvl2pPr marL="19431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8862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3pPr>
      <a:lvl4pPr marL="58293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97155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6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36017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algn="l" defTabSz="388620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84620" y="-547036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194219-74B4-D057-04C3-6D0C2F06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5" y="3124200"/>
            <a:ext cx="3351848" cy="1676401"/>
          </a:xfrm>
        </p:spPr>
        <p:txBody>
          <a:bodyPr>
            <a:normAutofit/>
          </a:bodyPr>
          <a:lstStyle/>
          <a:p>
            <a:r>
              <a:rPr lang="en-US" dirty="0"/>
              <a:t>Pocket Guide</a:t>
            </a:r>
            <a:br>
              <a:rPr lang="en-US" dirty="0"/>
            </a:br>
            <a:r>
              <a:rPr lang="en-US" dirty="0"/>
              <a:t>for [State] Voters</a:t>
            </a:r>
            <a:endParaRPr lang="en-US" dirty="0">
              <a:sym typeface="Open Sans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AD23F-4CF2-803A-D8E6-3BA18D6306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 rot="10800000">
            <a:off x="250984" y="1828799"/>
            <a:ext cx="3368040" cy="116967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[County Board of Elections]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[General Election 20XX]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819411-86FC-880E-3150-6196969A44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899" y="380999"/>
            <a:ext cx="2316163" cy="866775"/>
          </a:xfrm>
        </p:spPr>
        <p:txBody>
          <a:bodyPr/>
          <a:lstStyle/>
          <a:p>
            <a:r>
              <a:rPr lang="en-US" dirty="0"/>
              <a:t>[Franklin] county</a:t>
            </a:r>
          </a:p>
          <a:p>
            <a:r>
              <a:rPr lang="en-US" dirty="0"/>
              <a:t>[</a:t>
            </a:r>
            <a:r>
              <a:rPr lang="en-US" dirty="0" err="1"/>
              <a:t>vote.state.gov</a:t>
            </a:r>
            <a:r>
              <a:rPr lang="en-US" dirty="0"/>
              <a:t>/register]</a:t>
            </a:r>
          </a:p>
          <a:p>
            <a:r>
              <a:rPr lang="en-US" dirty="0"/>
              <a:t>[(555) 555-5555]</a:t>
            </a:r>
          </a:p>
          <a:p>
            <a:r>
              <a:rPr lang="en-US" dirty="0"/>
              <a:t> TTY 555 </a:t>
            </a:r>
          </a:p>
        </p:txBody>
      </p:sp>
      <p:pic>
        <p:nvPicPr>
          <p:cNvPr id="13" name="Picture 12" descr="A seal logo with text and pictures&#10;&#10;Description automatically generated">
            <a:extLst>
              <a:ext uri="{FF2B5EF4-FFF2-40B4-BE49-F238E27FC236}">
                <a16:creationId xmlns:a16="http://schemas.microsoft.com/office/drawing/2014/main" id="{991066F5-E47A-754E-5CF4-1D7E8E1F4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796540" y="45672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95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2667000"/>
          </a:xfrm>
        </p:spPr>
        <p:txBody>
          <a:bodyPr/>
          <a:lstStyle/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1 Pocket Guide to test your print settings. 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All print drivers look different. Use the following standard print settings: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Layout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Print 4 pages to a sheet of paper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Scale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Fit to paper  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Two-sided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: “Print on both sides” and “Flip on short edge”</a:t>
            </a:r>
          </a:p>
          <a:p>
            <a:pPr marL="262890" indent="0" fontAlgn="base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Print on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letter size paper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(8.5 x 11 in)</a:t>
            </a:r>
          </a:p>
          <a:p>
            <a:pPr fontAlgn="base">
              <a:spcBef>
                <a:spcPts val="0"/>
              </a:spcBef>
            </a:pP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Troubleshooting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only 1 page per page? 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Layout is set to print 4 pages per sheet of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with tiny pages?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your Scale is set to Fit to paper.</a:t>
            </a:r>
          </a:p>
          <a:p>
            <a:pPr marL="262890" indent="0" fontAlgn="base">
              <a:spcBef>
                <a:spcPts val="0"/>
              </a:spcBef>
              <a:buNone/>
            </a:pPr>
            <a:r>
              <a:rPr lang="en-US" sz="1000" b="1" i="0" u="none" strike="noStrike" dirty="0">
                <a:solidFill>
                  <a:srgbClr val="000000"/>
                </a:solidFill>
                <a:effectLst/>
              </a:rPr>
              <a:t>Did your guide print single sided?</a:t>
            </a: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 </a:t>
            </a:r>
            <a:br>
              <a:rPr lang="en-US" sz="10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000" b="0" i="0" u="none" strike="noStrike" dirty="0">
                <a:solidFill>
                  <a:srgbClr val="000000"/>
                </a:solidFill>
                <a:effectLst/>
              </a:rPr>
              <a:t>Make sure that Two-sided Printing is checked on, flipping on the short edge.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888CFA-F9B4-8D3C-38B7-5EE4DC17C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4" y="3696134"/>
            <a:ext cx="3540671" cy="109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BCE862-1BBD-8D37-001D-C3B3B183A4EA}"/>
              </a:ext>
            </a:extLst>
          </p:cNvPr>
          <p:cNvSpPr txBox="1"/>
          <p:nvPr/>
        </p:nvSpPr>
        <p:spPr>
          <a:xfrm>
            <a:off x="114300" y="35052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Folding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290603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7928" y="2718315"/>
            <a:ext cx="184731" cy="177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52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A4D5302-B83A-5C4F-3C61-BD06AB3B51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 rot="10800000">
            <a:off x="342900" y="319603"/>
            <a:ext cx="3284220" cy="638708"/>
          </a:xfrm>
        </p:spPr>
        <p:txBody>
          <a:bodyPr/>
          <a:lstStyle/>
          <a:p>
            <a:r>
              <a:rPr lang="en-US" sz="1200" b="1" dirty="0">
                <a:solidFill>
                  <a:srgbClr val="AB2124"/>
                </a:solidFill>
                <a:effectLst/>
              </a:rPr>
              <a:t>Subtopic</a:t>
            </a:r>
            <a:endParaRPr lang="en-US" sz="1050" b="1" dirty="0">
              <a:solidFill>
                <a:srgbClr val="AB2124"/>
              </a:solidFill>
              <a:effectLst/>
            </a:endParaRPr>
          </a:p>
          <a:p>
            <a:r>
              <a:rPr lang="en-US" dirty="0">
                <a:effectLst/>
              </a:rPr>
              <a:t>Content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3A18C-6BF7-D985-6616-F71B0802D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>
            <a:off x="267177" y="4287770"/>
            <a:ext cx="3351848" cy="293370"/>
          </a:xfrm>
        </p:spPr>
        <p:txBody>
          <a:bodyPr/>
          <a:lstStyle/>
          <a:p>
            <a:r>
              <a:rPr lang="en-US" b="1" dirty="0">
                <a:effectLst/>
              </a:rPr>
              <a:t>[Voter question/topic 7]</a:t>
            </a:r>
            <a:endParaRPr lang="en-US" dirty="0">
              <a:effectLst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8F157D4-B6ED-A8DD-A791-6858BC22BA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 rot="10800000">
            <a:off x="438032" y="1066800"/>
            <a:ext cx="3093956" cy="3067580"/>
          </a:xfrm>
        </p:spPr>
        <p:txBody>
          <a:bodyPr/>
          <a:lstStyle/>
          <a:p>
            <a:r>
              <a:rPr lang="en-US" sz="1050" dirty="0"/>
              <a:t>Content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solidFill>
                  <a:srgbClr val="AB2024"/>
                </a:solidFill>
              </a:rPr>
              <a:t>Subtopic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50" dirty="0"/>
              <a:t>List item</a:t>
            </a:r>
          </a:p>
          <a:p>
            <a:pPr marL="188595" indent="-188595">
              <a:buFont typeface="Arial" charset="0"/>
              <a:buChar char="•"/>
            </a:pPr>
            <a:r>
              <a:rPr lang="en-US" dirty="0"/>
              <a:t>List item</a:t>
            </a:r>
          </a:p>
          <a:p>
            <a:pPr marL="188595" indent="-188595">
              <a:buFont typeface="Arial" charset="0"/>
              <a:buChar char="•"/>
            </a:pPr>
            <a:r>
              <a:rPr lang="en-US" sz="1050" dirty="0"/>
              <a:t>List 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61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66700" y="714184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04901" y="1033249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3" y="1033249"/>
            <a:ext cx="636919" cy="53309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88" y="2261423"/>
            <a:ext cx="746334" cy="53309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734349"/>
            <a:ext cx="744322" cy="3995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9408929-D1B7-6639-3F4E-C45E1576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42900"/>
            <a:ext cx="3352800" cy="371284"/>
          </a:xfrm>
        </p:spPr>
        <p:txBody>
          <a:bodyPr/>
          <a:lstStyle/>
          <a:p>
            <a:r>
              <a:rPr lang="en-US" dirty="0"/>
              <a:t>[Voter question/topic 1]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7459C2-ACC7-C1F8-DCED-3DDC0CBDBCF2}"/>
              </a:ext>
            </a:extLst>
          </p:cNvPr>
          <p:cNvSpPr txBox="1"/>
          <p:nvPr/>
        </p:nvSpPr>
        <p:spPr>
          <a:xfrm>
            <a:off x="266700" y="1939390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160B2B-F0FA-68B6-2982-D3DA5BFEA272}"/>
              </a:ext>
            </a:extLst>
          </p:cNvPr>
          <p:cNvSpPr txBox="1"/>
          <p:nvPr/>
        </p:nvSpPr>
        <p:spPr>
          <a:xfrm>
            <a:off x="1104901" y="2258455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473AF6-054E-A5CA-656C-59C554F78F11}"/>
              </a:ext>
            </a:extLst>
          </p:cNvPr>
          <p:cNvSpPr txBox="1"/>
          <p:nvPr/>
        </p:nvSpPr>
        <p:spPr>
          <a:xfrm>
            <a:off x="266700" y="3389818"/>
            <a:ext cx="325326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302084-4BD2-B3FF-7D40-22B4863B16EE}"/>
              </a:ext>
            </a:extLst>
          </p:cNvPr>
          <p:cNvSpPr txBox="1"/>
          <p:nvPr/>
        </p:nvSpPr>
        <p:spPr>
          <a:xfrm>
            <a:off x="1104901" y="3708883"/>
            <a:ext cx="264033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  <a:p>
            <a:pPr marL="171450" indent="-171450">
              <a:spcAft>
                <a:spcPts val="28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item</a:t>
            </a:r>
          </a:p>
        </p:txBody>
      </p:sp>
    </p:spTree>
    <p:extLst>
      <p:ext uri="{BB962C8B-B14F-4D97-AF65-F5344CB8AC3E}">
        <p14:creationId xmlns:p14="http://schemas.microsoft.com/office/powerpoint/2010/main" val="1402495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7F3E45-EB50-8914-7B47-13DB570B4D73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595817" y="1132216"/>
            <a:ext cx="0" cy="2175837"/>
          </a:xfrm>
          <a:prstGeom prst="line">
            <a:avLst/>
          </a:prstGeom>
          <a:ln w="38100">
            <a:solidFill>
              <a:srgbClr val="DDE9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755026"/>
            <a:ext cx="377190" cy="3771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2" y="3925877"/>
            <a:ext cx="377190" cy="3771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92539" y="751257"/>
            <a:ext cx="2723247" cy="46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538" y="3863693"/>
            <a:ext cx="2601232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Find out more at </a:t>
            </a:r>
            <a:r>
              <a:rPr lang="en-US" sz="11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countyelections.org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or (</a:t>
            </a:r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555) 555-5555 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or </a:t>
            </a:r>
            <a:r>
              <a:rPr lang="en-US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TTY 555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1165A6-2001-FCAE-E705-0ED225DC9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77" y="342466"/>
            <a:ext cx="3351848" cy="377190"/>
          </a:xfrm>
        </p:spPr>
        <p:txBody>
          <a:bodyPr wrap="square">
            <a:noAutofit/>
          </a:bodyPr>
          <a:lstStyle/>
          <a:p>
            <a:r>
              <a:rPr lang="en-US" dirty="0"/>
              <a:t>[Voter question/topic 2]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A45B7-C319-F084-2F3B-77DB9C50AD68}"/>
              </a:ext>
            </a:extLst>
          </p:cNvPr>
          <p:cNvSpPr txBox="1"/>
          <p:nvPr/>
        </p:nvSpPr>
        <p:spPr>
          <a:xfrm>
            <a:off x="892539" y="2580057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 by [time]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442EEE-F62D-E118-7B32-BD6E142A9CD4}"/>
              </a:ext>
            </a:extLst>
          </p:cNvPr>
          <p:cNvSpPr txBox="1"/>
          <p:nvPr/>
        </p:nvSpPr>
        <p:spPr>
          <a:xfrm>
            <a:off x="892539" y="3269235"/>
            <a:ext cx="2723247" cy="6192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05B7FF-E4A0-55BC-976E-81AA3D98854C}"/>
              </a:ext>
            </a:extLst>
          </p:cNvPr>
          <p:cNvSpPr txBox="1"/>
          <p:nvPr/>
        </p:nvSpPr>
        <p:spPr>
          <a:xfrm>
            <a:off x="267177" y="4578681"/>
            <a:ext cx="3047523" cy="2143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100" b="1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Lift page for more information inside</a:t>
            </a:r>
            <a:endParaRPr lang="en-US" sz="1100" dirty="0"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2F9950-A847-6E9C-784E-BDF311379D83}"/>
              </a:ext>
            </a:extLst>
          </p:cNvPr>
          <p:cNvSpPr/>
          <p:nvPr/>
        </p:nvSpPr>
        <p:spPr>
          <a:xfrm>
            <a:off x="504377" y="1916183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EAE3BB-5486-1EC2-A9D5-CD9C45A94F37}"/>
              </a:ext>
            </a:extLst>
          </p:cNvPr>
          <p:cNvSpPr/>
          <p:nvPr/>
        </p:nvSpPr>
        <p:spPr>
          <a:xfrm>
            <a:off x="504377" y="2623379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E8891-604A-33B2-A7B5-A9FCC5A09110}"/>
              </a:ext>
            </a:extLst>
          </p:cNvPr>
          <p:cNvSpPr/>
          <p:nvPr/>
        </p:nvSpPr>
        <p:spPr>
          <a:xfrm>
            <a:off x="504377" y="3308053"/>
            <a:ext cx="182880" cy="182880"/>
          </a:xfrm>
          <a:prstGeom prst="ellipse">
            <a:avLst/>
          </a:prstGeom>
          <a:solidFill>
            <a:srgbClr val="AB20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99E8BD1-8974-3E43-3384-D3877A45F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01231" y="4600507"/>
            <a:ext cx="192539" cy="1925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6E05F3-A52D-DC10-5A19-4A1A909A205A}"/>
              </a:ext>
            </a:extLst>
          </p:cNvPr>
          <p:cNvSpPr txBox="1"/>
          <p:nvPr/>
        </p:nvSpPr>
        <p:spPr>
          <a:xfrm>
            <a:off x="892539" y="1886374"/>
            <a:ext cx="2723247" cy="46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day]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28505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267178" y="762000"/>
            <a:ext cx="3302734" cy="161582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noAutofit/>
          </a:bodyPr>
          <a:lstStyle/>
          <a:p>
            <a:r>
              <a:rPr lang="en-US" sz="1100" dirty="0">
                <a:effectLst/>
                <a:latin typeface="Noto Sans" panose="020B0502040504020204" pitchFamily="34" charset="0"/>
              </a:rPr>
              <a:t>Content</a:t>
            </a: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1]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2]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[List item 3]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more information on [topic], [action] at [URL, email, etc.]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EB234D-3DC7-0B4C-23C1-D515BD72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3]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41721"/>
            <a:ext cx="3351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991" y="1338150"/>
            <a:ext cx="3024916" cy="469286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427991" y="2045314"/>
            <a:ext cx="3024916" cy="469286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951" y="4120188"/>
            <a:ext cx="32669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1870039" y="1817774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1870039" y="3242240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870039" y="2532513"/>
            <a:ext cx="140818" cy="186080"/>
          </a:xfrm>
          <a:prstGeom prst="downArrow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52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F6FB8101-AC5F-94CE-9699-56DD606D4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4]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C6042A-C5CE-0D9F-8834-9B6C83CED58B}"/>
              </a:ext>
            </a:extLst>
          </p:cNvPr>
          <p:cNvSpPr/>
          <p:nvPr/>
        </p:nvSpPr>
        <p:spPr>
          <a:xfrm>
            <a:off x="427991" y="2772564"/>
            <a:ext cx="3024916" cy="469286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E21C05-AD68-5D31-3C8A-EEEF33BE0117}"/>
              </a:ext>
            </a:extLst>
          </p:cNvPr>
          <p:cNvSpPr/>
          <p:nvPr/>
        </p:nvSpPr>
        <p:spPr>
          <a:xfrm>
            <a:off x="427991" y="3479760"/>
            <a:ext cx="3024916" cy="469286"/>
          </a:xfrm>
          <a:prstGeom prst="rect">
            <a:avLst/>
          </a:prstGeom>
          <a:noFill/>
          <a:ln w="38100">
            <a:solidFill>
              <a:srgbClr val="DDE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Subtopic</a:t>
            </a:r>
            <a:endParaRPr lang="en-US" sz="1200" dirty="0">
              <a:solidFill>
                <a:srgbClr val="AB2024"/>
              </a:solidFill>
              <a:effectLst/>
              <a:latin typeface="Noto Sans" panose="020B0502040504020204" pitchFamily="34" charset="0"/>
            </a:endParaRPr>
          </a:p>
          <a:p>
            <a:r>
              <a:rPr lang="en-US" sz="1000" dirty="0">
                <a:solidFill>
                  <a:schemeClr val="tx1"/>
                </a:solidFill>
                <a:effectLst/>
                <a:latin typeface="Noto Sans" panose="020B0502040504020204" pitchFamily="34" charset="0"/>
              </a:rPr>
              <a:t>Content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177" y="773701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06" y="1113651"/>
            <a:ext cx="1093851" cy="10963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" y="1113651"/>
            <a:ext cx="1078884" cy="1096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" y="2216882"/>
            <a:ext cx="1516380" cy="5964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0156" y="2216883"/>
            <a:ext cx="1413149" cy="3631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520" y="2856045"/>
            <a:ext cx="3253264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To vote on a touchscreen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2" y="3198112"/>
            <a:ext cx="1079002" cy="10963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3" y="3198112"/>
            <a:ext cx="1086444" cy="10963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520" y="4294478"/>
            <a:ext cx="1440180" cy="4985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47979" y="4294478"/>
            <a:ext cx="1676400" cy="392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68DD20-2385-D548-9BE6-4EFEE2F9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461" y="80010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773" y="1093470"/>
            <a:ext cx="33662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461" y="1889760"/>
            <a:ext cx="325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AB2024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Subtopic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4142" y="2247575"/>
            <a:ext cx="23936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52" y="2258167"/>
            <a:ext cx="377190" cy="377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2775" y="2769870"/>
            <a:ext cx="33662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A5061F-3DBB-75D7-2B2C-5FDF799D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[Voter question/topic 6]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624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45C183-0D46-18BC-975E-05D30489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Notes (delete after)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1BA2E-9684-5C64-1F0C-BDDE7AE7F6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74638" y="685800"/>
            <a:ext cx="3344862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lvl="1"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0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0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000" dirty="0">
              <a:effectLst/>
              <a:latin typeface="Noto Sans" panose="020B050204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000" u="sng" dirty="0">
                <a:solidFill>
                  <a:srgbClr val="205D9E"/>
                </a:solidFill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000" dirty="0">
                <a:effectLst/>
                <a:latin typeface="Noto Sans" panose="020B0502040504020204" pitchFamily="34" charset="0"/>
              </a:rPr>
              <a:t>. Noto Sans is a legible font with robust language support. If you cannot use Noto Sans, you can use a sans serif font like Calibri.</a:t>
            </a:r>
          </a:p>
          <a:p>
            <a:pPr>
              <a:lnSpc>
                <a:spcPct val="120000"/>
              </a:lnSpc>
            </a:pPr>
            <a:r>
              <a:rPr lang="en-US" sz="10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1F1B972-7379-300E-61BB-38A41BA20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80100" y="-23064191"/>
            <a:ext cx="1185291" cy="6929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Open Sans ExtraBold"/>
              </a:rPr>
              <a:t>Folding Instructions</a:t>
            </a:r>
            <a:endParaRPr kumimoji="0" lang="en-US" altLang="en-US" sz="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29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86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94F884BB-3F1F-43F0-A261-38436A3B7C8C}"/>
</file>

<file path=customXml/itemProps2.xml><?xml version="1.0" encoding="utf-8"?>
<ds:datastoreItem xmlns:ds="http://schemas.openxmlformats.org/officeDocument/2006/customXml" ds:itemID="{CEEAFB7F-4C53-4D5F-A4D8-C0F2818B4681}"/>
</file>

<file path=customXml/itemProps3.xml><?xml version="1.0" encoding="utf-8"?>
<ds:datastoreItem xmlns:ds="http://schemas.openxmlformats.org/officeDocument/2006/customXml" ds:itemID="{3ECDA84C-887F-4EBF-AA28-6293AF3F632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5383</TotalTime>
  <Words>554</Words>
  <Application>Microsoft Macintosh PowerPoint</Application>
  <PresentationFormat>Custom</PresentationFormat>
  <Paragraphs>96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</vt:lpstr>
      <vt:lpstr>Open Sans ExtraBold</vt:lpstr>
      <vt:lpstr>Open Sans Light</vt:lpstr>
      <vt:lpstr>Office 2013 - 2022 Theme</vt:lpstr>
      <vt:lpstr>Pocket Guide for [State] Voters</vt:lpstr>
      <vt:lpstr>[Voter question/topic 7]</vt:lpstr>
      <vt:lpstr>[Voter question/topic 1]</vt:lpstr>
      <vt:lpstr>[Voter question/topic 2] </vt:lpstr>
      <vt:lpstr>[Voter question/topic 3]</vt:lpstr>
      <vt:lpstr>[Voter question/topic 4]</vt:lpstr>
      <vt:lpstr>[Voter question/topic 5]</vt:lpstr>
      <vt:lpstr>[Voter question/topic 6]</vt:lpstr>
      <vt:lpstr>Design Notes (delete after)</vt:lpstr>
      <vt:lpstr>Print Notes (delete after)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Losenara, Kimberly (Contractor)@GOVOPS</cp:lastModifiedBy>
  <cp:revision>202</cp:revision>
  <cp:lastPrinted>2018-03-06T17:05:08Z</cp:lastPrinted>
  <dcterms:created xsi:type="dcterms:W3CDTF">2017-03-03T21:28:40Z</dcterms:created>
  <dcterms:modified xsi:type="dcterms:W3CDTF">2024-07-10T04:24:50Z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