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7772400" cy="10058400"/>
  <p:notesSz cx="6858000" cy="9144000"/>
  <p:embeddedFontLst>
    <p:embeddedFont>
      <p:font typeface="Noto Sans" panose="020B0502040504020204" pitchFamily="34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6" roundtripDataSignature="AMtx7mh+DE4My+R7mHrjTVf4GeZ6OjNgs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brady@eac.gov" initials="" lastIdx="3" clrIdx="0"/>
  <p:cmAuthor id="1" name="Kimberly Gail Losenara" initials="" lastIdx="1" clrIdx="1"/>
  <p:cmAuthor id="2" name="Kimberly Gail Losenara" initials="KL" lastIdx="1" clrIdx="2">
    <p:extLst>
      <p:ext uri="{19B8F6BF-5375-455C-9EA6-DF929625EA0E}">
        <p15:presenceInfo xmlns:p15="http://schemas.microsoft.com/office/powerpoint/2012/main" userId="517f6b00e891b08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98"/>
    <p:restoredTop sz="94675"/>
  </p:normalViewPr>
  <p:slideViewPr>
    <p:cSldViewPr snapToGrid="0">
      <p:cViewPr varScale="1">
        <p:scale>
          <a:sx n="81" d="100"/>
          <a:sy n="81" d="100"/>
        </p:scale>
        <p:origin x="2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font" Target="fonts/font3.fntdata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24" Type="http://schemas.openxmlformats.org/officeDocument/2006/relationships/customXml" Target="../customXml/item3.xml"/><Relationship Id="rId5" Type="http://schemas.openxmlformats.org/officeDocument/2006/relationships/font" Target="fonts/font1.fntdata"/><Relationship Id="rId23" Type="http://schemas.openxmlformats.org/officeDocument/2006/relationships/customXml" Target="../customXml/item2.xml"/><Relationship Id="rId19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22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40"/>
              <a:buFont typeface="Noto Sans"/>
              <a:buNone/>
              <a:defRPr>
                <a:latin typeface="Noto Sans"/>
                <a:ea typeface="Noto Sans"/>
                <a:cs typeface="Noto Sans"/>
                <a:sym typeface="No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3" name="Google Shape;13;p4"/>
          <p:cNvSpPr txBox="1"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973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380"/>
              <a:buChar char="•"/>
              <a:defRPr>
                <a:latin typeface="Noto Sans"/>
                <a:ea typeface="Noto Sans"/>
                <a:cs typeface="Noto Sans"/>
                <a:sym typeface="Noto Sans"/>
              </a:defRPr>
            </a:lvl1pPr>
            <a:lvl2pPr marL="914400" lvl="1" indent="-35814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2040"/>
              <a:buChar char="•"/>
              <a:defRPr>
                <a:latin typeface="Noto Sans"/>
                <a:ea typeface="Noto Sans"/>
                <a:cs typeface="Noto Sans"/>
                <a:sym typeface="Noto Sans"/>
              </a:defRPr>
            </a:lvl2pPr>
            <a:lvl3pPr marL="1371600" lvl="2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>
                <a:latin typeface="Noto Sans"/>
                <a:ea typeface="Noto Sans"/>
                <a:cs typeface="Noto Sans"/>
                <a:sym typeface="Noto Sans"/>
              </a:defRPr>
            </a:lvl3pPr>
            <a:lvl4pPr marL="1828800" lvl="3" indent="-325755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Char char="•"/>
              <a:defRPr>
                <a:latin typeface="Noto Sans"/>
                <a:ea typeface="Noto Sans"/>
                <a:cs typeface="Noto Sans"/>
                <a:sym typeface="Noto Sans"/>
              </a:defRPr>
            </a:lvl4pPr>
            <a:lvl5pPr marL="2286000" lvl="4" indent="-325754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Char char="•"/>
              <a:defRPr>
                <a:latin typeface="Noto Sans"/>
                <a:ea typeface="Noto Sans"/>
                <a:cs typeface="Noto Sans"/>
                <a:sym typeface="Noto Sans"/>
              </a:defRPr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body" idx="1"/>
          </p:nvPr>
        </p:nvSpPr>
        <p:spPr>
          <a:xfrm rot="5400000">
            <a:off x="695219" y="2516718"/>
            <a:ext cx="6381962" cy="6703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>
            <a:spLocks noGrp="1"/>
          </p:cNvSpPr>
          <p:nvPr>
            <p:ph type="title"/>
          </p:nvPr>
        </p:nvSpPr>
        <p:spPr>
          <a:xfrm rot="5400000">
            <a:off x="2138071" y="3959569"/>
            <a:ext cx="8524029" cy="1675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body" idx="1"/>
          </p:nvPr>
        </p:nvSpPr>
        <p:spPr>
          <a:xfrm rot="5400000">
            <a:off x="-1262353" y="2332223"/>
            <a:ext cx="8524029" cy="4930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4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100"/>
              <a:buFont typeface="Noto Sans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  <a:defRPr sz="2040"/>
            </a:lvl1pPr>
            <a:lvl2pPr lvl="1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2pPr>
            <a:lvl3pPr lvl="2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  <a:defRPr sz="1530"/>
            </a:lvl3pPr>
            <a:lvl4pPr lvl="3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4pPr>
            <a:lvl5pPr lvl="4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5pPr>
            <a:lvl6pPr lvl="5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6pPr>
            <a:lvl7pPr lvl="6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7pPr>
            <a:lvl8pPr lvl="7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8pPr>
            <a:lvl9pPr lvl="8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100"/>
              <a:buFont typeface="Noto Sans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  <a:defRPr sz="204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 sz="17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530"/>
              <a:buNone/>
              <a:defRPr sz="153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534353" y="2677584"/>
            <a:ext cx="3303270" cy="638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body" idx="2"/>
          </p:nvPr>
        </p:nvSpPr>
        <p:spPr>
          <a:xfrm>
            <a:off x="3934778" y="2677584"/>
            <a:ext cx="3303270" cy="638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  <a:defRPr sz="2040" b="1"/>
            </a:lvl1pPr>
            <a:lvl2pPr marL="914400" lvl="1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 b="1"/>
            </a:lvl2pPr>
            <a:lvl3pPr marL="1371600" lvl="2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  <a:defRPr sz="1530" b="1"/>
            </a:lvl3pPr>
            <a:lvl4pPr marL="1828800" lvl="3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4pPr>
            <a:lvl5pPr marL="2286000" lvl="4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5pPr>
            <a:lvl6pPr marL="2743200" lvl="5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6pPr>
            <a:lvl7pPr marL="3200400" lvl="6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7pPr>
            <a:lvl8pPr marL="3657600" lvl="7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8pPr>
            <a:lvl9pPr marL="4114800" lvl="8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body" idx="2"/>
          </p:nvPr>
        </p:nvSpPr>
        <p:spPr>
          <a:xfrm>
            <a:off x="535366" y="3674110"/>
            <a:ext cx="3288089" cy="5404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body" idx="3"/>
          </p:nvPr>
        </p:nvSpPr>
        <p:spPr>
          <a:xfrm>
            <a:off x="3934778" y="2465706"/>
            <a:ext cx="3304282" cy="1208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  <a:defRPr sz="2040" b="1"/>
            </a:lvl1pPr>
            <a:lvl2pPr marL="914400" lvl="1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 b="1"/>
            </a:lvl2pPr>
            <a:lvl3pPr marL="1371600" lvl="2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  <a:defRPr sz="1530" b="1"/>
            </a:lvl3pPr>
            <a:lvl4pPr marL="1828800" lvl="3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4pPr>
            <a:lvl5pPr marL="2286000" lvl="4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5pPr>
            <a:lvl6pPr marL="2743200" lvl="5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6pPr>
            <a:lvl7pPr marL="3200400" lvl="6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7pPr>
            <a:lvl8pPr marL="3657600" lvl="7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8pPr>
            <a:lvl9pPr marL="4114800" lvl="8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body" idx="4"/>
          </p:nvPr>
        </p:nvSpPr>
        <p:spPr>
          <a:xfrm>
            <a:off x="3934778" y="3674110"/>
            <a:ext cx="3304282" cy="5404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20"/>
              <a:buFont typeface="Noto Sans"/>
              <a:buNone/>
              <a:defRPr sz="272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body" idx="1"/>
          </p:nvPr>
        </p:nvSpPr>
        <p:spPr>
          <a:xfrm>
            <a:off x="3304282" y="1448226"/>
            <a:ext cx="3934778" cy="7147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132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720"/>
              <a:buChar char="•"/>
              <a:defRPr sz="2720"/>
            </a:lvl1pPr>
            <a:lvl2pPr marL="914400" lvl="1" indent="-37973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2380"/>
              <a:buChar char="•"/>
              <a:defRPr sz="2380"/>
            </a:lvl2pPr>
            <a:lvl3pPr marL="1371600" lvl="2" indent="-358139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2040"/>
              <a:buChar char="•"/>
              <a:defRPr sz="2040"/>
            </a:lvl3pPr>
            <a:lvl4pPr marL="1828800" lvl="3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4pPr>
            <a:lvl5pPr marL="2286000" lvl="4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5pPr>
            <a:lvl6pPr marL="2743200" lvl="5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6pPr>
            <a:lvl7pPr marL="3200400" lvl="6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7pPr>
            <a:lvl8pPr marL="3657600" lvl="7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8pPr>
            <a:lvl9pPr marL="4114800" lvl="8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body" idx="2"/>
          </p:nvPr>
        </p:nvSpPr>
        <p:spPr>
          <a:xfrm>
            <a:off x="535365" y="3017520"/>
            <a:ext cx="2506801" cy="559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1pPr>
            <a:lvl2pPr marL="914400" lvl="1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190"/>
              <a:buNone/>
              <a:defRPr sz="1190"/>
            </a:lvl2pPr>
            <a:lvl3pPr marL="1371600" lvl="2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020"/>
              <a:buNone/>
              <a:defRPr sz="1020"/>
            </a:lvl3pPr>
            <a:lvl4pPr marL="1828800" lvl="3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4pPr>
            <a:lvl5pPr marL="2286000" lvl="4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5pPr>
            <a:lvl6pPr marL="2743200" lvl="5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6pPr>
            <a:lvl7pPr marL="3200400" lvl="6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7pPr>
            <a:lvl8pPr marL="3657600" lvl="7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8pPr>
            <a:lvl9pPr marL="4114800" lvl="8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20"/>
              <a:buFont typeface="Noto Sans"/>
              <a:buNone/>
              <a:defRPr sz="272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>
            <a:spLocks noGrp="1"/>
          </p:cNvSpPr>
          <p:nvPr>
            <p:ph type="pic" idx="2"/>
          </p:nvPr>
        </p:nvSpPr>
        <p:spPr>
          <a:xfrm>
            <a:off x="3304282" y="1448226"/>
            <a:ext cx="3934778" cy="7147983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2"/>
          <p:cNvSpPr txBox="1">
            <a:spLocks noGrp="1"/>
          </p:cNvSpPr>
          <p:nvPr>
            <p:ph type="body" idx="1"/>
          </p:nvPr>
        </p:nvSpPr>
        <p:spPr>
          <a:xfrm>
            <a:off x="535365" y="3017520"/>
            <a:ext cx="2506801" cy="559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1pPr>
            <a:lvl2pPr marL="914400" lvl="1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190"/>
              <a:buNone/>
              <a:defRPr sz="1190"/>
            </a:lvl2pPr>
            <a:lvl3pPr marL="1371600" lvl="2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020"/>
              <a:buNone/>
              <a:defRPr sz="1020"/>
            </a:lvl3pPr>
            <a:lvl4pPr marL="1828800" lvl="3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4pPr>
            <a:lvl5pPr marL="2286000" lvl="4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5pPr>
            <a:lvl6pPr marL="2743200" lvl="5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6pPr>
            <a:lvl7pPr marL="3200400" lvl="6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7pPr>
            <a:lvl8pPr marL="3657600" lvl="7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8pPr>
            <a:lvl9pPr marL="4114800" lvl="8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9pPr>
          </a:lstStyle>
          <a:p>
            <a:endParaRPr/>
          </a:p>
        </p:txBody>
      </p:sp>
      <p:sp>
        <p:nvSpPr>
          <p:cNvPr id="65" name="Google Shape;65;p12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2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40"/>
              <a:buFont typeface="Noto Sans"/>
              <a:buNone/>
              <a:defRPr sz="374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Google Shape;7;p3"/>
          <p:cNvSpPr txBox="1"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7973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380"/>
              <a:buFont typeface="Arial"/>
              <a:buChar char="•"/>
              <a:defRPr sz="238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1pPr>
            <a:lvl2pPr marL="914400" marR="0" lvl="1" indent="-358140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sz="204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2pPr>
            <a:lvl3pPr marL="1371600" marR="0" lvl="2" indent="-336550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3pPr>
            <a:lvl4pPr marL="1828800" marR="0" lvl="3" indent="-325755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4pPr>
            <a:lvl5pPr marL="2286000" marR="0" lvl="4" indent="-325754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5pPr>
            <a:lvl6pPr marL="2743200" marR="0" lvl="5" indent="-325754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5754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5754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5754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3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3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3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fonts.google.com/noto/specimen/Noto+San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0" y="0"/>
            <a:ext cx="7772393" cy="1523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 txBox="1">
            <a:spLocks noGrp="1"/>
          </p:cNvSpPr>
          <p:nvPr>
            <p:ph type="title"/>
          </p:nvPr>
        </p:nvSpPr>
        <p:spPr>
          <a:xfrm>
            <a:off x="1302422" y="761999"/>
            <a:ext cx="6045204" cy="467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"/>
              <a:buNone/>
            </a:pPr>
            <a:r>
              <a:rPr lang="en-US" sz="3200" b="1" dirty="0"/>
              <a:t>[Voter question]</a:t>
            </a:r>
            <a:endParaRPr sz="2800" b="1" dirty="0"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2761" y="265056"/>
            <a:ext cx="969818" cy="969818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"/>
          <p:cNvSpPr txBox="1">
            <a:spLocks noGrp="1"/>
          </p:cNvSpPr>
          <p:nvPr>
            <p:ph type="body" idx="1"/>
          </p:nvPr>
        </p:nvSpPr>
        <p:spPr>
          <a:xfrm>
            <a:off x="338179" y="3677633"/>
            <a:ext cx="3915166" cy="3209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 b="1" dirty="0"/>
              <a:t>[Heading as a voter question]</a:t>
            </a:r>
            <a:endParaRPr sz="1800" b="1" dirty="0"/>
          </a:p>
          <a:p>
            <a:pPr marL="0" lvl="0" indent="0" algn="l" rtl="0">
              <a:lnSpc>
                <a:spcPct val="114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1400" dirty="0"/>
              <a:t>Content:</a:t>
            </a:r>
            <a:endParaRPr dirty="0"/>
          </a:p>
          <a:p>
            <a:pPr marL="194310" lvl="0" indent="-194310" algn="l" rtl="0">
              <a:lnSpc>
                <a:spcPct val="114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-US" sz="1400" dirty="0"/>
              <a:t>List or bullet item</a:t>
            </a:r>
          </a:p>
          <a:p>
            <a:pPr marL="194310" indent="-194310">
              <a:lnSpc>
                <a:spcPct val="114000"/>
              </a:lnSpc>
              <a:buSzPts val="1400"/>
            </a:pPr>
            <a:r>
              <a:rPr lang="en-US" sz="1400" dirty="0"/>
              <a:t>List or bullet item</a:t>
            </a:r>
          </a:p>
          <a:p>
            <a:pPr marL="194310" indent="-194310">
              <a:lnSpc>
                <a:spcPct val="114000"/>
              </a:lnSpc>
              <a:buSzPts val="1400"/>
            </a:pPr>
            <a:r>
              <a:rPr lang="en-US" sz="1400" dirty="0"/>
              <a:t>List or bullet item</a:t>
            </a:r>
          </a:p>
        </p:txBody>
      </p:sp>
      <p:sp>
        <p:nvSpPr>
          <p:cNvPr id="89" name="Google Shape;89;p1"/>
          <p:cNvSpPr/>
          <p:nvPr/>
        </p:nvSpPr>
        <p:spPr>
          <a:xfrm>
            <a:off x="282750" y="7747518"/>
            <a:ext cx="7065000" cy="174306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1302422" y="295695"/>
            <a:ext cx="619298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[Franklin</a:t>
            </a:r>
            <a:r>
              <a:rPr lang="en-US" sz="1800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]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 County</a:t>
            </a:r>
            <a:endParaRPr sz="1800" dirty="0">
              <a:solidFill>
                <a:schemeClr val="dk1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1252575" y="7911275"/>
            <a:ext cx="5998200" cy="124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  <a:buClr>
                <a:schemeClr val="dk1"/>
              </a:buClr>
              <a:buSzPts val="1800"/>
            </a:pPr>
            <a:r>
              <a:rPr lang="en-US" sz="1800" b="1" u="none" dirty="0">
                <a:solidFill>
                  <a:schemeClr val="dk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Noto Sans"/>
              </a:rPr>
              <a:t>[Callout topic]</a:t>
            </a:r>
            <a:endParaRPr lang="en-US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Open Sans"/>
            </a:endParaRPr>
          </a:p>
          <a:p>
            <a:pPr>
              <a:lnSpc>
                <a:spcPct val="114000"/>
              </a:lnSpc>
              <a:buClr>
                <a:schemeClr val="dk1"/>
              </a:buClr>
              <a:buSzPts val="1800"/>
            </a:pPr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Open Sans"/>
              </a:rPr>
              <a:t>Content</a:t>
            </a:r>
            <a:endParaRPr lang="en-US" b="1" u="none" dirty="0">
              <a:solidFill>
                <a:schemeClr val="dk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Noto Sans"/>
            </a:endParaRPr>
          </a:p>
        </p:txBody>
      </p:sp>
      <p:sp>
        <p:nvSpPr>
          <p:cNvPr id="92" name="Google Shape;92;p1"/>
          <p:cNvSpPr txBox="1"/>
          <p:nvPr/>
        </p:nvSpPr>
        <p:spPr>
          <a:xfrm>
            <a:off x="1252579" y="1789055"/>
            <a:ext cx="6181641" cy="1292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1800" b="1" dirty="0">
                <a:effectLst/>
                <a:latin typeface="Noto Sans" panose="020B0502040504020204" pitchFamily="34" charset="0"/>
              </a:rPr>
              <a:t>The deadline to [action] is [Month day, year]</a:t>
            </a:r>
            <a:endParaRPr lang="en-US" sz="1800" dirty="0">
              <a:effectLst/>
              <a:latin typeface="Noto Sans" panose="020B0502040504020204" pitchFamily="34" charset="0"/>
            </a:endParaRPr>
          </a:p>
          <a:p>
            <a:pPr marL="0" marR="0" lvl="0" indent="0" algn="l" rtl="0">
              <a:lnSpc>
                <a:spcPct val="114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[Action] at </a:t>
            </a:r>
            <a:r>
              <a:rPr lang="en-US" sz="1800" b="1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[URL, email, etc</a:t>
            </a:r>
            <a:r>
              <a:rPr lang="en-US" sz="1800" b="1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.</a:t>
            </a:r>
            <a:r>
              <a:rPr lang="en-US" sz="1800" b="1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]</a:t>
            </a:r>
            <a:endParaRPr dirty="0"/>
          </a:p>
          <a:p>
            <a:pPr marL="0" marR="0" lvl="0" indent="0" algn="l" rtl="0">
              <a:lnSpc>
                <a:spcPct val="114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For questions, </a:t>
            </a:r>
            <a:r>
              <a:rPr lang="en-US" sz="1800" b="0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call (555) 555-5555 or TTY 555</a:t>
            </a:r>
            <a:endParaRPr dirty="0"/>
          </a:p>
        </p:txBody>
      </p:sp>
      <p:sp>
        <p:nvSpPr>
          <p:cNvPr id="93" name="Google Shape;93;p1"/>
          <p:cNvSpPr txBox="1"/>
          <p:nvPr/>
        </p:nvSpPr>
        <p:spPr>
          <a:xfrm>
            <a:off x="4596847" y="3677633"/>
            <a:ext cx="2653797" cy="3209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[Heading as a voter question]</a:t>
            </a:r>
          </a:p>
          <a:p>
            <a:pPr marL="0" marR="0" lvl="0" indent="0" algn="l" rtl="0">
              <a:lnSpc>
                <a:spcPct val="114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b="0" u="none" dirty="0">
                <a:solidFill>
                  <a:schemeClr val="dk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Noto Sans"/>
              </a:rPr>
              <a:t>Content:</a:t>
            </a:r>
            <a:endParaRPr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194310" lvl="0" indent="-194310" algn="l" rtl="0">
              <a:lnSpc>
                <a:spcPct val="114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-US" sz="14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List or bullet item</a:t>
            </a:r>
          </a:p>
          <a:p>
            <a:pPr marL="194310" indent="-194310">
              <a:lnSpc>
                <a:spcPct val="114000"/>
              </a:lnSpc>
              <a:spcBef>
                <a:spcPts val="850"/>
              </a:spcBef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 sz="14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List or bullet item</a:t>
            </a:r>
          </a:p>
          <a:p>
            <a:pPr marL="194310" indent="-194310">
              <a:lnSpc>
                <a:spcPct val="114000"/>
              </a:lnSpc>
              <a:spcBef>
                <a:spcPts val="850"/>
              </a:spcBef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 sz="14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List or bullet item</a:t>
            </a:r>
          </a:p>
          <a:p>
            <a:pPr marL="194310" lvl="0" indent="-194310" algn="l" rtl="0">
              <a:lnSpc>
                <a:spcPct val="114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endParaRPr lang="en-US" sz="1400" dirty="0"/>
          </a:p>
        </p:txBody>
      </p:sp>
      <p:pic>
        <p:nvPicPr>
          <p:cNvPr id="94" name="Google Shape;94;p1" descr="A white letter on a black background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1482" y="7939860"/>
            <a:ext cx="685800" cy="685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5" name="Google Shape;95;p1"/>
          <p:cNvCxnSpPr/>
          <p:nvPr/>
        </p:nvCxnSpPr>
        <p:spPr>
          <a:xfrm>
            <a:off x="424770" y="3330855"/>
            <a:ext cx="6825874" cy="0"/>
          </a:xfrm>
          <a:prstGeom prst="straightConnector1">
            <a:avLst/>
          </a:prstGeom>
          <a:noFill/>
          <a:ln w="12700" cap="flat" cmpd="sng">
            <a:solidFill>
              <a:srgbClr val="7F7F7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6" name="Google Shape;96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4770" y="1784677"/>
            <a:ext cx="685800" cy="68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739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Noto Sans"/>
              <a:buNone/>
            </a:pPr>
            <a:r>
              <a:rPr lang="en-US" b="1" dirty="0"/>
              <a:t>Design guidelines</a:t>
            </a:r>
            <a:endParaRPr dirty="0"/>
          </a:p>
        </p:txBody>
      </p:sp>
      <p:sp>
        <p:nvSpPr>
          <p:cNvPr id="102" name="Google Shape;102;p2"/>
          <p:cNvSpPr txBox="1">
            <a:spLocks noGrp="1"/>
          </p:cNvSpPr>
          <p:nvPr>
            <p:ph type="body" idx="1"/>
          </p:nvPr>
        </p:nvSpPr>
        <p:spPr>
          <a:xfrm>
            <a:off x="534353" y="1717963"/>
            <a:ext cx="6476047" cy="7804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94310" lvl="0" indent="-19431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This template is best for if you cannot use color on your materials</a:t>
            </a:r>
            <a:endParaRPr sz="2000" dirty="0"/>
          </a:p>
          <a:p>
            <a:pPr marL="194310" lvl="0" indent="-19431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Replace the seal with your own county or state seal, preferably in grayscale</a:t>
            </a:r>
            <a:endParaRPr sz="2000" dirty="0"/>
          </a:p>
          <a:p>
            <a:pPr marL="194310" lvl="0" indent="-19431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Be sure to update the design with your own county’s name, contact information, and relevant dates</a:t>
            </a:r>
            <a:endParaRPr sz="2000" dirty="0"/>
          </a:p>
          <a:p>
            <a:pPr marL="194310" lvl="0" indent="-19431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Change or switch out terms that your jurisdiction uses (for example, absentee voting instead vote by mail voting) </a:t>
            </a:r>
            <a:endParaRPr sz="2000" dirty="0"/>
          </a:p>
          <a:p>
            <a:pPr marL="194310" lvl="0" indent="-19431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If your county’s website link does not fit the provided space at the bottom, work with your IT team to create a shortened or vanity URL that is simple and easy to remember. </a:t>
            </a:r>
            <a:endParaRPr sz="2000" dirty="0"/>
          </a:p>
          <a:p>
            <a:pPr marL="582930" lvl="1" indent="-19177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E.g., </a:t>
            </a:r>
            <a:r>
              <a:rPr lang="en-US" sz="2000" dirty="0" err="1"/>
              <a:t>vote.state.gov</a:t>
            </a:r>
            <a:r>
              <a:rPr lang="en-US" sz="2000" dirty="0"/>
              <a:t>/register or </a:t>
            </a:r>
            <a:r>
              <a:rPr lang="en-US" sz="2000" dirty="0" err="1"/>
              <a:t>govote.state.gov</a:t>
            </a:r>
            <a:endParaRPr sz="2000" dirty="0"/>
          </a:p>
          <a:p>
            <a:pPr marL="194310" indent="-194310">
              <a:buSzPts val="2000"/>
            </a:pPr>
            <a:r>
              <a:rPr lang="en-US" sz="2000" dirty="0"/>
              <a:t>This template uses the Noto Sans font family available through </a:t>
            </a:r>
            <a:r>
              <a:rPr lang="en-US" sz="2000" dirty="0">
                <a:hlinkClick r:id="rId3"/>
              </a:rPr>
              <a:t>Google Fonts</a:t>
            </a:r>
            <a:r>
              <a:rPr lang="en-US" sz="2000" dirty="0"/>
              <a:t>. Noto Sans is a legible font with robust language support. If you cannot use Noto Sans, you can use Calibri. </a:t>
            </a:r>
          </a:p>
          <a:p>
            <a:pPr marL="194310" lvl="0" indent="-19431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Export the file as a PDF to get printed professionally. </a:t>
            </a:r>
            <a:endParaRPr sz="2000" dirty="0"/>
          </a:p>
        </p:txBody>
      </p:sp>
      <p:sp>
        <p:nvSpPr>
          <p:cNvPr id="103" name="Google Shape;103;p2"/>
          <p:cNvSpPr txBox="1"/>
          <p:nvPr/>
        </p:nvSpPr>
        <p:spPr>
          <a:xfrm>
            <a:off x="5769665" y="643458"/>
            <a:ext cx="2002735" cy="523220"/>
          </a:xfrm>
          <a:prstGeom prst="rect">
            <a:avLst/>
          </a:prstGeom>
          <a:solidFill>
            <a:srgbClr val="FBE4D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Delete this slide when you finalize your design</a:t>
            </a:r>
            <a:endParaRPr sz="1400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9ABE58CCC11241A38D52B73BEDE718" ma:contentTypeVersion="24" ma:contentTypeDescription="Create a new document." ma:contentTypeScope="" ma:versionID="ac688252c4ce2c731594dbee3cfaed4a">
  <xsd:schema xmlns:xsd="http://www.w3.org/2001/XMLSchema" xmlns:xs="http://www.w3.org/2001/XMLSchema" xmlns:p="http://schemas.microsoft.com/office/2006/metadata/properties" xmlns:ns1="http://schemas.microsoft.com/sharepoint/v3" xmlns:ns2="5cab903b-c496-47e8-b984-c6d481742e67" xmlns:ns3="3c73b8fd-b6e0-4a08-a5b4-de5dc77e6534" targetNamespace="http://schemas.microsoft.com/office/2006/metadata/properties" ma:root="true" ma:fieldsID="3bc8faca2d1b8973ed0164d8754f16b7" ns1:_="" ns2:_="" ns3:_="">
    <xsd:import namespace="http://schemas.microsoft.com/sharepoint/v3"/>
    <xsd:import namespace="5cab903b-c496-47e8-b984-c6d481742e67"/>
    <xsd:import namespace="3c73b8fd-b6e0-4a08-a5b4-de5dc77e65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ab903b-c496-47e8-b984-c6d481742e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Flow_SignoffStatus" ma:index="25" nillable="true" ma:displayName="Sign-off status" ma:description="Ready for Review" ma:format="Dropdown" ma:internalName="Sign_x002d_off_x0020_status">
      <xsd:simpleType>
        <xsd:restriction base="dms:Text">
          <xsd:maxLength value="255"/>
        </xsd:restriction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3b8fd-b6e0-4a08-a5b4-de5dc77e6534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ddf2072-9d17-4ea0-babb-f27f3cf8f6ed}" ma:internalName="TaxCatchAll" ma:showField="CatchAllData" ma:web="3c73b8fd-b6e0-4a08-a5b4-de5dc77e65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5cab903b-c496-47e8-b984-c6d481742e67">
      <Terms xmlns="http://schemas.microsoft.com/office/infopath/2007/PartnerControls"/>
    </lcf76f155ced4ddcb4097134ff3c332f>
    <_ip_UnifiedCompliancePolicyProperties xmlns="http://schemas.microsoft.com/sharepoint/v3" xsi:nil="true"/>
    <TaxCatchAll xmlns="3c73b8fd-b6e0-4a08-a5b4-de5dc77e6534" xsi:nil="true"/>
    <_Flow_SignoffStatus xmlns="5cab903b-c496-47e8-b984-c6d481742e67" xsi:nil="true"/>
  </documentManagement>
</p:properties>
</file>

<file path=customXml/itemProps1.xml><?xml version="1.0" encoding="utf-8"?>
<ds:datastoreItem xmlns:ds="http://schemas.openxmlformats.org/officeDocument/2006/customXml" ds:itemID="{15EAEFE4-2AAE-4C3F-9ACD-67CB45CA667E}"/>
</file>

<file path=customXml/itemProps2.xml><?xml version="1.0" encoding="utf-8"?>
<ds:datastoreItem xmlns:ds="http://schemas.openxmlformats.org/officeDocument/2006/customXml" ds:itemID="{7F324EAC-626F-4DD9-9D74-91A0DC06B263}"/>
</file>

<file path=customXml/itemProps3.xml><?xml version="1.0" encoding="utf-8"?>
<ds:datastoreItem xmlns:ds="http://schemas.openxmlformats.org/officeDocument/2006/customXml" ds:itemID="{1AA06BF3-876B-4B50-8076-0C3DDB2365B8}"/>
</file>

<file path=docProps/app.xml><?xml version="1.0" encoding="utf-8"?>
<Properties xmlns="http://schemas.openxmlformats.org/officeDocument/2006/extended-properties" xmlns:vt="http://schemas.openxmlformats.org/officeDocument/2006/docPropsVTypes">
  <TotalTime>3241</TotalTime>
  <Words>265</Words>
  <Application>Microsoft Macintosh PowerPoint</Application>
  <PresentationFormat>Custom</PresentationFormat>
  <Paragraphs>27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Noto Sans</vt:lpstr>
      <vt:lpstr>Calibri</vt:lpstr>
      <vt:lpstr>Office Theme</vt:lpstr>
      <vt:lpstr>[Voter question]</vt:lpstr>
      <vt:lpstr>Design guidelines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 you registered to vote?</dc:title>
  <dc:creator>Kimberly Gail Losenara</dc:creator>
  <cp:lastModifiedBy>Losenara, Kimberly (Contractor)@GOVOPS</cp:lastModifiedBy>
  <cp:revision>12</cp:revision>
  <dcterms:created xsi:type="dcterms:W3CDTF">2024-02-16T06:32:54Z</dcterms:created>
  <dcterms:modified xsi:type="dcterms:W3CDTF">2024-07-08T23:38:35Z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0x0101000C9ABE58CCC11241A38D52B73BEDE718</vt:lpwstr>
  </property>
</Properties>
</file>