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1"/>
  </p:sldMasterIdLst>
  <p:notesMasterIdLst>
    <p:notesMasterId r:id="rId12"/>
  </p:notesMasterIdLst>
  <p:sldIdLst>
    <p:sldId id="256" r:id="rId2"/>
    <p:sldId id="263" r:id="rId3"/>
    <p:sldId id="258" r:id="rId4"/>
    <p:sldId id="257" r:id="rId5"/>
    <p:sldId id="272" r:id="rId6"/>
    <p:sldId id="260" r:id="rId7"/>
    <p:sldId id="261" r:id="rId8"/>
    <p:sldId id="262" r:id="rId9"/>
    <p:sldId id="274" r:id="rId10"/>
    <p:sldId id="275" r:id="rId11"/>
  </p:sldIdLst>
  <p:sldSz cx="3886200" cy="50292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84" userDrawn="1">
          <p15:clr>
            <a:srgbClr val="A4A3A4"/>
          </p15:clr>
        </p15:guide>
        <p15:guide id="2" pos="122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Office" lastIdx="1" clrIdx="0"/>
  <p:cmAuthor id="2" name="Kurt Sampsel" initials="MOU" lastIdx="1" clrIdx="1"/>
  <p:cmAuthor id="3" name="Kurt Sampsel" initials="MOU [2]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2024"/>
    <a:srgbClr val="DDE9F5"/>
    <a:srgbClr val="4492C6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192"/>
    <p:restoredTop sz="94690"/>
  </p:normalViewPr>
  <p:slideViewPr>
    <p:cSldViewPr snapToObjects="1" showGuides="1">
      <p:cViewPr varScale="1">
        <p:scale>
          <a:sx n="171" d="100"/>
          <a:sy n="171" d="100"/>
        </p:scale>
        <p:origin x="2536" y="168"/>
      </p:cViewPr>
      <p:guideLst>
        <p:guide orient="horz" pos="1584"/>
        <p:guide pos="12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9AA27D-0EE4-7246-A98E-96C3E623E251}" type="datetimeFigureOut">
              <a:rPr lang="en-US" smtClean="0"/>
              <a:t>7/9/24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678238" y="857250"/>
            <a:ext cx="17875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82F09F-8A63-0B44-9D4C-48553D4F4F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008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09412" rtl="0" eaLnBrk="1" latinLnBrk="0" hangingPunct="1">
      <a:defRPr sz="669" kern="1200">
        <a:solidFill>
          <a:schemeClr val="tx1"/>
        </a:solidFill>
        <a:latin typeface="+mn-lt"/>
        <a:ea typeface="+mn-ea"/>
        <a:cs typeface="+mn-cs"/>
      </a:defRPr>
    </a:lvl1pPr>
    <a:lvl2pPr marL="254706" algn="l" defTabSz="509412" rtl="0" eaLnBrk="1" latinLnBrk="0" hangingPunct="1">
      <a:defRPr sz="669" kern="1200">
        <a:solidFill>
          <a:schemeClr val="tx1"/>
        </a:solidFill>
        <a:latin typeface="+mn-lt"/>
        <a:ea typeface="+mn-ea"/>
        <a:cs typeface="+mn-cs"/>
      </a:defRPr>
    </a:lvl2pPr>
    <a:lvl3pPr marL="509412" algn="l" defTabSz="509412" rtl="0" eaLnBrk="1" latinLnBrk="0" hangingPunct="1">
      <a:defRPr sz="669" kern="1200">
        <a:solidFill>
          <a:schemeClr val="tx1"/>
        </a:solidFill>
        <a:latin typeface="+mn-lt"/>
        <a:ea typeface="+mn-ea"/>
        <a:cs typeface="+mn-cs"/>
      </a:defRPr>
    </a:lvl3pPr>
    <a:lvl4pPr marL="764118" algn="l" defTabSz="509412" rtl="0" eaLnBrk="1" latinLnBrk="0" hangingPunct="1">
      <a:defRPr sz="669" kern="1200">
        <a:solidFill>
          <a:schemeClr val="tx1"/>
        </a:solidFill>
        <a:latin typeface="+mn-lt"/>
        <a:ea typeface="+mn-ea"/>
        <a:cs typeface="+mn-cs"/>
      </a:defRPr>
    </a:lvl4pPr>
    <a:lvl5pPr marL="1018824" algn="l" defTabSz="509412" rtl="0" eaLnBrk="1" latinLnBrk="0" hangingPunct="1">
      <a:defRPr sz="669" kern="1200">
        <a:solidFill>
          <a:schemeClr val="tx1"/>
        </a:solidFill>
        <a:latin typeface="+mn-lt"/>
        <a:ea typeface="+mn-ea"/>
        <a:cs typeface="+mn-cs"/>
      </a:defRPr>
    </a:lvl5pPr>
    <a:lvl6pPr marL="1273531" algn="l" defTabSz="509412" rtl="0" eaLnBrk="1" latinLnBrk="0" hangingPunct="1">
      <a:defRPr sz="669" kern="1200">
        <a:solidFill>
          <a:schemeClr val="tx1"/>
        </a:solidFill>
        <a:latin typeface="+mn-lt"/>
        <a:ea typeface="+mn-ea"/>
        <a:cs typeface="+mn-cs"/>
      </a:defRPr>
    </a:lvl6pPr>
    <a:lvl7pPr marL="1528237" algn="l" defTabSz="509412" rtl="0" eaLnBrk="1" latinLnBrk="0" hangingPunct="1">
      <a:defRPr sz="669" kern="1200">
        <a:solidFill>
          <a:schemeClr val="tx1"/>
        </a:solidFill>
        <a:latin typeface="+mn-lt"/>
        <a:ea typeface="+mn-ea"/>
        <a:cs typeface="+mn-cs"/>
      </a:defRPr>
    </a:lvl7pPr>
    <a:lvl8pPr marL="1782943" algn="l" defTabSz="509412" rtl="0" eaLnBrk="1" latinLnBrk="0" hangingPunct="1">
      <a:defRPr sz="669" kern="1200">
        <a:solidFill>
          <a:schemeClr val="tx1"/>
        </a:solidFill>
        <a:latin typeface="+mn-lt"/>
        <a:ea typeface="+mn-ea"/>
        <a:cs typeface="+mn-cs"/>
      </a:defRPr>
    </a:lvl8pPr>
    <a:lvl9pPr marL="2037649" algn="l" defTabSz="509412" rtl="0" eaLnBrk="1" latinLnBrk="0" hangingPunct="1">
      <a:defRPr sz="6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78238" y="857250"/>
            <a:ext cx="1787525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2F09F-8A63-0B44-9D4C-48553D4F4F4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12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465" y="823066"/>
            <a:ext cx="3303270" cy="1750907"/>
          </a:xfrm>
        </p:spPr>
        <p:txBody>
          <a:bodyPr anchor="b"/>
          <a:lstStyle>
            <a:lvl1pPr algn="ctr">
              <a:defRPr sz="255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5775" y="2641495"/>
            <a:ext cx="2914650" cy="1214225"/>
          </a:xfrm>
        </p:spPr>
        <p:txBody>
          <a:bodyPr/>
          <a:lstStyle>
            <a:lvl1pPr marL="0" indent="0" algn="ctr">
              <a:buNone/>
              <a:defRPr sz="1020"/>
            </a:lvl1pPr>
            <a:lvl2pPr marL="194310" indent="0" algn="ctr">
              <a:buNone/>
              <a:defRPr sz="850"/>
            </a:lvl2pPr>
            <a:lvl3pPr marL="388620" indent="0" algn="ctr">
              <a:buNone/>
              <a:defRPr sz="765"/>
            </a:lvl3pPr>
            <a:lvl4pPr marL="582930" indent="0" algn="ctr">
              <a:buNone/>
              <a:defRPr sz="680"/>
            </a:lvl4pPr>
            <a:lvl5pPr marL="777240" indent="0" algn="ctr">
              <a:buNone/>
              <a:defRPr sz="680"/>
            </a:lvl5pPr>
            <a:lvl6pPr marL="971550" indent="0" algn="ctr">
              <a:buNone/>
              <a:defRPr sz="680"/>
            </a:lvl6pPr>
            <a:lvl7pPr marL="1165860" indent="0" algn="ctr">
              <a:buNone/>
              <a:defRPr sz="680"/>
            </a:lvl7pPr>
            <a:lvl8pPr marL="1360170" indent="0" algn="ctr">
              <a:buNone/>
              <a:defRPr sz="680"/>
            </a:lvl8pPr>
            <a:lvl9pPr marL="1554480" indent="0" algn="ctr">
              <a:buNone/>
              <a:defRPr sz="68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41B7-EBF0-0840-9EC7-D2B846EDEDC8}" type="datetime1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D23A-D002-A245-A77A-130369860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38986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41B7-EBF0-0840-9EC7-D2B846EDEDC8}" type="datetime1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D23A-D002-A245-A77A-130369860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94309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81062" y="267758"/>
            <a:ext cx="837962" cy="426201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7177" y="267758"/>
            <a:ext cx="2465308" cy="426201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41B7-EBF0-0840-9EC7-D2B846EDEDC8}" type="datetime1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D23A-D002-A245-A77A-130369860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6110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cket guide fro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6563360" y="-547036"/>
            <a:ext cx="184731" cy="1772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552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6563360" y="-547036"/>
            <a:ext cx="184731" cy="1772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552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17" name="Rectangle 16"/>
          <p:cNvSpPr/>
          <p:nvPr userDrawn="1"/>
        </p:nvSpPr>
        <p:spPr>
          <a:xfrm rot="10800000">
            <a:off x="0" y="-2602"/>
            <a:ext cx="3886200" cy="171907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2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65CF3B-2172-926A-28C2-E35B2F20E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>
            <a:off x="267175" y="3124200"/>
            <a:ext cx="3351848" cy="1676401"/>
          </a:xfrm>
        </p:spPr>
        <p:txBody>
          <a:bodyPr anchor="t" anchorCtr="0">
            <a:normAutofit/>
          </a:bodyPr>
          <a:lstStyle>
            <a:lvl1pPr>
              <a:defRPr sz="3600" b="1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DD37132-7B14-383D-9CE7-8BBD9D368F8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 rot="10800000">
            <a:off x="250984" y="1828799"/>
            <a:ext cx="3368040" cy="116967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  <a:lvl2pPr>
              <a:defRPr sz="14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2pPr>
            <a:lvl3pPr>
              <a:defRPr sz="14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3pPr>
            <a:lvl4pPr>
              <a:defRPr sz="14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4pPr>
            <a:lvl5pPr>
              <a:defRPr sz="14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9C08903A-1F8E-453C-984F-66CBAFD7699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 rot="10800000">
            <a:off x="250983" y="609600"/>
            <a:ext cx="2316175" cy="638708"/>
          </a:xfrm>
        </p:spPr>
        <p:txBody>
          <a:bodyPr>
            <a:noAutofit/>
          </a:bodyPr>
          <a:lstStyle>
            <a:lvl1pPr marL="0" indent="0">
              <a:buNone/>
              <a:defRPr sz="105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  <a:lvl2pPr>
              <a:defRPr sz="105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2pPr>
            <a:lvl3pPr>
              <a:defRPr sz="105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3pPr>
            <a:lvl4pPr>
              <a:defRPr sz="105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4pPr>
            <a:lvl5pPr>
              <a:defRPr sz="105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790301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oter rig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 rot="10800000">
            <a:off x="275272" y="4587846"/>
            <a:ext cx="3351848" cy="4869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2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4866769" y="2718315"/>
            <a:ext cx="184731" cy="1772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552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2B102AB-08F7-0E86-34C4-79E8056E71DC}"/>
              </a:ext>
            </a:extLst>
          </p:cNvPr>
          <p:cNvSpPr/>
          <p:nvPr userDrawn="1"/>
        </p:nvSpPr>
        <p:spPr>
          <a:xfrm rot="10800000">
            <a:off x="0" y="0"/>
            <a:ext cx="3886200" cy="171907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2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FCF11A3F-C7A2-DA5D-B95D-10BEAC4755B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 rot="10800000">
            <a:off x="1310945" y="319603"/>
            <a:ext cx="2316175" cy="638708"/>
          </a:xfrm>
        </p:spPr>
        <p:txBody>
          <a:bodyPr>
            <a:noAutofit/>
          </a:bodyPr>
          <a:lstStyle>
            <a:lvl1pPr marL="0" indent="0">
              <a:buNone/>
              <a:defRPr sz="105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  <a:lvl2pPr>
              <a:defRPr sz="105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2pPr>
            <a:lvl3pPr>
              <a:defRPr sz="105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3pPr>
            <a:lvl4pPr>
              <a:defRPr sz="105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4pPr>
            <a:lvl5pPr>
              <a:defRPr sz="105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31D171B-3885-3E90-417D-19B4FDA83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>
            <a:off x="267177" y="4287770"/>
            <a:ext cx="3351848" cy="293370"/>
          </a:xfrm>
        </p:spPr>
        <p:txBody>
          <a:bodyPr lIns="0" rIns="0">
            <a:normAutofit/>
          </a:bodyPr>
          <a:lstStyle>
            <a:lvl1pPr>
              <a:defRPr sz="1400" b="1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085FFA31-5DE4-FBD7-9F99-7ACFDB30257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 rot="10800000">
            <a:off x="465533" y="1219200"/>
            <a:ext cx="2971323" cy="2915180"/>
          </a:xfrm>
          <a:solidFill>
            <a:schemeClr val="bg1"/>
          </a:solidFill>
        </p:spPr>
        <p:txBody>
          <a:bodyPr>
            <a:noAutofit/>
          </a:bodyPr>
          <a:lstStyle>
            <a:lvl1pPr marL="0" indent="0">
              <a:buNone/>
              <a:defRPr sz="105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  <a:lvl2pPr>
              <a:defRPr sz="105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2pPr>
            <a:lvl3pPr>
              <a:defRPr sz="105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3pPr>
            <a:lvl4pPr>
              <a:defRPr sz="105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4pPr>
            <a:lvl5pPr>
              <a:defRPr sz="105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975329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84">
          <p15:clr>
            <a:srgbClr val="FBAE40"/>
          </p15:clr>
        </p15:guide>
        <p15:guide id="2" pos="1224">
          <p15:clr>
            <a:srgbClr val="FBAE40"/>
          </p15:clr>
        </p15:guide>
        <p15:guide id="3" orient="horz" pos="303">
          <p15:clr>
            <a:srgbClr val="FBAE40"/>
          </p15:clr>
        </p15:guide>
        <p15:guide id="4" orient="horz" pos="1315">
          <p15:clr>
            <a:srgbClr val="FBAE40"/>
          </p15:clr>
        </p15:guide>
        <p15:guide id="5" pos="2013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ing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E3BA2BD-2075-20AA-991E-FBA6B05B7885}"/>
              </a:ext>
            </a:extLst>
          </p:cNvPr>
          <p:cNvSpPr/>
          <p:nvPr userDrawn="1"/>
        </p:nvSpPr>
        <p:spPr>
          <a:xfrm rot="10800000">
            <a:off x="275272" y="293772"/>
            <a:ext cx="3351848" cy="4869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2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D0D47B0-1681-82F1-FDD4-F29935BF8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177" y="342466"/>
            <a:ext cx="3351848" cy="343334"/>
          </a:xfrm>
        </p:spPr>
        <p:txBody>
          <a:bodyPr lIns="9144" rIns="0" anchor="t" anchorCtr="0">
            <a:noAutofit/>
          </a:bodyPr>
          <a:lstStyle>
            <a:lvl1pPr>
              <a:defRPr sz="1800" b="1" i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493156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8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E3BA2BD-2075-20AA-991E-FBA6B05B7885}"/>
              </a:ext>
            </a:extLst>
          </p:cNvPr>
          <p:cNvSpPr/>
          <p:nvPr userDrawn="1"/>
        </p:nvSpPr>
        <p:spPr>
          <a:xfrm rot="10800000">
            <a:off x="275272" y="293772"/>
            <a:ext cx="3351848" cy="4869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2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D0D47B0-1681-82F1-FDD4-F29935BF8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177" y="342466"/>
            <a:ext cx="3351848" cy="343334"/>
          </a:xfrm>
        </p:spPr>
        <p:txBody>
          <a:bodyPr lIns="9144" rIns="0" anchor="t" anchorCtr="0">
            <a:noAutofit/>
          </a:bodyPr>
          <a:lstStyle>
            <a:lvl1pPr>
              <a:defRPr sz="1800" b="1" i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9085F4-34B9-4AF8-A707-1CE74C52A70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74638" y="990600"/>
            <a:ext cx="3344862" cy="3657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097488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8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41B7-EBF0-0840-9EC7-D2B846EDEDC8}" type="datetime1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D23A-D002-A245-A77A-130369860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853139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152" y="1253809"/>
            <a:ext cx="3351848" cy="2092007"/>
          </a:xfrm>
        </p:spPr>
        <p:txBody>
          <a:bodyPr anchor="b"/>
          <a:lstStyle>
            <a:lvl1pPr>
              <a:defRPr sz="25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5152" y="3365607"/>
            <a:ext cx="3351848" cy="1100137"/>
          </a:xfrm>
        </p:spPr>
        <p:txBody>
          <a:bodyPr/>
          <a:lstStyle>
            <a:lvl1pPr marL="0" indent="0">
              <a:buNone/>
              <a:defRPr sz="1020">
                <a:solidFill>
                  <a:schemeClr val="tx1"/>
                </a:solidFill>
              </a:defRPr>
            </a:lvl1pPr>
            <a:lvl2pPr marL="194310" indent="0">
              <a:buNone/>
              <a:defRPr sz="850">
                <a:solidFill>
                  <a:schemeClr val="tx1">
                    <a:tint val="75000"/>
                  </a:schemeClr>
                </a:solidFill>
              </a:defRPr>
            </a:lvl2pPr>
            <a:lvl3pPr marL="388620" indent="0">
              <a:buNone/>
              <a:defRPr sz="765">
                <a:solidFill>
                  <a:schemeClr val="tx1">
                    <a:tint val="75000"/>
                  </a:schemeClr>
                </a:solidFill>
              </a:defRPr>
            </a:lvl3pPr>
            <a:lvl4pPr marL="582930" indent="0">
              <a:buNone/>
              <a:defRPr sz="680">
                <a:solidFill>
                  <a:schemeClr val="tx1">
                    <a:tint val="75000"/>
                  </a:schemeClr>
                </a:solidFill>
              </a:defRPr>
            </a:lvl4pPr>
            <a:lvl5pPr marL="777240" indent="0">
              <a:buNone/>
              <a:defRPr sz="680">
                <a:solidFill>
                  <a:schemeClr val="tx1">
                    <a:tint val="75000"/>
                  </a:schemeClr>
                </a:solidFill>
              </a:defRPr>
            </a:lvl5pPr>
            <a:lvl6pPr marL="971550" indent="0">
              <a:buNone/>
              <a:defRPr sz="680">
                <a:solidFill>
                  <a:schemeClr val="tx1">
                    <a:tint val="75000"/>
                  </a:schemeClr>
                </a:solidFill>
              </a:defRPr>
            </a:lvl6pPr>
            <a:lvl7pPr marL="1165860" indent="0">
              <a:buNone/>
              <a:defRPr sz="680">
                <a:solidFill>
                  <a:schemeClr val="tx1">
                    <a:tint val="75000"/>
                  </a:schemeClr>
                </a:solidFill>
              </a:defRPr>
            </a:lvl7pPr>
            <a:lvl8pPr marL="1360170" indent="0">
              <a:buNone/>
              <a:defRPr sz="680">
                <a:solidFill>
                  <a:schemeClr val="tx1">
                    <a:tint val="75000"/>
                  </a:schemeClr>
                </a:solidFill>
              </a:defRPr>
            </a:lvl8pPr>
            <a:lvl9pPr marL="1554480" indent="0">
              <a:buNone/>
              <a:defRPr sz="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41B7-EBF0-0840-9EC7-D2B846EDEDC8}" type="datetime1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D23A-D002-A245-A77A-130369860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886404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7176" y="1338792"/>
            <a:ext cx="1651635" cy="31909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67389" y="1338792"/>
            <a:ext cx="1651635" cy="31909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41B7-EBF0-0840-9EC7-D2B846EDEDC8}" type="datetime1">
              <a:rPr lang="en-US" smtClean="0"/>
              <a:t>7/9/24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D23A-D002-A245-A77A-130369860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679745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682" y="267759"/>
            <a:ext cx="3351848" cy="972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7683" y="1232853"/>
            <a:ext cx="1644045" cy="604202"/>
          </a:xfrm>
        </p:spPr>
        <p:txBody>
          <a:bodyPr anchor="b"/>
          <a:lstStyle>
            <a:lvl1pPr marL="0" indent="0">
              <a:buNone/>
              <a:defRPr sz="1020" b="1"/>
            </a:lvl1pPr>
            <a:lvl2pPr marL="194310" indent="0">
              <a:buNone/>
              <a:defRPr sz="850" b="1"/>
            </a:lvl2pPr>
            <a:lvl3pPr marL="388620" indent="0">
              <a:buNone/>
              <a:defRPr sz="765" b="1"/>
            </a:lvl3pPr>
            <a:lvl4pPr marL="582930" indent="0">
              <a:buNone/>
              <a:defRPr sz="680" b="1"/>
            </a:lvl4pPr>
            <a:lvl5pPr marL="777240" indent="0">
              <a:buNone/>
              <a:defRPr sz="680" b="1"/>
            </a:lvl5pPr>
            <a:lvl6pPr marL="971550" indent="0">
              <a:buNone/>
              <a:defRPr sz="680" b="1"/>
            </a:lvl6pPr>
            <a:lvl7pPr marL="1165860" indent="0">
              <a:buNone/>
              <a:defRPr sz="680" b="1"/>
            </a:lvl7pPr>
            <a:lvl8pPr marL="1360170" indent="0">
              <a:buNone/>
              <a:defRPr sz="680" b="1"/>
            </a:lvl8pPr>
            <a:lvl9pPr marL="1554480" indent="0">
              <a:buNone/>
              <a:defRPr sz="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7683" y="1837055"/>
            <a:ext cx="1644045" cy="270203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67389" y="1232853"/>
            <a:ext cx="1652141" cy="604202"/>
          </a:xfrm>
        </p:spPr>
        <p:txBody>
          <a:bodyPr anchor="b"/>
          <a:lstStyle>
            <a:lvl1pPr marL="0" indent="0">
              <a:buNone/>
              <a:defRPr sz="1020" b="1"/>
            </a:lvl1pPr>
            <a:lvl2pPr marL="194310" indent="0">
              <a:buNone/>
              <a:defRPr sz="850" b="1"/>
            </a:lvl2pPr>
            <a:lvl3pPr marL="388620" indent="0">
              <a:buNone/>
              <a:defRPr sz="765" b="1"/>
            </a:lvl3pPr>
            <a:lvl4pPr marL="582930" indent="0">
              <a:buNone/>
              <a:defRPr sz="680" b="1"/>
            </a:lvl4pPr>
            <a:lvl5pPr marL="777240" indent="0">
              <a:buNone/>
              <a:defRPr sz="680" b="1"/>
            </a:lvl5pPr>
            <a:lvl6pPr marL="971550" indent="0">
              <a:buNone/>
              <a:defRPr sz="680" b="1"/>
            </a:lvl6pPr>
            <a:lvl7pPr marL="1165860" indent="0">
              <a:buNone/>
              <a:defRPr sz="680" b="1"/>
            </a:lvl7pPr>
            <a:lvl8pPr marL="1360170" indent="0">
              <a:buNone/>
              <a:defRPr sz="680" b="1"/>
            </a:lvl8pPr>
            <a:lvl9pPr marL="1554480" indent="0">
              <a:buNone/>
              <a:defRPr sz="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67389" y="1837055"/>
            <a:ext cx="1652141" cy="270203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41B7-EBF0-0840-9EC7-D2B846EDEDC8}" type="datetime1">
              <a:rPr lang="en-US" smtClean="0"/>
              <a:t>7/9/24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D23A-D002-A245-A77A-130369860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615019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41B7-EBF0-0840-9EC7-D2B846EDEDC8}" type="datetime1">
              <a:rPr lang="en-US" smtClean="0"/>
              <a:t>7/9/24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D23A-D002-A245-A77A-130369860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749500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41B7-EBF0-0840-9EC7-D2B846EDEDC8}" type="datetime1">
              <a:rPr lang="en-US" smtClean="0"/>
              <a:t>7/9/24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D23A-D002-A245-A77A-130369860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982011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682" y="335280"/>
            <a:ext cx="1253401" cy="1173480"/>
          </a:xfrm>
        </p:spPr>
        <p:txBody>
          <a:bodyPr anchor="b"/>
          <a:lstStyle>
            <a:lvl1pPr>
              <a:defRPr sz="1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2141" y="724113"/>
            <a:ext cx="1967389" cy="3573992"/>
          </a:xfrm>
        </p:spPr>
        <p:txBody>
          <a:bodyPr/>
          <a:lstStyle>
            <a:lvl1pPr>
              <a:defRPr sz="1360"/>
            </a:lvl1pPr>
            <a:lvl2pPr>
              <a:defRPr sz="1190"/>
            </a:lvl2pPr>
            <a:lvl3pPr>
              <a:defRPr sz="1020"/>
            </a:lvl3pPr>
            <a:lvl4pPr>
              <a:defRPr sz="850"/>
            </a:lvl4pPr>
            <a:lvl5pPr>
              <a:defRPr sz="850"/>
            </a:lvl5pPr>
            <a:lvl6pPr>
              <a:defRPr sz="850"/>
            </a:lvl6pPr>
            <a:lvl7pPr>
              <a:defRPr sz="850"/>
            </a:lvl7pPr>
            <a:lvl8pPr>
              <a:defRPr sz="850"/>
            </a:lvl8pPr>
            <a:lvl9pPr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7682" y="1508760"/>
            <a:ext cx="1253401" cy="2795165"/>
          </a:xfrm>
        </p:spPr>
        <p:txBody>
          <a:bodyPr/>
          <a:lstStyle>
            <a:lvl1pPr marL="0" indent="0">
              <a:buNone/>
              <a:defRPr sz="680"/>
            </a:lvl1pPr>
            <a:lvl2pPr marL="194310" indent="0">
              <a:buNone/>
              <a:defRPr sz="595"/>
            </a:lvl2pPr>
            <a:lvl3pPr marL="388620" indent="0">
              <a:buNone/>
              <a:defRPr sz="510"/>
            </a:lvl3pPr>
            <a:lvl4pPr marL="582930" indent="0">
              <a:buNone/>
              <a:defRPr sz="425"/>
            </a:lvl4pPr>
            <a:lvl5pPr marL="777240" indent="0">
              <a:buNone/>
              <a:defRPr sz="425"/>
            </a:lvl5pPr>
            <a:lvl6pPr marL="971550" indent="0">
              <a:buNone/>
              <a:defRPr sz="425"/>
            </a:lvl6pPr>
            <a:lvl7pPr marL="1165860" indent="0">
              <a:buNone/>
              <a:defRPr sz="425"/>
            </a:lvl7pPr>
            <a:lvl8pPr marL="1360170" indent="0">
              <a:buNone/>
              <a:defRPr sz="425"/>
            </a:lvl8pPr>
            <a:lvl9pPr marL="1554480" indent="0">
              <a:buNone/>
              <a:defRPr sz="4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41B7-EBF0-0840-9EC7-D2B846EDEDC8}" type="datetime1">
              <a:rPr lang="en-US" smtClean="0"/>
              <a:t>7/9/24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D23A-D002-A245-A77A-130369860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71129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682" y="335280"/>
            <a:ext cx="1253401" cy="1173480"/>
          </a:xfrm>
        </p:spPr>
        <p:txBody>
          <a:bodyPr anchor="b"/>
          <a:lstStyle>
            <a:lvl1pPr>
              <a:defRPr sz="1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52141" y="724113"/>
            <a:ext cx="1967389" cy="3573992"/>
          </a:xfrm>
        </p:spPr>
        <p:txBody>
          <a:bodyPr anchor="t"/>
          <a:lstStyle>
            <a:lvl1pPr marL="0" indent="0">
              <a:buNone/>
              <a:defRPr sz="1360"/>
            </a:lvl1pPr>
            <a:lvl2pPr marL="194310" indent="0">
              <a:buNone/>
              <a:defRPr sz="1190"/>
            </a:lvl2pPr>
            <a:lvl3pPr marL="388620" indent="0">
              <a:buNone/>
              <a:defRPr sz="1020"/>
            </a:lvl3pPr>
            <a:lvl4pPr marL="582930" indent="0">
              <a:buNone/>
              <a:defRPr sz="850"/>
            </a:lvl4pPr>
            <a:lvl5pPr marL="777240" indent="0">
              <a:buNone/>
              <a:defRPr sz="850"/>
            </a:lvl5pPr>
            <a:lvl6pPr marL="971550" indent="0">
              <a:buNone/>
              <a:defRPr sz="850"/>
            </a:lvl6pPr>
            <a:lvl7pPr marL="1165860" indent="0">
              <a:buNone/>
              <a:defRPr sz="850"/>
            </a:lvl7pPr>
            <a:lvl8pPr marL="1360170" indent="0">
              <a:buNone/>
              <a:defRPr sz="850"/>
            </a:lvl8pPr>
            <a:lvl9pPr marL="1554480" indent="0">
              <a:buNone/>
              <a:defRPr sz="8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7682" y="1508760"/>
            <a:ext cx="1253401" cy="2795165"/>
          </a:xfrm>
        </p:spPr>
        <p:txBody>
          <a:bodyPr/>
          <a:lstStyle>
            <a:lvl1pPr marL="0" indent="0">
              <a:buNone/>
              <a:defRPr sz="680"/>
            </a:lvl1pPr>
            <a:lvl2pPr marL="194310" indent="0">
              <a:buNone/>
              <a:defRPr sz="595"/>
            </a:lvl2pPr>
            <a:lvl3pPr marL="388620" indent="0">
              <a:buNone/>
              <a:defRPr sz="510"/>
            </a:lvl3pPr>
            <a:lvl4pPr marL="582930" indent="0">
              <a:buNone/>
              <a:defRPr sz="425"/>
            </a:lvl4pPr>
            <a:lvl5pPr marL="777240" indent="0">
              <a:buNone/>
              <a:defRPr sz="425"/>
            </a:lvl5pPr>
            <a:lvl6pPr marL="971550" indent="0">
              <a:buNone/>
              <a:defRPr sz="425"/>
            </a:lvl6pPr>
            <a:lvl7pPr marL="1165860" indent="0">
              <a:buNone/>
              <a:defRPr sz="425"/>
            </a:lvl7pPr>
            <a:lvl8pPr marL="1360170" indent="0">
              <a:buNone/>
              <a:defRPr sz="425"/>
            </a:lvl8pPr>
            <a:lvl9pPr marL="1554480" indent="0">
              <a:buNone/>
              <a:defRPr sz="4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41B7-EBF0-0840-9EC7-D2B846EDEDC8}" type="datetime1">
              <a:rPr lang="en-US" smtClean="0"/>
              <a:t>7/9/24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D23A-D002-A245-A77A-130369860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941613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76" y="267759"/>
            <a:ext cx="3351848" cy="972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7176" y="1338792"/>
            <a:ext cx="3351848" cy="31909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7176" y="4661325"/>
            <a:ext cx="874395" cy="2677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10">
                <a:solidFill>
                  <a:schemeClr val="tx1">
                    <a:tint val="7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</a:lstStyle>
          <a:p>
            <a:fld id="{8CA041B7-EBF0-0840-9EC7-D2B846EDEDC8}" type="datetime1">
              <a:rPr lang="en-US" smtClean="0"/>
              <a:pPr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87304" y="4661325"/>
            <a:ext cx="1311593" cy="2677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10">
                <a:solidFill>
                  <a:schemeClr val="tx1">
                    <a:tint val="7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744629" y="4661325"/>
            <a:ext cx="874395" cy="2677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10">
                <a:solidFill>
                  <a:schemeClr val="tx1">
                    <a:tint val="7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</a:lstStyle>
          <a:p>
            <a:fld id="{2A71D23A-D002-A245-A77A-1303698609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067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</p:sldLayoutIdLst>
  <p:hf sldNum="0" hdr="0" ftr="0" dt="0"/>
  <p:txStyles>
    <p:titleStyle>
      <a:lvl1pPr algn="l" defTabSz="38862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1pPr>
    </p:titleStyle>
    <p:bodyStyle>
      <a:lvl1pPr marL="97155" indent="-97155" algn="l" defTabSz="38862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1pPr>
      <a:lvl2pPr marL="291465" indent="-97155" algn="l" defTabSz="388620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2pPr>
      <a:lvl3pPr marL="485775" indent="-97155" algn="l" defTabSz="388620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3pPr>
      <a:lvl4pPr marL="680085" indent="-97155" algn="l" defTabSz="388620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4pPr>
      <a:lvl5pPr marL="874395" indent="-97155" algn="l" defTabSz="388620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5pPr>
      <a:lvl6pPr marL="1068705" indent="-97155" algn="l" defTabSz="388620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765" kern="1200">
          <a:solidFill>
            <a:schemeClr val="tx1"/>
          </a:solidFill>
          <a:latin typeface="+mn-lt"/>
          <a:ea typeface="+mn-ea"/>
          <a:cs typeface="+mn-cs"/>
        </a:defRPr>
      </a:lvl6pPr>
      <a:lvl7pPr marL="1263015" indent="-97155" algn="l" defTabSz="388620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765" kern="1200">
          <a:solidFill>
            <a:schemeClr val="tx1"/>
          </a:solidFill>
          <a:latin typeface="+mn-lt"/>
          <a:ea typeface="+mn-ea"/>
          <a:cs typeface="+mn-cs"/>
        </a:defRPr>
      </a:lvl7pPr>
      <a:lvl8pPr marL="1457325" indent="-97155" algn="l" defTabSz="388620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765" kern="1200">
          <a:solidFill>
            <a:schemeClr val="tx1"/>
          </a:solidFill>
          <a:latin typeface="+mn-lt"/>
          <a:ea typeface="+mn-ea"/>
          <a:cs typeface="+mn-cs"/>
        </a:defRPr>
      </a:lvl8pPr>
      <a:lvl9pPr marL="1651635" indent="-97155" algn="l" defTabSz="388620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7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8620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1pPr>
      <a:lvl2pPr marL="194310" algn="l" defTabSz="388620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2pPr>
      <a:lvl3pPr marL="388620" algn="l" defTabSz="388620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3pPr>
      <a:lvl4pPr marL="582930" algn="l" defTabSz="388620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algn="l" defTabSz="388620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5pPr>
      <a:lvl6pPr marL="971550" algn="l" defTabSz="388620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6pPr>
      <a:lvl7pPr marL="1165860" algn="l" defTabSz="388620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7pPr>
      <a:lvl8pPr marL="1360170" algn="l" defTabSz="388620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" algn="l" defTabSz="388620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fonts.google.com/noto/specimen/Noto+Sans" TargetMode="Externa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6484620" y="-547036"/>
            <a:ext cx="184731" cy="1772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552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D194219-74B4-D057-04C3-6D0C2F069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>
            <a:off x="267175" y="3124200"/>
            <a:ext cx="3351848" cy="1676401"/>
          </a:xfrm>
        </p:spPr>
        <p:txBody>
          <a:bodyPr>
            <a:normAutofit/>
          </a:bodyPr>
          <a:lstStyle/>
          <a:p>
            <a:r>
              <a:rPr lang="en-US" dirty="0"/>
              <a:t>Pocket Guide</a:t>
            </a:r>
            <a:br>
              <a:rPr lang="en-US" dirty="0"/>
            </a:br>
            <a:r>
              <a:rPr lang="en-US" dirty="0"/>
              <a:t>for [State] Voters</a:t>
            </a:r>
            <a:endParaRPr lang="en-US" dirty="0">
              <a:sym typeface="Open Sans Light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0AD23F-4CF2-803A-D8E6-3BA18D63065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 rot="10800000">
            <a:off x="250984" y="1828799"/>
            <a:ext cx="3368040" cy="1169671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[County Board of Elections]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[General Election 20XX]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E819411-86FC-880E-3150-6196969A441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 rot="10800000">
            <a:off x="342899" y="380999"/>
            <a:ext cx="2316163" cy="866775"/>
          </a:xfrm>
        </p:spPr>
        <p:txBody>
          <a:bodyPr/>
          <a:lstStyle/>
          <a:p>
            <a:r>
              <a:rPr lang="en-US" dirty="0"/>
              <a:t>[Franklin] county</a:t>
            </a:r>
          </a:p>
          <a:p>
            <a:r>
              <a:rPr lang="en-US" dirty="0"/>
              <a:t>[</a:t>
            </a:r>
            <a:r>
              <a:rPr lang="en-US" dirty="0" err="1"/>
              <a:t>vote.state.gov</a:t>
            </a:r>
            <a:r>
              <a:rPr lang="en-US" dirty="0"/>
              <a:t>/register]</a:t>
            </a:r>
          </a:p>
          <a:p>
            <a:r>
              <a:rPr lang="en-US" dirty="0"/>
              <a:t>[(555) 555-5555]</a:t>
            </a:r>
          </a:p>
          <a:p>
            <a:r>
              <a:rPr lang="en-US" dirty="0"/>
              <a:t> TTY 555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44EC9F0-3625-3A04-5FF6-8DC5FD6B674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10800000">
            <a:off x="2796540" y="456722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1956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445C183-0D46-18BC-975E-05D304898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Print Notes (delete after)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71BA2E-9684-5C64-1F0C-BDDE7AE7F62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74638" y="685800"/>
            <a:ext cx="3344862" cy="2667000"/>
          </a:xfrm>
        </p:spPr>
        <p:txBody>
          <a:bodyPr/>
          <a:lstStyle/>
          <a:p>
            <a:pPr fontAlgn="base">
              <a:spcBef>
                <a:spcPts val="0"/>
              </a:spcBef>
              <a:spcAft>
                <a:spcPts val="500"/>
              </a:spcAft>
            </a:pP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Print 1 Pocket Guide to test your print settings. </a:t>
            </a:r>
          </a:p>
          <a:p>
            <a:pPr fontAlgn="base">
              <a:spcBef>
                <a:spcPts val="0"/>
              </a:spcBef>
            </a:pP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All print drivers look different. Use the following standard print settings:</a:t>
            </a:r>
          </a:p>
          <a:p>
            <a:pPr marL="262890" indent="0" fontAlgn="base">
              <a:spcBef>
                <a:spcPts val="0"/>
              </a:spcBef>
              <a:buNone/>
            </a:pPr>
            <a:r>
              <a:rPr lang="en-US" sz="1000" b="1" i="0" u="none" strike="noStrike" dirty="0">
                <a:solidFill>
                  <a:srgbClr val="000000"/>
                </a:solidFill>
                <a:effectLst/>
              </a:rPr>
              <a:t>Layout</a:t>
            </a: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: Print 4 pages to a sheet of paper</a:t>
            </a:r>
          </a:p>
          <a:p>
            <a:pPr marL="262890" indent="0" fontAlgn="base">
              <a:spcBef>
                <a:spcPts val="0"/>
              </a:spcBef>
              <a:buNone/>
            </a:pPr>
            <a:r>
              <a:rPr lang="en-US" sz="1000" b="1" i="0" u="none" strike="noStrike" dirty="0">
                <a:solidFill>
                  <a:srgbClr val="000000"/>
                </a:solidFill>
                <a:effectLst/>
              </a:rPr>
              <a:t>Scale</a:t>
            </a: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: Fit to paper  </a:t>
            </a:r>
          </a:p>
          <a:p>
            <a:pPr marL="262890" indent="0" fontAlgn="base">
              <a:spcBef>
                <a:spcPts val="0"/>
              </a:spcBef>
              <a:buNone/>
            </a:pPr>
            <a:r>
              <a:rPr lang="en-US" sz="1000" b="1" i="0" u="none" strike="noStrike" dirty="0">
                <a:solidFill>
                  <a:srgbClr val="000000"/>
                </a:solidFill>
                <a:effectLst/>
              </a:rPr>
              <a:t>Two-sided</a:t>
            </a: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: “Print on both sides” and “Flip on short edge”</a:t>
            </a:r>
          </a:p>
          <a:p>
            <a:pPr marL="262890" indent="0" fontAlgn="base">
              <a:spcBef>
                <a:spcPts val="0"/>
              </a:spcBef>
              <a:spcAft>
                <a:spcPts val="500"/>
              </a:spcAft>
              <a:buNone/>
            </a:pP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Print on </a:t>
            </a:r>
            <a:r>
              <a:rPr lang="en-US" sz="1000" b="1" i="0" u="none" strike="noStrike" dirty="0">
                <a:solidFill>
                  <a:srgbClr val="000000"/>
                </a:solidFill>
                <a:effectLst/>
              </a:rPr>
              <a:t>letter size paper</a:t>
            </a: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 (8.5 x 11 in)</a:t>
            </a:r>
          </a:p>
          <a:p>
            <a:pPr fontAlgn="base">
              <a:spcBef>
                <a:spcPts val="0"/>
              </a:spcBef>
            </a:pP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Troubleshooting</a:t>
            </a:r>
          </a:p>
          <a:p>
            <a:pPr marL="262890" indent="0" fontAlgn="base">
              <a:spcBef>
                <a:spcPts val="0"/>
              </a:spcBef>
              <a:buNone/>
            </a:pPr>
            <a:r>
              <a:rPr lang="en-US" sz="1000" b="1" i="0" u="none" strike="noStrike" dirty="0">
                <a:solidFill>
                  <a:srgbClr val="000000"/>
                </a:solidFill>
                <a:effectLst/>
              </a:rPr>
              <a:t>Did your guide print only 1 page per page? </a:t>
            </a: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Make sure that your Layout is set to print 4 pages per sheet of paper.</a:t>
            </a:r>
          </a:p>
          <a:p>
            <a:pPr marL="262890" indent="0" fontAlgn="base">
              <a:spcBef>
                <a:spcPts val="0"/>
              </a:spcBef>
              <a:buNone/>
            </a:pPr>
            <a:r>
              <a:rPr lang="en-US" sz="1000" b="1" i="0" u="none" strike="noStrike" dirty="0">
                <a:solidFill>
                  <a:srgbClr val="000000"/>
                </a:solidFill>
                <a:effectLst/>
              </a:rPr>
              <a:t>Did your guide print with tiny pages? </a:t>
            </a:r>
            <a:br>
              <a:rPr lang="en-US" sz="1000" b="0" i="0" u="none" strike="noStrike" dirty="0">
                <a:solidFill>
                  <a:srgbClr val="000000"/>
                </a:solidFill>
                <a:effectLst/>
              </a:rPr>
            </a:b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Make sure that your Scale is set to Fit to paper.</a:t>
            </a:r>
          </a:p>
          <a:p>
            <a:pPr marL="262890" indent="0" fontAlgn="base">
              <a:spcBef>
                <a:spcPts val="0"/>
              </a:spcBef>
              <a:buNone/>
            </a:pPr>
            <a:r>
              <a:rPr lang="en-US" sz="1000" b="1" i="0" u="none" strike="noStrike" dirty="0">
                <a:solidFill>
                  <a:srgbClr val="000000"/>
                </a:solidFill>
                <a:effectLst/>
              </a:rPr>
              <a:t>Did your guide print single sided?</a:t>
            </a: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 </a:t>
            </a:r>
            <a:br>
              <a:rPr lang="en-US" sz="1000" b="0" i="0" u="none" strike="noStrike" dirty="0">
                <a:solidFill>
                  <a:srgbClr val="000000"/>
                </a:solidFill>
                <a:effectLst/>
              </a:rPr>
            </a:b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Make sure that Two-sided Printing is checked on, flipping on the short edge.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31F1B972-7379-300E-61BB-38A41BA200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880100" y="-23064191"/>
            <a:ext cx="1185291" cy="69295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Open Sans ExtraBold"/>
              </a:rPr>
              <a:t>Folding Instructions</a:t>
            </a:r>
            <a:endParaRPr kumimoji="0" lang="en-US" altLang="en-US" sz="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en-US" altLang="en-US" sz="29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             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5888CFA-F9B4-8D3C-38B7-5EE4DC17CF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64" y="3696134"/>
            <a:ext cx="3540671" cy="1097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7BCE862-1BBD-8D37-001D-C3B3B183A4EA}"/>
              </a:ext>
            </a:extLst>
          </p:cNvPr>
          <p:cNvSpPr txBox="1"/>
          <p:nvPr/>
        </p:nvSpPr>
        <p:spPr>
          <a:xfrm>
            <a:off x="114300" y="3505200"/>
            <a:ext cx="2667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Folding instructions</a:t>
            </a:r>
          </a:p>
        </p:txBody>
      </p:sp>
    </p:spTree>
    <p:extLst>
      <p:ext uri="{BB962C8B-B14F-4D97-AF65-F5344CB8AC3E}">
        <p14:creationId xmlns:p14="http://schemas.microsoft.com/office/powerpoint/2010/main" val="3792541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837928" y="2718315"/>
            <a:ext cx="184731" cy="1772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552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EA4D5302-B83A-5C4F-3C61-BD06AB3B513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 rot="10800000">
            <a:off x="342900" y="319603"/>
            <a:ext cx="3284220" cy="638708"/>
          </a:xfrm>
        </p:spPr>
        <p:txBody>
          <a:bodyPr/>
          <a:lstStyle/>
          <a:p>
            <a:r>
              <a:rPr lang="en-US" sz="1200" b="1" dirty="0">
                <a:effectLst/>
              </a:rPr>
              <a:t>Subtopic</a:t>
            </a:r>
            <a:endParaRPr lang="en-US" sz="1050" b="1" dirty="0">
              <a:effectLst/>
            </a:endParaRPr>
          </a:p>
          <a:p>
            <a:r>
              <a:rPr lang="en-US" dirty="0">
                <a:effectLst/>
              </a:rPr>
              <a:t>Content</a:t>
            </a: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D3A18C-6BF7-D985-6616-F71B0802D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>
            <a:off x="267177" y="4287770"/>
            <a:ext cx="3351848" cy="293370"/>
          </a:xfrm>
        </p:spPr>
        <p:txBody>
          <a:bodyPr/>
          <a:lstStyle/>
          <a:p>
            <a:r>
              <a:rPr lang="en-US" b="1" dirty="0">
                <a:effectLst/>
              </a:rPr>
              <a:t>[Voter question/topic 7]</a:t>
            </a:r>
            <a:endParaRPr lang="en-US" dirty="0">
              <a:effectLst/>
            </a:endParaRP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C8F157D4-B6ED-A8DD-A791-6858BC22BA5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 rot="10800000">
            <a:off x="438032" y="1066800"/>
            <a:ext cx="3093956" cy="3067580"/>
          </a:xfrm>
        </p:spPr>
        <p:txBody>
          <a:bodyPr/>
          <a:lstStyle/>
          <a:p>
            <a:r>
              <a:rPr lang="en-US" sz="1050" dirty="0"/>
              <a:t>Content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Subtopic</a:t>
            </a:r>
          </a:p>
          <a:p>
            <a:pPr marL="188595" indent="-188595">
              <a:buFont typeface="Arial" charset="0"/>
              <a:buChar char="•"/>
            </a:pPr>
            <a:r>
              <a:rPr lang="en-US" sz="1050" dirty="0"/>
              <a:t>List item</a:t>
            </a:r>
          </a:p>
          <a:p>
            <a:pPr marL="188595" indent="-188595">
              <a:buFont typeface="Arial" charset="0"/>
              <a:buChar char="•"/>
            </a:pPr>
            <a:r>
              <a:rPr lang="en-US" dirty="0"/>
              <a:t>List item</a:t>
            </a:r>
          </a:p>
          <a:p>
            <a:pPr marL="188595" indent="-188595">
              <a:buFont typeface="Arial" charset="0"/>
              <a:buChar char="•"/>
            </a:pPr>
            <a:r>
              <a:rPr lang="en-US" sz="1050" dirty="0"/>
              <a:t>List item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614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266700" y="714184"/>
            <a:ext cx="3253264" cy="27699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Subtopic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04901" y="1033249"/>
            <a:ext cx="264033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Content</a:t>
            </a:r>
          </a:p>
          <a:p>
            <a:pPr marL="171450" indent="-171450">
              <a:spcAft>
                <a:spcPts val="28"/>
              </a:spcAft>
              <a:buFont typeface="Arial" panose="020B0604020202020204" pitchFamily="34" charset="0"/>
              <a:buChar char="•"/>
            </a:pPr>
            <a:r>
              <a:rPr lang="en-US" sz="105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List item</a:t>
            </a:r>
          </a:p>
          <a:p>
            <a:pPr marL="171450" indent="-171450">
              <a:spcAft>
                <a:spcPts val="28"/>
              </a:spcAft>
              <a:buFont typeface="Arial" panose="020B0604020202020204" pitchFamily="34" charset="0"/>
              <a:buChar char="•"/>
            </a:pPr>
            <a:r>
              <a:rPr lang="en-US" sz="105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List item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253" y="1033249"/>
            <a:ext cx="636919" cy="533095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688" y="2261423"/>
            <a:ext cx="746334" cy="533095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3734349"/>
            <a:ext cx="744322" cy="39957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9408929-D1B7-6639-3F4E-C45E1576F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42900"/>
            <a:ext cx="3352800" cy="371284"/>
          </a:xfrm>
        </p:spPr>
        <p:txBody>
          <a:bodyPr/>
          <a:lstStyle/>
          <a:p>
            <a:r>
              <a:rPr lang="en-US" dirty="0"/>
              <a:t>[Voter question/topic 1]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7459C2-ACC7-C1F8-DCED-3DDC0CBDBCF2}"/>
              </a:ext>
            </a:extLst>
          </p:cNvPr>
          <p:cNvSpPr txBox="1"/>
          <p:nvPr/>
        </p:nvSpPr>
        <p:spPr>
          <a:xfrm>
            <a:off x="266700" y="1939390"/>
            <a:ext cx="3253264" cy="27699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Subtopic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160B2B-F0FA-68B6-2982-D3DA5BFEA272}"/>
              </a:ext>
            </a:extLst>
          </p:cNvPr>
          <p:cNvSpPr txBox="1"/>
          <p:nvPr/>
        </p:nvSpPr>
        <p:spPr>
          <a:xfrm>
            <a:off x="1104901" y="2258455"/>
            <a:ext cx="264033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Content</a:t>
            </a:r>
          </a:p>
          <a:p>
            <a:pPr marL="171450" indent="-171450">
              <a:spcAft>
                <a:spcPts val="28"/>
              </a:spcAft>
              <a:buFont typeface="Arial" panose="020B0604020202020204" pitchFamily="34" charset="0"/>
              <a:buChar char="•"/>
            </a:pPr>
            <a:r>
              <a:rPr lang="en-US" sz="105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List item</a:t>
            </a:r>
          </a:p>
          <a:p>
            <a:pPr marL="171450" indent="-171450">
              <a:spcAft>
                <a:spcPts val="28"/>
              </a:spcAft>
              <a:buFont typeface="Arial" panose="020B0604020202020204" pitchFamily="34" charset="0"/>
              <a:buChar char="•"/>
            </a:pPr>
            <a:r>
              <a:rPr lang="en-US" sz="105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List item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473AF6-054E-A5CA-656C-59C554F78F11}"/>
              </a:ext>
            </a:extLst>
          </p:cNvPr>
          <p:cNvSpPr txBox="1"/>
          <p:nvPr/>
        </p:nvSpPr>
        <p:spPr>
          <a:xfrm>
            <a:off x="266700" y="3389818"/>
            <a:ext cx="3253264" cy="27699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Subtopic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302084-4BD2-B3FF-7D40-22B4863B16EE}"/>
              </a:ext>
            </a:extLst>
          </p:cNvPr>
          <p:cNvSpPr txBox="1"/>
          <p:nvPr/>
        </p:nvSpPr>
        <p:spPr>
          <a:xfrm>
            <a:off x="1104901" y="3708883"/>
            <a:ext cx="264033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Content</a:t>
            </a:r>
          </a:p>
          <a:p>
            <a:pPr marL="171450" indent="-171450">
              <a:spcAft>
                <a:spcPts val="28"/>
              </a:spcAft>
              <a:buFont typeface="Arial" panose="020B0604020202020204" pitchFamily="34" charset="0"/>
              <a:buChar char="•"/>
            </a:pPr>
            <a:r>
              <a:rPr lang="en-US" sz="105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List item</a:t>
            </a:r>
          </a:p>
          <a:p>
            <a:pPr marL="171450" indent="-171450">
              <a:spcAft>
                <a:spcPts val="28"/>
              </a:spcAft>
              <a:buFont typeface="Arial" panose="020B0604020202020204" pitchFamily="34" charset="0"/>
              <a:buChar char="•"/>
            </a:pPr>
            <a:r>
              <a:rPr lang="en-US" sz="105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List item</a:t>
            </a:r>
          </a:p>
        </p:txBody>
      </p:sp>
    </p:spTree>
    <p:extLst>
      <p:ext uri="{BB962C8B-B14F-4D97-AF65-F5344CB8AC3E}">
        <p14:creationId xmlns:p14="http://schemas.microsoft.com/office/powerpoint/2010/main" val="1402495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B7F3E45-EB50-8914-7B47-13DB570B4D73}"/>
              </a:ext>
            </a:extLst>
          </p:cNvPr>
          <p:cNvCxnSpPr>
            <a:stCxn id="14" idx="2"/>
            <a:endCxn id="9" idx="0"/>
          </p:cNvCxnSpPr>
          <p:nvPr/>
        </p:nvCxnSpPr>
        <p:spPr>
          <a:xfrm>
            <a:off x="595817" y="1132216"/>
            <a:ext cx="0" cy="2175837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22" y="755026"/>
            <a:ext cx="377190" cy="37719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22" y="3925877"/>
            <a:ext cx="377190" cy="37719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92539" y="751257"/>
            <a:ext cx="2723247" cy="46794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[Month day]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lang="en-US" sz="11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Content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92538" y="3863693"/>
            <a:ext cx="2601232" cy="43088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1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Find out more at </a:t>
            </a:r>
            <a:r>
              <a:rPr lang="en-US" sz="1100" b="1" dirty="0" err="1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countyelections.org</a:t>
            </a:r>
            <a:r>
              <a:rPr lang="en-US" sz="11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or (</a:t>
            </a:r>
            <a:r>
              <a:rPr lang="en-US" sz="11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555) 555-5555 </a:t>
            </a:r>
            <a:r>
              <a:rPr lang="en-US" sz="11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or </a:t>
            </a:r>
            <a:r>
              <a:rPr lang="en-US" sz="11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TTY 555</a:t>
            </a:r>
            <a:r>
              <a:rPr lang="en-US" sz="11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1165A6-2001-FCAE-E705-0ED225DC9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177" y="342466"/>
            <a:ext cx="3351848" cy="377190"/>
          </a:xfrm>
        </p:spPr>
        <p:txBody>
          <a:bodyPr wrap="square">
            <a:noAutofit/>
          </a:bodyPr>
          <a:lstStyle/>
          <a:p>
            <a:r>
              <a:rPr lang="en-US" dirty="0"/>
              <a:t>[Voter question/topic 2]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BA45B7-C319-F084-2F3B-77DB9C50AD68}"/>
              </a:ext>
            </a:extLst>
          </p:cNvPr>
          <p:cNvSpPr txBox="1"/>
          <p:nvPr/>
        </p:nvSpPr>
        <p:spPr>
          <a:xfrm>
            <a:off x="892539" y="2580057"/>
            <a:ext cx="2723247" cy="61921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[Month day] by [time]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lang="en-US" sz="11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Content</a:t>
            </a:r>
            <a:endParaRPr lang="en-US" sz="1100" dirty="0">
              <a:effectLst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442EEE-F62D-E118-7B32-BD6E142A9CD4}"/>
              </a:ext>
            </a:extLst>
          </p:cNvPr>
          <p:cNvSpPr txBox="1"/>
          <p:nvPr/>
        </p:nvSpPr>
        <p:spPr>
          <a:xfrm>
            <a:off x="892539" y="3269235"/>
            <a:ext cx="2723247" cy="61921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[Month day]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lang="en-US" sz="11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Content</a:t>
            </a:r>
            <a:endParaRPr lang="en-US" sz="1100" dirty="0">
              <a:effectLst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05B7FF-E4A0-55BC-976E-81AA3D98854C}"/>
              </a:ext>
            </a:extLst>
          </p:cNvPr>
          <p:cNvSpPr txBox="1"/>
          <p:nvPr/>
        </p:nvSpPr>
        <p:spPr>
          <a:xfrm>
            <a:off x="267177" y="4578681"/>
            <a:ext cx="3047523" cy="2143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sz="1100" b="1" dirty="0"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Lift page for more information inside</a:t>
            </a:r>
            <a:endParaRPr lang="en-US" sz="1100" dirty="0">
              <a:effectLst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82F9950-A847-6E9C-784E-BDF311379D83}"/>
              </a:ext>
            </a:extLst>
          </p:cNvPr>
          <p:cNvSpPr/>
          <p:nvPr/>
        </p:nvSpPr>
        <p:spPr>
          <a:xfrm>
            <a:off x="504377" y="1916183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5EAE3BB-5486-1EC2-A9D5-CD9C45A94F37}"/>
              </a:ext>
            </a:extLst>
          </p:cNvPr>
          <p:cNvSpPr/>
          <p:nvPr/>
        </p:nvSpPr>
        <p:spPr>
          <a:xfrm>
            <a:off x="504377" y="2623379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72E8891-604A-33B2-A7B5-A9FCC5A09110}"/>
              </a:ext>
            </a:extLst>
          </p:cNvPr>
          <p:cNvSpPr/>
          <p:nvPr/>
        </p:nvSpPr>
        <p:spPr>
          <a:xfrm>
            <a:off x="504377" y="3308053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099E8BD1-8974-3E43-3384-D3877A45FE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301231" y="4600507"/>
            <a:ext cx="192539" cy="19253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E6E05F3-A52D-DC10-5A19-4A1A909A205A}"/>
              </a:ext>
            </a:extLst>
          </p:cNvPr>
          <p:cNvSpPr txBox="1"/>
          <p:nvPr/>
        </p:nvSpPr>
        <p:spPr>
          <a:xfrm>
            <a:off x="892539" y="1886374"/>
            <a:ext cx="2723247" cy="46794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[Month day]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lang="en-US" sz="11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1285054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267178" y="762000"/>
            <a:ext cx="3302734" cy="1615827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noAutofit/>
          </a:bodyPr>
          <a:lstStyle/>
          <a:p>
            <a:r>
              <a:rPr lang="en-US" sz="1100" dirty="0">
                <a:effectLst/>
                <a:latin typeface="Noto Sans" panose="020B0502040504020204" pitchFamily="34" charset="0"/>
              </a:rPr>
              <a:t>Content</a:t>
            </a:r>
            <a:r>
              <a:rPr lang="en-US" sz="11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[List item 1]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[List item 2]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[List item 3]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lang="en-US" sz="11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For more information on [topic], [action] at [URL, email, etc.]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8EB234D-3DC7-0B4C-23C1-D515BD723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/>
                <a:latin typeface="Noto Sans" panose="020B0502040504020204" pitchFamily="34" charset="0"/>
              </a:rPr>
              <a:t>[Voter question/topic 3]</a:t>
            </a:r>
            <a:endParaRPr lang="en-US" dirty="0">
              <a:effectLst/>
              <a:latin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2275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7177" y="741721"/>
            <a:ext cx="33518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effectLst/>
                <a:latin typeface="Noto Sans" panose="020B0502040504020204" pitchFamily="34" charset="0"/>
              </a:rPr>
              <a:t>Content</a:t>
            </a:r>
          </a:p>
        </p:txBody>
      </p:sp>
      <p:sp>
        <p:nvSpPr>
          <p:cNvPr id="5" name="Rectangle 4"/>
          <p:cNvSpPr/>
          <p:nvPr/>
        </p:nvSpPr>
        <p:spPr>
          <a:xfrm>
            <a:off x="427991" y="1338150"/>
            <a:ext cx="3024916" cy="469286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Noto Sans" panose="020B0502040504020204" pitchFamily="34" charset="0"/>
              </a:rPr>
              <a:t>Subtopic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Noto Sans" panose="020B0502040504020204" pitchFamily="34" charset="0"/>
            </a:endParaRPr>
          </a:p>
          <a:p>
            <a:r>
              <a:rPr lang="en-US" sz="1000" dirty="0">
                <a:solidFill>
                  <a:schemeClr val="tx1"/>
                </a:solidFill>
                <a:effectLst/>
                <a:latin typeface="Noto Sans" panose="020B0502040504020204" pitchFamily="34" charset="0"/>
              </a:rPr>
              <a:t>Content</a:t>
            </a:r>
          </a:p>
        </p:txBody>
      </p:sp>
      <p:sp>
        <p:nvSpPr>
          <p:cNvPr id="6" name="Rectangle 5"/>
          <p:cNvSpPr/>
          <p:nvPr/>
        </p:nvSpPr>
        <p:spPr>
          <a:xfrm>
            <a:off x="427991" y="2045314"/>
            <a:ext cx="3024916" cy="469286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Noto Sans" panose="020B0502040504020204" pitchFamily="34" charset="0"/>
              </a:rPr>
              <a:t>Subtopic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Noto Sans" panose="020B0502040504020204" pitchFamily="34" charset="0"/>
            </a:endParaRPr>
          </a:p>
          <a:p>
            <a:r>
              <a:rPr lang="en-US" sz="1000" dirty="0">
                <a:solidFill>
                  <a:schemeClr val="tx1"/>
                </a:solidFill>
                <a:effectLst/>
                <a:latin typeface="Noto Sans" panose="020B0502040504020204" pitchFamily="34" charset="0"/>
              </a:rPr>
              <a:t>Content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Noto Sans" panose="020B0502040504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6951" y="4120188"/>
            <a:ext cx="32669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Content</a:t>
            </a:r>
          </a:p>
        </p:txBody>
      </p:sp>
      <p:sp>
        <p:nvSpPr>
          <p:cNvPr id="16" name="Down Arrow 15"/>
          <p:cNvSpPr/>
          <p:nvPr/>
        </p:nvSpPr>
        <p:spPr>
          <a:xfrm>
            <a:off x="1870039" y="1817774"/>
            <a:ext cx="140818" cy="186080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2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1870039" y="3242240"/>
            <a:ext cx="140818" cy="186080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2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18" name="Down Arrow 17"/>
          <p:cNvSpPr/>
          <p:nvPr/>
        </p:nvSpPr>
        <p:spPr>
          <a:xfrm>
            <a:off x="1870039" y="2532513"/>
            <a:ext cx="140818" cy="186080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2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F6FB8101-AC5F-94CE-9699-56DD606D4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/>
                <a:latin typeface="Noto Sans" panose="020B0502040504020204" pitchFamily="34" charset="0"/>
              </a:rPr>
              <a:t>[Voter question/topic 4]</a:t>
            </a:r>
            <a:endParaRPr lang="en-US" dirty="0">
              <a:effectLst/>
              <a:latin typeface="Noto Sans" panose="020B0502040504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8C6042A-C5CE-0D9F-8834-9B6C83CED58B}"/>
              </a:ext>
            </a:extLst>
          </p:cNvPr>
          <p:cNvSpPr/>
          <p:nvPr/>
        </p:nvSpPr>
        <p:spPr>
          <a:xfrm>
            <a:off x="427991" y="2772564"/>
            <a:ext cx="3024916" cy="469286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Noto Sans" panose="020B0502040504020204" pitchFamily="34" charset="0"/>
              </a:rPr>
              <a:t>Subtopic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Noto Sans" panose="020B0502040504020204" pitchFamily="34" charset="0"/>
            </a:endParaRPr>
          </a:p>
          <a:p>
            <a:r>
              <a:rPr lang="en-US" sz="1000" dirty="0">
                <a:solidFill>
                  <a:schemeClr val="tx1"/>
                </a:solidFill>
                <a:effectLst/>
                <a:latin typeface="Noto Sans" panose="020B0502040504020204" pitchFamily="34" charset="0"/>
              </a:rPr>
              <a:t>Content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Noto Sans" panose="020B0502040504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3E21C05-AD68-5D31-3C8A-EEEF33BE0117}"/>
              </a:ext>
            </a:extLst>
          </p:cNvPr>
          <p:cNvSpPr/>
          <p:nvPr/>
        </p:nvSpPr>
        <p:spPr>
          <a:xfrm>
            <a:off x="427991" y="3479760"/>
            <a:ext cx="3024916" cy="469286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Noto Sans" panose="020B0502040504020204" pitchFamily="34" charset="0"/>
              </a:rPr>
              <a:t>Subtopic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Noto Sans" panose="020B0502040504020204" pitchFamily="34" charset="0"/>
            </a:endParaRPr>
          </a:p>
          <a:p>
            <a:r>
              <a:rPr lang="en-US" sz="1000" dirty="0">
                <a:solidFill>
                  <a:schemeClr val="tx1"/>
                </a:solidFill>
                <a:effectLst/>
                <a:latin typeface="Noto Sans" panose="020B0502040504020204" pitchFamily="34" charset="0"/>
              </a:rPr>
              <a:t>Content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149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7177" y="773701"/>
            <a:ext cx="3253264" cy="2769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Subtopic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9806" y="1113651"/>
            <a:ext cx="1093851" cy="10963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70" y="1113651"/>
            <a:ext cx="1078884" cy="10963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0520" y="2216882"/>
            <a:ext cx="1516380" cy="59649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05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Content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00156" y="2216883"/>
            <a:ext cx="1413149" cy="36317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05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Content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7177" y="2856045"/>
            <a:ext cx="3253264" cy="2769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To vote on a touchscreen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952" y="3198112"/>
            <a:ext cx="1079002" cy="109636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213" y="3198112"/>
            <a:ext cx="1086444" cy="109636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50520" y="4294478"/>
            <a:ext cx="1440180" cy="49859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05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Content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47979" y="4294478"/>
            <a:ext cx="1676400" cy="39225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05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Content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68DD20-2385-D548-9BE6-4EFEE2F9B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>
                <a:effectLst/>
                <a:latin typeface="Noto Sans" panose="020B0502040504020204" pitchFamily="34" charset="0"/>
              </a:rPr>
              <a:t>[Voter question/topic 5]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623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8461" y="800100"/>
            <a:ext cx="3253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Subtopic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2773" y="1093470"/>
            <a:ext cx="336625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Content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8461" y="1889760"/>
            <a:ext cx="3253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Subtopic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4142" y="2247575"/>
            <a:ext cx="239364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Content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952" y="2258167"/>
            <a:ext cx="377190" cy="37719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2775" y="2769870"/>
            <a:ext cx="336624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Content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A5061F-3DBB-75D7-2B2C-5FDF799DE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/>
                <a:latin typeface="Noto Sans" panose="020B0502040504020204" pitchFamily="34" charset="0"/>
              </a:rPr>
              <a:t>[Voter question/topic 6]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8624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445C183-0D46-18BC-975E-05D304898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Notes (delete after)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71BA2E-9684-5C64-1F0C-BDDE7AE7F62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74638" y="685800"/>
            <a:ext cx="3344862" cy="4191000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en-US" sz="1000" dirty="0">
                <a:effectLst/>
                <a:latin typeface="Noto Sans" panose="020B0502040504020204" pitchFamily="34" charset="0"/>
              </a:rPr>
              <a:t>Replace the seal with your own county or state seal</a:t>
            </a:r>
          </a:p>
          <a:p>
            <a:pPr>
              <a:lnSpc>
                <a:spcPct val="120000"/>
              </a:lnSpc>
            </a:pPr>
            <a:r>
              <a:rPr lang="en-US" sz="1000" dirty="0">
                <a:effectLst/>
                <a:latin typeface="Noto Sans" panose="020B0502040504020204" pitchFamily="34" charset="0"/>
              </a:rPr>
              <a:t>Be sure to update the design with your own county’s name and relevant dates</a:t>
            </a:r>
          </a:p>
          <a:p>
            <a:pPr>
              <a:lnSpc>
                <a:spcPct val="120000"/>
              </a:lnSpc>
            </a:pPr>
            <a:r>
              <a:rPr lang="en-US" sz="1000" dirty="0">
                <a:effectLst/>
                <a:latin typeface="Noto Sans" panose="020B0502040504020204" pitchFamily="34" charset="0"/>
              </a:rPr>
              <a:t>Change or switch out terms that your jurisdiction uses (for example, absentee voting instead vote by mail voting) </a:t>
            </a:r>
          </a:p>
          <a:p>
            <a:pPr>
              <a:lnSpc>
                <a:spcPct val="120000"/>
              </a:lnSpc>
            </a:pPr>
            <a:r>
              <a:rPr lang="en-US" sz="1000" dirty="0">
                <a:effectLst/>
                <a:latin typeface="Noto Sans" panose="020B0502040504020204" pitchFamily="34" charset="0"/>
              </a:rPr>
              <a:t>If your county’s website link does not fit the provided spaces, work with your IT team to create a shortened or vanity URL that is simple and easy to remember.</a:t>
            </a:r>
          </a:p>
          <a:p>
            <a:pPr lvl="1">
              <a:lnSpc>
                <a:spcPct val="120000"/>
              </a:lnSpc>
            </a:pPr>
            <a:r>
              <a:rPr lang="en-US" sz="1000" dirty="0">
                <a:effectLst/>
                <a:latin typeface="Noto Sans" panose="020B0502040504020204" pitchFamily="34" charset="0"/>
              </a:rPr>
              <a:t>E.g., </a:t>
            </a:r>
            <a:r>
              <a:rPr lang="en-US" sz="1000" dirty="0" err="1">
                <a:effectLst/>
                <a:latin typeface="Noto Sans" panose="020B0502040504020204" pitchFamily="34" charset="0"/>
              </a:rPr>
              <a:t>vote.state.gov</a:t>
            </a:r>
            <a:r>
              <a:rPr lang="en-US" sz="1000" dirty="0">
                <a:effectLst/>
                <a:latin typeface="Noto Sans" panose="020B0502040504020204" pitchFamily="34" charset="0"/>
              </a:rPr>
              <a:t>/register or </a:t>
            </a:r>
            <a:r>
              <a:rPr lang="en-US" sz="1000" dirty="0" err="1">
                <a:effectLst/>
                <a:latin typeface="Noto Sans" panose="020B0502040504020204" pitchFamily="34" charset="0"/>
              </a:rPr>
              <a:t>govote.state.gov</a:t>
            </a:r>
            <a:endParaRPr lang="en-US" sz="1000" dirty="0">
              <a:effectLst/>
              <a:latin typeface="Noto Sans" panose="020B0502040504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1000" dirty="0">
                <a:effectLst/>
                <a:latin typeface="Noto Sans" panose="020B0502040504020204" pitchFamily="34" charset="0"/>
              </a:rPr>
              <a:t>You can change the colors to better match your organization’s branding. If you do so, be sure there’s enough color contrast to make it accessible. </a:t>
            </a:r>
          </a:p>
          <a:p>
            <a:pPr>
              <a:lnSpc>
                <a:spcPct val="120000"/>
              </a:lnSpc>
            </a:pPr>
            <a:r>
              <a:rPr lang="en-US" sz="1000" dirty="0">
                <a:effectLst/>
                <a:latin typeface="Noto Sans" panose="020B0502040504020204" pitchFamily="34" charset="0"/>
              </a:rPr>
              <a:t>This template uses the Noto Sans font family available through </a:t>
            </a:r>
            <a:r>
              <a:rPr lang="en-US" sz="1000" u="sng" dirty="0">
                <a:solidFill>
                  <a:srgbClr val="205D9E"/>
                </a:solidFill>
                <a:effectLst/>
                <a:latin typeface="Noto Sans" panose="020B0502040504020204" pitchFamily="34" charset="0"/>
                <a:hlinkClick r:id="rId2"/>
              </a:rPr>
              <a:t>Google Fonts</a:t>
            </a:r>
            <a:r>
              <a:rPr lang="en-US" sz="1000" dirty="0">
                <a:effectLst/>
                <a:latin typeface="Noto Sans" panose="020B0502040504020204" pitchFamily="34" charset="0"/>
              </a:rPr>
              <a:t>. Noto Sans is a legible font with robust language support. If you cannot use Noto Sans, you can use a sans serif font like Calibri.</a:t>
            </a:r>
          </a:p>
          <a:p>
            <a:pPr>
              <a:lnSpc>
                <a:spcPct val="120000"/>
              </a:lnSpc>
            </a:pPr>
            <a:r>
              <a:rPr lang="en-US" sz="1000" dirty="0">
                <a:effectLst/>
                <a:latin typeface="Noto Sans" panose="020B0502040504020204" pitchFamily="34" charset="0"/>
              </a:rPr>
              <a:t>Export the file as a PDF to get printed professionally.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31F1B972-7379-300E-61BB-38A41BA200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880100" y="-23064191"/>
            <a:ext cx="1185291" cy="69295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Open Sans ExtraBold"/>
              </a:rPr>
              <a:t>Folding Instructions</a:t>
            </a:r>
            <a:endParaRPr kumimoji="0" lang="en-US" altLang="en-US" sz="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en-US" altLang="en-US" sz="29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             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1862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9ABE58CCC11241A38D52B73BEDE718" ma:contentTypeVersion="24" ma:contentTypeDescription="Create a new document." ma:contentTypeScope="" ma:versionID="ac688252c4ce2c731594dbee3cfaed4a">
  <xsd:schema xmlns:xsd="http://www.w3.org/2001/XMLSchema" xmlns:xs="http://www.w3.org/2001/XMLSchema" xmlns:p="http://schemas.microsoft.com/office/2006/metadata/properties" xmlns:ns1="http://schemas.microsoft.com/sharepoint/v3" xmlns:ns2="5cab903b-c496-47e8-b984-c6d481742e67" xmlns:ns3="3c73b8fd-b6e0-4a08-a5b4-de5dc77e6534" targetNamespace="http://schemas.microsoft.com/office/2006/metadata/properties" ma:root="true" ma:fieldsID="3bc8faca2d1b8973ed0164d8754f16b7" ns1:_="" ns2:_="" ns3:_="">
    <xsd:import namespace="http://schemas.microsoft.com/sharepoint/v3"/>
    <xsd:import namespace="5cab903b-c496-47e8-b984-c6d481742e67"/>
    <xsd:import namespace="3c73b8fd-b6e0-4a08-a5b4-de5dc77e653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ab903b-c496-47e8-b984-c6d481742e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_Flow_SignoffStatus" ma:index="25" nillable="true" ma:displayName="Sign-off status" ma:description="Ready for Review" ma:format="Dropdown" ma:internalName="Sign_x002d_off_x0020_status">
      <xsd:simpleType>
        <xsd:restriction base="dms:Text">
          <xsd:maxLength value="255"/>
        </xsd:restriction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73b8fd-b6e0-4a08-a5b4-de5dc77e6534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8ddf2072-9d17-4ea0-babb-f27f3cf8f6ed}" ma:internalName="TaxCatchAll" ma:showField="CatchAllData" ma:web="3c73b8fd-b6e0-4a08-a5b4-de5dc77e65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5cab903b-c496-47e8-b984-c6d481742e67">
      <Terms xmlns="http://schemas.microsoft.com/office/infopath/2007/PartnerControls"/>
    </lcf76f155ced4ddcb4097134ff3c332f>
    <_ip_UnifiedCompliancePolicyProperties xmlns="http://schemas.microsoft.com/sharepoint/v3" xsi:nil="true"/>
    <TaxCatchAll xmlns="3c73b8fd-b6e0-4a08-a5b4-de5dc77e6534" xsi:nil="true"/>
    <_Flow_SignoffStatus xmlns="5cab903b-c496-47e8-b984-c6d481742e67" xsi:nil="true"/>
  </documentManagement>
</p:properties>
</file>

<file path=customXml/itemProps1.xml><?xml version="1.0" encoding="utf-8"?>
<ds:datastoreItem xmlns:ds="http://schemas.openxmlformats.org/officeDocument/2006/customXml" ds:itemID="{DBC518D7-5AC3-481A-924D-DCDD6B5FCAD5}"/>
</file>

<file path=customXml/itemProps2.xml><?xml version="1.0" encoding="utf-8"?>
<ds:datastoreItem xmlns:ds="http://schemas.openxmlformats.org/officeDocument/2006/customXml" ds:itemID="{90A7EBC4-18ED-444B-AE60-3F887D0B0DF4}"/>
</file>

<file path=customXml/itemProps3.xml><?xml version="1.0" encoding="utf-8"?>
<ds:datastoreItem xmlns:ds="http://schemas.openxmlformats.org/officeDocument/2006/customXml" ds:itemID="{EF506455-42AB-4FD0-9FD1-9F79B1605C60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5421</TotalTime>
  <Words>554</Words>
  <Application>Microsoft Macintosh PowerPoint</Application>
  <PresentationFormat>Custom</PresentationFormat>
  <Paragraphs>96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Noto Sans</vt:lpstr>
      <vt:lpstr>Open Sans ExtraBold</vt:lpstr>
      <vt:lpstr>Open Sans Light</vt:lpstr>
      <vt:lpstr>Office 2013 - 2022 Theme</vt:lpstr>
      <vt:lpstr>Pocket Guide for [State] Voters</vt:lpstr>
      <vt:lpstr>[Voter question/topic 7]</vt:lpstr>
      <vt:lpstr>[Voter question/topic 1]</vt:lpstr>
      <vt:lpstr>[Voter question/topic 2] </vt:lpstr>
      <vt:lpstr>[Voter question/topic 3]</vt:lpstr>
      <vt:lpstr>[Voter question/topic 4]</vt:lpstr>
      <vt:lpstr>[Voter question/topic 5]</vt:lpstr>
      <vt:lpstr>[Voter question/topic 6]</vt:lpstr>
      <vt:lpstr>Design Notes (delete after)</vt:lpstr>
      <vt:lpstr>Print Notes (delete after)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Losenara, Kimberly (Contractor)@GOVOPS</cp:lastModifiedBy>
  <cp:revision>204</cp:revision>
  <cp:lastPrinted>2018-03-06T17:05:08Z</cp:lastPrinted>
  <dcterms:created xsi:type="dcterms:W3CDTF">2017-03-03T21:28:40Z</dcterms:created>
  <dcterms:modified xsi:type="dcterms:W3CDTF">2024-07-10T04:24:44Z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0x0101000C9ABE58CCC11241A38D52B73BEDE718</vt:lpwstr>
  </property>
</Properties>
</file>