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metadata" ContentType="application/binary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7772400" cy="10058400"/>
  <p:notesSz cx="6858000" cy="9144000"/>
  <p:embeddedFontLst>
    <p:embeddedFont>
      <p:font typeface="Noto Sans" panose="020B0502040504020204" pitchFamily="34" charset="0"/>
      <p:regular r:id="rId5"/>
      <p:bold r:id="rId6"/>
      <p:italic r:id="rId7"/>
      <p:boldItalic r:id="rId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16" roundtripDataSignature="AMtx7miQLgW49TUdg2V2QGlo2t35iPgT5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618"/>
    <p:restoredTop sz="94588"/>
  </p:normalViewPr>
  <p:slideViewPr>
    <p:cSldViewPr snapToGrid="0">
      <p:cViewPr varScale="1">
        <p:scale>
          <a:sx n="130" d="100"/>
          <a:sy n="130" d="100"/>
        </p:scale>
        <p:origin x="9360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customXml" Target="../customXml/item1.xml"/><Relationship Id="rId7" Type="http://schemas.openxmlformats.org/officeDocument/2006/relationships/font" Target="fonts/font3.fntdata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customschemas.google.com/relationships/presentationmetadata" Target="meta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5" Type="http://schemas.openxmlformats.org/officeDocument/2006/relationships/font" Target="fonts/font1.fntdata"/><Relationship Id="rId23" Type="http://schemas.openxmlformats.org/officeDocument/2006/relationships/customXml" Target="../customXml/item3.xml"/><Relationship Id="rId19" Type="http://schemas.openxmlformats.org/officeDocument/2006/relationships/theme" Target="theme/theme1.xml"/><Relationship Id="rId4" Type="http://schemas.openxmlformats.org/officeDocument/2006/relationships/notesMaster" Target="notesMasters/notesMaster1.xml"/><Relationship Id="rId22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03438" y="685800"/>
            <a:ext cx="26511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03438" y="685800"/>
            <a:ext cx="26511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4"/>
          <p:cNvSpPr txBox="1"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40"/>
              <a:buFont typeface="Noto Sans"/>
              <a:buNone/>
              <a:defRPr>
                <a:latin typeface="Noto Sans"/>
                <a:ea typeface="Noto Sans"/>
                <a:cs typeface="Noto Sans"/>
                <a:sym typeface="Noto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4"/>
          <p:cNvSpPr txBox="1"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79730" algn="l">
              <a:lnSpc>
                <a:spcPct val="90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2380"/>
              <a:buChar char="•"/>
              <a:defRPr>
                <a:latin typeface="Noto Sans"/>
                <a:ea typeface="Noto Sans"/>
                <a:cs typeface="Noto Sans"/>
                <a:sym typeface="Noto Sans"/>
              </a:defRPr>
            </a:lvl1pPr>
            <a:lvl2pPr marL="914400" lvl="1" indent="-35814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2040"/>
              <a:buChar char="•"/>
              <a:defRPr>
                <a:latin typeface="Noto Sans"/>
                <a:ea typeface="Noto Sans"/>
                <a:cs typeface="Noto Sans"/>
                <a:sym typeface="Noto Sans"/>
              </a:defRPr>
            </a:lvl2pPr>
            <a:lvl3pPr marL="1371600" lvl="2" indent="-33655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>
                <a:latin typeface="Noto Sans"/>
                <a:ea typeface="Noto Sans"/>
                <a:cs typeface="Noto Sans"/>
                <a:sym typeface="Noto Sans"/>
              </a:defRPr>
            </a:lvl3pPr>
            <a:lvl4pPr marL="1828800" lvl="3" indent="-325755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530"/>
              <a:buChar char="•"/>
              <a:defRPr>
                <a:latin typeface="Noto Sans"/>
                <a:ea typeface="Noto Sans"/>
                <a:cs typeface="Noto Sans"/>
                <a:sym typeface="Noto Sans"/>
              </a:defRPr>
            </a:lvl4pPr>
            <a:lvl5pPr marL="2286000" lvl="4" indent="-325754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530"/>
              <a:buChar char="•"/>
              <a:defRPr>
                <a:latin typeface="Noto Sans"/>
                <a:ea typeface="Noto Sans"/>
                <a:cs typeface="Noto Sans"/>
                <a:sym typeface="Noto Sans"/>
              </a:defRPr>
            </a:lvl5pPr>
            <a:lvl6pPr marL="2743200" lvl="5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" name="Google Shape;14;p4"/>
          <p:cNvSpPr txBox="1">
            <a:spLocks noGrp="1"/>
          </p:cNvSpPr>
          <p:nvPr>
            <p:ph type="dt" idx="10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4"/>
          <p:cNvSpPr txBox="1">
            <a:spLocks noGrp="1"/>
          </p:cNvSpPr>
          <p:nvPr>
            <p:ph type="ftr" idx="11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4"/>
          <p:cNvSpPr txBox="1">
            <a:spLocks noGrp="1"/>
          </p:cNvSpPr>
          <p:nvPr>
            <p:ph type="sldNum" idx="12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3"/>
          <p:cNvSpPr txBox="1"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3"/>
          <p:cNvSpPr txBox="1">
            <a:spLocks noGrp="1"/>
          </p:cNvSpPr>
          <p:nvPr>
            <p:ph type="body" idx="1"/>
          </p:nvPr>
        </p:nvSpPr>
        <p:spPr>
          <a:xfrm rot="5400000">
            <a:off x="695219" y="2516718"/>
            <a:ext cx="6381962" cy="67036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3"/>
          <p:cNvSpPr txBox="1">
            <a:spLocks noGrp="1"/>
          </p:cNvSpPr>
          <p:nvPr>
            <p:ph type="dt" idx="10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3"/>
          <p:cNvSpPr txBox="1">
            <a:spLocks noGrp="1"/>
          </p:cNvSpPr>
          <p:nvPr>
            <p:ph type="ftr" idx="11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3"/>
          <p:cNvSpPr txBox="1">
            <a:spLocks noGrp="1"/>
          </p:cNvSpPr>
          <p:nvPr>
            <p:ph type="sldNum" idx="12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4"/>
          <p:cNvSpPr txBox="1">
            <a:spLocks noGrp="1"/>
          </p:cNvSpPr>
          <p:nvPr>
            <p:ph type="title"/>
          </p:nvPr>
        </p:nvSpPr>
        <p:spPr>
          <a:xfrm rot="5400000">
            <a:off x="2138071" y="3959569"/>
            <a:ext cx="8524029" cy="16759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4"/>
          <p:cNvSpPr txBox="1">
            <a:spLocks noGrp="1"/>
          </p:cNvSpPr>
          <p:nvPr>
            <p:ph type="body" idx="1"/>
          </p:nvPr>
        </p:nvSpPr>
        <p:spPr>
          <a:xfrm rot="5400000">
            <a:off x="-1262353" y="2332223"/>
            <a:ext cx="8524029" cy="49306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4"/>
          <p:cNvSpPr txBox="1">
            <a:spLocks noGrp="1"/>
          </p:cNvSpPr>
          <p:nvPr>
            <p:ph type="dt" idx="10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4"/>
          <p:cNvSpPr txBox="1">
            <a:spLocks noGrp="1"/>
          </p:cNvSpPr>
          <p:nvPr>
            <p:ph type="ftr" idx="11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4"/>
          <p:cNvSpPr txBox="1">
            <a:spLocks noGrp="1"/>
          </p:cNvSpPr>
          <p:nvPr>
            <p:ph type="sldNum" idx="12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5"/>
          <p:cNvSpPr txBox="1"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100"/>
              <a:buFont typeface="Noto Sans"/>
              <a:buNone/>
              <a:defRPr sz="51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5"/>
          <p:cNvSpPr txBox="1"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2040"/>
              <a:buNone/>
              <a:defRPr sz="2040"/>
            </a:lvl1pPr>
            <a:lvl2pPr lvl="1" algn="ctr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2pPr>
            <a:lvl3pPr lvl="2" algn="ctr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530"/>
              <a:buNone/>
              <a:defRPr sz="1530"/>
            </a:lvl3pPr>
            <a:lvl4pPr lvl="3" algn="ctr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  <a:defRPr sz="1360"/>
            </a:lvl4pPr>
            <a:lvl5pPr lvl="4" algn="ctr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  <a:defRPr sz="1360"/>
            </a:lvl5pPr>
            <a:lvl6pPr lvl="5" algn="ctr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  <a:defRPr sz="1360"/>
            </a:lvl6pPr>
            <a:lvl7pPr lvl="6" algn="ctr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  <a:defRPr sz="1360"/>
            </a:lvl7pPr>
            <a:lvl8pPr lvl="7" algn="ctr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  <a:defRPr sz="1360"/>
            </a:lvl8pPr>
            <a:lvl9pPr lvl="8" algn="ctr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  <a:defRPr sz="1360"/>
            </a:lvl9pPr>
          </a:lstStyle>
          <a:p>
            <a:endParaRPr/>
          </a:p>
        </p:txBody>
      </p:sp>
      <p:sp>
        <p:nvSpPr>
          <p:cNvPr id="20" name="Google Shape;20;p5"/>
          <p:cNvSpPr txBox="1">
            <a:spLocks noGrp="1"/>
          </p:cNvSpPr>
          <p:nvPr>
            <p:ph type="dt" idx="10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5"/>
          <p:cNvSpPr txBox="1">
            <a:spLocks noGrp="1"/>
          </p:cNvSpPr>
          <p:nvPr>
            <p:ph type="ftr" idx="11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sldNum" idx="12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6"/>
          <p:cNvSpPr txBox="1"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100"/>
              <a:buFont typeface="Noto Sans"/>
              <a:buNone/>
              <a:defRPr sz="51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6"/>
          <p:cNvSpPr txBox="1"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2040"/>
              <a:buNone/>
              <a:defRPr sz="204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 sz="17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rgbClr val="888888"/>
              </a:buClr>
              <a:buSzPts val="1530"/>
              <a:buNone/>
              <a:defRPr sz="153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rgbClr val="888888"/>
              </a:buClr>
              <a:buSzPts val="1360"/>
              <a:buNone/>
              <a:defRPr sz="136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rgbClr val="888888"/>
              </a:buClr>
              <a:buSzPts val="1360"/>
              <a:buNone/>
              <a:defRPr sz="136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rgbClr val="888888"/>
              </a:buClr>
              <a:buSzPts val="1360"/>
              <a:buNone/>
              <a:defRPr sz="136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rgbClr val="888888"/>
              </a:buClr>
              <a:buSzPts val="1360"/>
              <a:buNone/>
              <a:defRPr sz="136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rgbClr val="888888"/>
              </a:buClr>
              <a:buSzPts val="1360"/>
              <a:buNone/>
              <a:defRPr sz="136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rgbClr val="888888"/>
              </a:buClr>
              <a:buSzPts val="1360"/>
              <a:buNone/>
              <a:defRPr sz="136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6"/>
          <p:cNvSpPr txBox="1">
            <a:spLocks noGrp="1"/>
          </p:cNvSpPr>
          <p:nvPr>
            <p:ph type="dt" idx="10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ftr" idx="11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6"/>
          <p:cNvSpPr txBox="1">
            <a:spLocks noGrp="1"/>
          </p:cNvSpPr>
          <p:nvPr>
            <p:ph type="sldNum" idx="12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7"/>
          <p:cNvSpPr txBox="1"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body" idx="1"/>
          </p:nvPr>
        </p:nvSpPr>
        <p:spPr>
          <a:xfrm>
            <a:off x="534353" y="2677584"/>
            <a:ext cx="3303270" cy="6381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7"/>
          <p:cNvSpPr txBox="1">
            <a:spLocks noGrp="1"/>
          </p:cNvSpPr>
          <p:nvPr>
            <p:ph type="body" idx="2"/>
          </p:nvPr>
        </p:nvSpPr>
        <p:spPr>
          <a:xfrm>
            <a:off x="3934778" y="2677584"/>
            <a:ext cx="3303270" cy="6381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7"/>
          <p:cNvSpPr txBox="1">
            <a:spLocks noGrp="1"/>
          </p:cNvSpPr>
          <p:nvPr>
            <p:ph type="dt" idx="10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7"/>
          <p:cNvSpPr txBox="1">
            <a:spLocks noGrp="1"/>
          </p:cNvSpPr>
          <p:nvPr>
            <p:ph type="ftr" idx="11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7"/>
          <p:cNvSpPr txBox="1">
            <a:spLocks noGrp="1"/>
          </p:cNvSpPr>
          <p:nvPr>
            <p:ph type="sldNum" idx="12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8"/>
          <p:cNvSpPr txBox="1"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2040"/>
              <a:buNone/>
              <a:defRPr sz="2040" b="1"/>
            </a:lvl1pPr>
            <a:lvl2pPr marL="914400" lvl="1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 b="1"/>
            </a:lvl2pPr>
            <a:lvl3pPr marL="1371600" lvl="2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530"/>
              <a:buNone/>
              <a:defRPr sz="1530" b="1"/>
            </a:lvl3pPr>
            <a:lvl4pPr marL="1828800" lvl="3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  <a:defRPr sz="1360" b="1"/>
            </a:lvl4pPr>
            <a:lvl5pPr marL="2286000" lvl="4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  <a:defRPr sz="1360" b="1"/>
            </a:lvl5pPr>
            <a:lvl6pPr marL="2743200" lvl="5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  <a:defRPr sz="1360" b="1"/>
            </a:lvl6pPr>
            <a:lvl7pPr marL="3200400" lvl="6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  <a:defRPr sz="1360" b="1"/>
            </a:lvl7pPr>
            <a:lvl8pPr marL="3657600" lvl="7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  <a:defRPr sz="1360" b="1"/>
            </a:lvl8pPr>
            <a:lvl9pPr marL="4114800" lvl="8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  <a:defRPr sz="1360" b="1"/>
            </a:lvl9pPr>
          </a:lstStyle>
          <a:p>
            <a:endParaRPr/>
          </a:p>
        </p:txBody>
      </p:sp>
      <p:sp>
        <p:nvSpPr>
          <p:cNvPr id="39" name="Google Shape;39;p8"/>
          <p:cNvSpPr txBox="1">
            <a:spLocks noGrp="1"/>
          </p:cNvSpPr>
          <p:nvPr>
            <p:ph type="body" idx="2"/>
          </p:nvPr>
        </p:nvSpPr>
        <p:spPr>
          <a:xfrm>
            <a:off x="535366" y="3674110"/>
            <a:ext cx="3288089" cy="5404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8"/>
          <p:cNvSpPr txBox="1">
            <a:spLocks noGrp="1"/>
          </p:cNvSpPr>
          <p:nvPr>
            <p:ph type="body" idx="3"/>
          </p:nvPr>
        </p:nvSpPr>
        <p:spPr>
          <a:xfrm>
            <a:off x="3934778" y="2465706"/>
            <a:ext cx="3304282" cy="12084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2040"/>
              <a:buNone/>
              <a:defRPr sz="2040" b="1"/>
            </a:lvl1pPr>
            <a:lvl2pPr marL="914400" lvl="1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 b="1"/>
            </a:lvl2pPr>
            <a:lvl3pPr marL="1371600" lvl="2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530"/>
              <a:buNone/>
              <a:defRPr sz="1530" b="1"/>
            </a:lvl3pPr>
            <a:lvl4pPr marL="1828800" lvl="3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  <a:defRPr sz="1360" b="1"/>
            </a:lvl4pPr>
            <a:lvl5pPr marL="2286000" lvl="4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  <a:defRPr sz="1360" b="1"/>
            </a:lvl5pPr>
            <a:lvl6pPr marL="2743200" lvl="5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  <a:defRPr sz="1360" b="1"/>
            </a:lvl6pPr>
            <a:lvl7pPr marL="3200400" lvl="6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  <a:defRPr sz="1360" b="1"/>
            </a:lvl7pPr>
            <a:lvl8pPr marL="3657600" lvl="7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  <a:defRPr sz="1360" b="1"/>
            </a:lvl8pPr>
            <a:lvl9pPr marL="4114800" lvl="8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  <a:defRPr sz="1360" b="1"/>
            </a:lvl9pPr>
          </a:lstStyle>
          <a:p>
            <a:endParaRPr/>
          </a:p>
        </p:txBody>
      </p:sp>
      <p:sp>
        <p:nvSpPr>
          <p:cNvPr id="41" name="Google Shape;41;p8"/>
          <p:cNvSpPr txBox="1">
            <a:spLocks noGrp="1"/>
          </p:cNvSpPr>
          <p:nvPr>
            <p:ph type="body" idx="4"/>
          </p:nvPr>
        </p:nvSpPr>
        <p:spPr>
          <a:xfrm>
            <a:off x="3934778" y="3674110"/>
            <a:ext cx="3304282" cy="5404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8"/>
          <p:cNvSpPr txBox="1">
            <a:spLocks noGrp="1"/>
          </p:cNvSpPr>
          <p:nvPr>
            <p:ph type="dt" idx="10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8"/>
          <p:cNvSpPr txBox="1">
            <a:spLocks noGrp="1"/>
          </p:cNvSpPr>
          <p:nvPr>
            <p:ph type="ftr" idx="11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8"/>
          <p:cNvSpPr txBox="1">
            <a:spLocks noGrp="1"/>
          </p:cNvSpPr>
          <p:nvPr>
            <p:ph type="sldNum" idx="12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 txBox="1"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9"/>
          <p:cNvSpPr txBox="1">
            <a:spLocks noGrp="1"/>
          </p:cNvSpPr>
          <p:nvPr>
            <p:ph type="dt" idx="10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9"/>
          <p:cNvSpPr txBox="1">
            <a:spLocks noGrp="1"/>
          </p:cNvSpPr>
          <p:nvPr>
            <p:ph type="ftr" idx="11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9"/>
          <p:cNvSpPr txBox="1">
            <a:spLocks noGrp="1"/>
          </p:cNvSpPr>
          <p:nvPr>
            <p:ph type="sldNum" idx="12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0"/>
          <p:cNvSpPr txBox="1">
            <a:spLocks noGrp="1"/>
          </p:cNvSpPr>
          <p:nvPr>
            <p:ph type="dt" idx="10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0"/>
          <p:cNvSpPr txBox="1">
            <a:spLocks noGrp="1"/>
          </p:cNvSpPr>
          <p:nvPr>
            <p:ph type="ftr" idx="11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0"/>
          <p:cNvSpPr txBox="1">
            <a:spLocks noGrp="1"/>
          </p:cNvSpPr>
          <p:nvPr>
            <p:ph type="sldNum" idx="12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1"/>
          <p:cNvSpPr txBox="1"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20"/>
              <a:buFont typeface="Noto Sans"/>
              <a:buNone/>
              <a:defRPr sz="272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1"/>
          <p:cNvSpPr txBox="1">
            <a:spLocks noGrp="1"/>
          </p:cNvSpPr>
          <p:nvPr>
            <p:ph type="body" idx="1"/>
          </p:nvPr>
        </p:nvSpPr>
        <p:spPr>
          <a:xfrm>
            <a:off x="3304282" y="1448226"/>
            <a:ext cx="3934778" cy="71479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1320" algn="l">
              <a:lnSpc>
                <a:spcPct val="90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2720"/>
              <a:buChar char="•"/>
              <a:defRPr sz="2720"/>
            </a:lvl1pPr>
            <a:lvl2pPr marL="914400" lvl="1" indent="-37973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2380"/>
              <a:buChar char="•"/>
              <a:defRPr sz="2380"/>
            </a:lvl2pPr>
            <a:lvl3pPr marL="1371600" lvl="2" indent="-358139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2040"/>
              <a:buChar char="•"/>
              <a:defRPr sz="2040"/>
            </a:lvl3pPr>
            <a:lvl4pPr marL="1828800" lvl="3" indent="-33655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 sz="1700"/>
            </a:lvl4pPr>
            <a:lvl5pPr marL="2286000" lvl="4" indent="-33655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 sz="1700"/>
            </a:lvl5pPr>
            <a:lvl6pPr marL="2743200" lvl="5" indent="-33655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 sz="1700"/>
            </a:lvl6pPr>
            <a:lvl7pPr marL="3200400" lvl="6" indent="-33655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 sz="1700"/>
            </a:lvl7pPr>
            <a:lvl8pPr marL="3657600" lvl="7" indent="-33655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 sz="1700"/>
            </a:lvl8pPr>
            <a:lvl9pPr marL="4114800" lvl="8" indent="-33655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 sz="1700"/>
            </a:lvl9pPr>
          </a:lstStyle>
          <a:p>
            <a:endParaRPr/>
          </a:p>
        </p:txBody>
      </p:sp>
      <p:sp>
        <p:nvSpPr>
          <p:cNvPr id="57" name="Google Shape;57;p11"/>
          <p:cNvSpPr txBox="1">
            <a:spLocks noGrp="1"/>
          </p:cNvSpPr>
          <p:nvPr>
            <p:ph type="body" idx="2"/>
          </p:nvPr>
        </p:nvSpPr>
        <p:spPr>
          <a:xfrm>
            <a:off x="535365" y="3017520"/>
            <a:ext cx="2506801" cy="559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  <a:defRPr sz="1360"/>
            </a:lvl1pPr>
            <a:lvl2pPr marL="914400" lvl="1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190"/>
              <a:buNone/>
              <a:defRPr sz="1190"/>
            </a:lvl2pPr>
            <a:lvl3pPr marL="1371600" lvl="2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020"/>
              <a:buNone/>
              <a:defRPr sz="1020"/>
            </a:lvl3pPr>
            <a:lvl4pPr marL="1828800" lvl="3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850"/>
              <a:buNone/>
              <a:defRPr sz="850"/>
            </a:lvl4pPr>
            <a:lvl5pPr marL="2286000" lvl="4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850"/>
              <a:buNone/>
              <a:defRPr sz="850"/>
            </a:lvl5pPr>
            <a:lvl6pPr marL="2743200" lvl="5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850"/>
              <a:buNone/>
              <a:defRPr sz="850"/>
            </a:lvl6pPr>
            <a:lvl7pPr marL="3200400" lvl="6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850"/>
              <a:buNone/>
              <a:defRPr sz="850"/>
            </a:lvl7pPr>
            <a:lvl8pPr marL="3657600" lvl="7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850"/>
              <a:buNone/>
              <a:defRPr sz="850"/>
            </a:lvl8pPr>
            <a:lvl9pPr marL="4114800" lvl="8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850"/>
              <a:buNone/>
              <a:defRPr sz="850"/>
            </a:lvl9pPr>
          </a:lstStyle>
          <a:p>
            <a:endParaRPr/>
          </a:p>
        </p:txBody>
      </p:sp>
      <p:sp>
        <p:nvSpPr>
          <p:cNvPr id="58" name="Google Shape;58;p11"/>
          <p:cNvSpPr txBox="1">
            <a:spLocks noGrp="1"/>
          </p:cNvSpPr>
          <p:nvPr>
            <p:ph type="dt" idx="10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1"/>
          <p:cNvSpPr txBox="1">
            <a:spLocks noGrp="1"/>
          </p:cNvSpPr>
          <p:nvPr>
            <p:ph type="ftr" idx="11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1"/>
          <p:cNvSpPr txBox="1">
            <a:spLocks noGrp="1"/>
          </p:cNvSpPr>
          <p:nvPr>
            <p:ph type="sldNum" idx="12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2"/>
          <p:cNvSpPr txBox="1"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20"/>
              <a:buFont typeface="Noto Sans"/>
              <a:buNone/>
              <a:defRPr sz="272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2"/>
          <p:cNvSpPr>
            <a:spLocks noGrp="1"/>
          </p:cNvSpPr>
          <p:nvPr>
            <p:ph type="pic" idx="2"/>
          </p:nvPr>
        </p:nvSpPr>
        <p:spPr>
          <a:xfrm>
            <a:off x="3304282" y="1448226"/>
            <a:ext cx="3934778" cy="7147983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2"/>
          <p:cNvSpPr txBox="1">
            <a:spLocks noGrp="1"/>
          </p:cNvSpPr>
          <p:nvPr>
            <p:ph type="body" idx="1"/>
          </p:nvPr>
        </p:nvSpPr>
        <p:spPr>
          <a:xfrm>
            <a:off x="535365" y="3017520"/>
            <a:ext cx="2506801" cy="559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  <a:defRPr sz="1360"/>
            </a:lvl1pPr>
            <a:lvl2pPr marL="914400" lvl="1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190"/>
              <a:buNone/>
              <a:defRPr sz="1190"/>
            </a:lvl2pPr>
            <a:lvl3pPr marL="1371600" lvl="2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020"/>
              <a:buNone/>
              <a:defRPr sz="1020"/>
            </a:lvl3pPr>
            <a:lvl4pPr marL="1828800" lvl="3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850"/>
              <a:buNone/>
              <a:defRPr sz="850"/>
            </a:lvl4pPr>
            <a:lvl5pPr marL="2286000" lvl="4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850"/>
              <a:buNone/>
              <a:defRPr sz="850"/>
            </a:lvl5pPr>
            <a:lvl6pPr marL="2743200" lvl="5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850"/>
              <a:buNone/>
              <a:defRPr sz="850"/>
            </a:lvl6pPr>
            <a:lvl7pPr marL="3200400" lvl="6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850"/>
              <a:buNone/>
              <a:defRPr sz="850"/>
            </a:lvl7pPr>
            <a:lvl8pPr marL="3657600" lvl="7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850"/>
              <a:buNone/>
              <a:defRPr sz="850"/>
            </a:lvl8pPr>
            <a:lvl9pPr marL="4114800" lvl="8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850"/>
              <a:buNone/>
              <a:defRPr sz="850"/>
            </a:lvl9pPr>
          </a:lstStyle>
          <a:p>
            <a:endParaRPr/>
          </a:p>
        </p:txBody>
      </p:sp>
      <p:sp>
        <p:nvSpPr>
          <p:cNvPr id="65" name="Google Shape;65;p12"/>
          <p:cNvSpPr txBox="1">
            <a:spLocks noGrp="1"/>
          </p:cNvSpPr>
          <p:nvPr>
            <p:ph type="dt" idx="10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2"/>
          <p:cNvSpPr txBox="1">
            <a:spLocks noGrp="1"/>
          </p:cNvSpPr>
          <p:nvPr>
            <p:ph type="ftr" idx="11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2"/>
          <p:cNvSpPr txBox="1">
            <a:spLocks noGrp="1"/>
          </p:cNvSpPr>
          <p:nvPr>
            <p:ph type="sldNum" idx="12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"/>
          <p:cNvSpPr txBox="1"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40"/>
              <a:buFont typeface="Noto Sans"/>
              <a:buNone/>
              <a:defRPr sz="3740" b="0" i="0" u="none" strike="noStrike" cap="none">
                <a:solidFill>
                  <a:schemeClr val="dk1"/>
                </a:solidFill>
                <a:latin typeface="Noto Sans"/>
                <a:ea typeface="Noto Sans"/>
                <a:cs typeface="Noto Sans"/>
                <a:sym typeface="Noto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3"/>
          <p:cNvSpPr txBox="1"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79730" algn="l" rtl="0">
              <a:lnSpc>
                <a:spcPct val="90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2380"/>
              <a:buFont typeface="Arial"/>
              <a:buChar char="•"/>
              <a:defRPr sz="2380" b="0" i="0" u="none" strike="noStrike" cap="none">
                <a:solidFill>
                  <a:schemeClr val="dk1"/>
                </a:solidFill>
                <a:latin typeface="Noto Sans"/>
                <a:ea typeface="Noto Sans"/>
                <a:cs typeface="Noto Sans"/>
                <a:sym typeface="Noto Sans"/>
              </a:defRPr>
            </a:lvl1pPr>
            <a:lvl2pPr marL="914400" marR="0" lvl="1" indent="-358140" algn="l" rtl="0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2040"/>
              <a:buFont typeface="Arial"/>
              <a:buChar char="•"/>
              <a:defRPr sz="2040" b="0" i="0" u="none" strike="noStrike" cap="none">
                <a:solidFill>
                  <a:schemeClr val="dk1"/>
                </a:solidFill>
                <a:latin typeface="Noto Sans"/>
                <a:ea typeface="Noto Sans"/>
                <a:cs typeface="Noto Sans"/>
                <a:sym typeface="Noto Sans"/>
              </a:defRPr>
            </a:lvl2pPr>
            <a:lvl3pPr marL="1371600" marR="0" lvl="2" indent="-336550" algn="l" rtl="0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Noto Sans"/>
                <a:ea typeface="Noto Sans"/>
                <a:cs typeface="Noto Sans"/>
                <a:sym typeface="Noto Sans"/>
              </a:defRPr>
            </a:lvl3pPr>
            <a:lvl4pPr marL="1828800" marR="0" lvl="3" indent="-325755" algn="l" rtl="0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530"/>
              <a:buFont typeface="Arial"/>
              <a:buChar char="•"/>
              <a:defRPr sz="1530" b="0" i="0" u="none" strike="noStrike" cap="none">
                <a:solidFill>
                  <a:schemeClr val="dk1"/>
                </a:solidFill>
                <a:latin typeface="Noto Sans"/>
                <a:ea typeface="Noto Sans"/>
                <a:cs typeface="Noto Sans"/>
                <a:sym typeface="Noto Sans"/>
              </a:defRPr>
            </a:lvl4pPr>
            <a:lvl5pPr marL="2286000" marR="0" lvl="4" indent="-325754" algn="l" rtl="0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530"/>
              <a:buFont typeface="Arial"/>
              <a:buChar char="•"/>
              <a:defRPr sz="1530" b="0" i="0" u="none" strike="noStrike" cap="none">
                <a:solidFill>
                  <a:schemeClr val="dk1"/>
                </a:solidFill>
                <a:latin typeface="Noto Sans"/>
                <a:ea typeface="Noto Sans"/>
                <a:cs typeface="Noto Sans"/>
                <a:sym typeface="Noto Sans"/>
              </a:defRPr>
            </a:lvl5pPr>
            <a:lvl6pPr marL="2743200" marR="0" lvl="5" indent="-325754" algn="l" rtl="0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530"/>
              <a:buFont typeface="Arial"/>
              <a:buChar char="•"/>
              <a:defRPr sz="153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5754" algn="l" rtl="0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530"/>
              <a:buFont typeface="Arial"/>
              <a:buChar char="•"/>
              <a:defRPr sz="153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5754" algn="l" rtl="0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530"/>
              <a:buFont typeface="Arial"/>
              <a:buChar char="•"/>
              <a:defRPr sz="153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5754" algn="l" rtl="0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530"/>
              <a:buFont typeface="Arial"/>
              <a:buChar char="•"/>
              <a:defRPr sz="153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3"/>
          <p:cNvSpPr txBox="1">
            <a:spLocks noGrp="1"/>
          </p:cNvSpPr>
          <p:nvPr>
            <p:ph type="dt" idx="10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2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3"/>
          <p:cNvSpPr txBox="1">
            <a:spLocks noGrp="1"/>
          </p:cNvSpPr>
          <p:nvPr>
            <p:ph type="ftr" idx="11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2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3"/>
          <p:cNvSpPr txBox="1">
            <a:spLocks noGrp="1"/>
          </p:cNvSpPr>
          <p:nvPr>
            <p:ph type="sldNum" idx="12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2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02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02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02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02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02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02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02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02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fonts.google.com/noto/specimen/Noto+Sans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84;p1">
            <a:extLst>
              <a:ext uri="{FF2B5EF4-FFF2-40B4-BE49-F238E27FC236}">
                <a16:creationId xmlns:a16="http://schemas.microsoft.com/office/drawing/2014/main" id="{C2D5022F-7E5D-FAE0-4CBC-2C01DB9AD262}"/>
              </a:ext>
            </a:extLst>
          </p:cNvPr>
          <p:cNvSpPr/>
          <p:nvPr/>
        </p:nvSpPr>
        <p:spPr>
          <a:xfrm>
            <a:off x="305213" y="7747518"/>
            <a:ext cx="7065000" cy="1743066"/>
          </a:xfrm>
          <a:prstGeom prst="rect">
            <a:avLst/>
          </a:prstGeom>
          <a:solidFill>
            <a:srgbClr val="DDEAF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" name="Google Shape;85;p1"/>
          <p:cNvSpPr/>
          <p:nvPr/>
        </p:nvSpPr>
        <p:spPr>
          <a:xfrm>
            <a:off x="0" y="0"/>
            <a:ext cx="7772393" cy="1523999"/>
          </a:xfrm>
          <a:prstGeom prst="rect">
            <a:avLst/>
          </a:prstGeom>
          <a:solidFill>
            <a:srgbClr val="DDEAF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Google Shape;86;p1"/>
          <p:cNvSpPr txBox="1">
            <a:spLocks noGrp="1"/>
          </p:cNvSpPr>
          <p:nvPr>
            <p:ph type="title"/>
          </p:nvPr>
        </p:nvSpPr>
        <p:spPr>
          <a:xfrm>
            <a:off x="1302422" y="761999"/>
            <a:ext cx="6045204" cy="4674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"/>
              <a:buNone/>
            </a:pPr>
            <a:r>
              <a:rPr lang="en-US" sz="3200" b="1"/>
              <a:t>Are you registered to vote?</a:t>
            </a:r>
            <a:endParaRPr sz="2800" b="1" dirty="0"/>
          </a:p>
        </p:txBody>
      </p:sp>
      <p:pic>
        <p:nvPicPr>
          <p:cNvPr id="87" name="Google Shape;8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82761" y="265056"/>
            <a:ext cx="969818" cy="969818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"/>
          <p:cNvSpPr txBox="1"/>
          <p:nvPr/>
        </p:nvSpPr>
        <p:spPr>
          <a:xfrm>
            <a:off x="1913531" y="5947444"/>
            <a:ext cx="1107964" cy="452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1" i="0" u="none" strike="noStrike" cap="none">
              <a:solidFill>
                <a:schemeClr val="dk1"/>
              </a:solidFill>
              <a:latin typeface="Noto Sans"/>
              <a:ea typeface="Noto Sans"/>
              <a:cs typeface="Noto Sans"/>
              <a:sym typeface="Noto Sans"/>
            </a:endParaRPr>
          </a:p>
        </p:txBody>
      </p:sp>
      <p:sp>
        <p:nvSpPr>
          <p:cNvPr id="90" name="Google Shape;90;p1"/>
          <p:cNvSpPr txBox="1"/>
          <p:nvPr/>
        </p:nvSpPr>
        <p:spPr>
          <a:xfrm>
            <a:off x="1302422" y="295695"/>
            <a:ext cx="619298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rgbClr val="1E4E79"/>
                </a:solidFill>
                <a:latin typeface="Noto Sans"/>
                <a:ea typeface="Noto Sans"/>
                <a:cs typeface="Noto Sans"/>
                <a:sym typeface="Noto Sans"/>
              </a:rPr>
              <a:t>{Franklin} County</a:t>
            </a:r>
            <a:endParaRPr sz="1800">
              <a:solidFill>
                <a:srgbClr val="1E4E79"/>
              </a:solidFill>
              <a:latin typeface="Noto Sans"/>
              <a:ea typeface="Noto Sans"/>
              <a:cs typeface="Noto Sans"/>
              <a:sym typeface="Noto Sans"/>
            </a:endParaRPr>
          </a:p>
        </p:txBody>
      </p:sp>
      <p:sp>
        <p:nvSpPr>
          <p:cNvPr id="91" name="Google Shape;91;p1"/>
          <p:cNvSpPr txBox="1"/>
          <p:nvPr/>
        </p:nvSpPr>
        <p:spPr>
          <a:xfrm>
            <a:off x="1252579" y="1789055"/>
            <a:ext cx="6181641" cy="1292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114000"/>
              </a:lnSpc>
              <a:buClr>
                <a:schemeClr val="dk1"/>
              </a:buClr>
              <a:buSzPts val="1800"/>
            </a:pPr>
            <a:r>
              <a:rPr lang="en-US" sz="1800" b="1" u="none" dirty="0">
                <a:solidFill>
                  <a:schemeClr val="dk1"/>
                </a:solidFill>
                <a:latin typeface="Noto Sans"/>
                <a:ea typeface="Noto Sans"/>
                <a:cs typeface="Noto Sans"/>
                <a:sym typeface="Noto Sans"/>
              </a:rPr>
              <a:t>The deadline to register is [Month day, year]</a:t>
            </a:r>
            <a:endParaRPr sz="1600" b="1" u="none" dirty="0">
              <a:solidFill>
                <a:schemeClr val="dk1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marL="0" marR="0" lvl="0" indent="0" algn="l" rtl="0">
              <a:lnSpc>
                <a:spcPct val="114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1800" b="0" u="none" dirty="0">
                <a:solidFill>
                  <a:schemeClr val="dk1"/>
                </a:solidFill>
                <a:latin typeface="Noto Sans"/>
                <a:ea typeface="Noto Sans"/>
                <a:cs typeface="Noto Sans"/>
                <a:sym typeface="Noto Sans"/>
              </a:rPr>
              <a:t>Register online at </a:t>
            </a:r>
            <a:r>
              <a:rPr lang="en-US" sz="1800" b="1" u="none" dirty="0">
                <a:solidFill>
                  <a:schemeClr val="dk1"/>
                </a:solidFill>
                <a:latin typeface="Noto Sans"/>
                <a:ea typeface="Noto Sans"/>
                <a:cs typeface="Noto Sans"/>
                <a:sym typeface="Noto Sans"/>
              </a:rPr>
              <a:t>{</a:t>
            </a:r>
            <a:r>
              <a:rPr lang="en-US" sz="1800" b="1" u="none" dirty="0" err="1">
                <a:solidFill>
                  <a:schemeClr val="dk1"/>
                </a:solidFill>
                <a:latin typeface="Noto Sans"/>
                <a:ea typeface="Noto Sans"/>
                <a:cs typeface="Noto Sans"/>
                <a:sym typeface="Noto Sans"/>
              </a:rPr>
              <a:t>vote.state.gov</a:t>
            </a:r>
            <a:r>
              <a:rPr lang="en-US" sz="1800" b="1" u="none" dirty="0">
                <a:solidFill>
                  <a:schemeClr val="dk1"/>
                </a:solidFill>
                <a:latin typeface="Noto Sans"/>
                <a:ea typeface="Noto Sans"/>
                <a:cs typeface="Noto Sans"/>
                <a:sym typeface="Noto Sans"/>
              </a:rPr>
              <a:t>/register} </a:t>
            </a:r>
            <a:endParaRPr dirty="0"/>
          </a:p>
          <a:p>
            <a:pPr marL="0" marR="0" lvl="0" indent="0" algn="l" rtl="0">
              <a:lnSpc>
                <a:spcPct val="114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1800" dirty="0">
                <a:solidFill>
                  <a:schemeClr val="dk1"/>
                </a:solidFill>
                <a:latin typeface="Noto Sans"/>
                <a:ea typeface="Noto Sans"/>
                <a:cs typeface="Noto Sans"/>
                <a:sym typeface="Noto Sans"/>
              </a:rPr>
              <a:t>For questions, </a:t>
            </a:r>
            <a:r>
              <a:rPr lang="en-US" sz="1800" b="0" u="none" dirty="0">
                <a:solidFill>
                  <a:schemeClr val="dk1"/>
                </a:solidFill>
                <a:latin typeface="Noto Sans"/>
                <a:ea typeface="Noto Sans"/>
                <a:cs typeface="Noto Sans"/>
                <a:sym typeface="Noto Sans"/>
              </a:rPr>
              <a:t>call (555) 555-5555 or TTY 555</a:t>
            </a:r>
            <a:endParaRPr dirty="0"/>
          </a:p>
        </p:txBody>
      </p:sp>
      <p:cxnSp>
        <p:nvCxnSpPr>
          <p:cNvPr id="93" name="Google Shape;93;p1"/>
          <p:cNvCxnSpPr/>
          <p:nvPr/>
        </p:nvCxnSpPr>
        <p:spPr>
          <a:xfrm>
            <a:off x="424770" y="3380509"/>
            <a:ext cx="6825874" cy="0"/>
          </a:xfrm>
          <a:prstGeom prst="straightConnector1">
            <a:avLst/>
          </a:prstGeom>
          <a:noFill/>
          <a:ln w="28575" cap="flat" cmpd="sng">
            <a:solidFill>
              <a:srgbClr val="C00000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94" name="Google Shape;94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24770" y="1784677"/>
            <a:ext cx="685800" cy="6858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88;p1">
            <a:extLst>
              <a:ext uri="{FF2B5EF4-FFF2-40B4-BE49-F238E27FC236}">
                <a16:creationId xmlns:a16="http://schemas.microsoft.com/office/drawing/2014/main" id="{74F38977-36A2-2E27-EBA9-390B1F643D58}"/>
              </a:ext>
            </a:extLst>
          </p:cNvPr>
          <p:cNvSpPr txBox="1">
            <a:spLocks/>
          </p:cNvSpPr>
          <p:nvPr/>
        </p:nvSpPr>
        <p:spPr>
          <a:xfrm>
            <a:off x="338179" y="3677633"/>
            <a:ext cx="3915166" cy="32095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79730" algn="l" rtl="0">
              <a:lnSpc>
                <a:spcPct val="90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2380"/>
              <a:buFont typeface="Arial"/>
              <a:buChar char="•"/>
              <a:defRPr sz="2380" b="0" i="0" u="none" strike="noStrike" cap="none">
                <a:solidFill>
                  <a:schemeClr val="dk1"/>
                </a:solidFill>
                <a:latin typeface="Noto Sans"/>
                <a:ea typeface="Noto Sans"/>
                <a:cs typeface="Noto Sans"/>
                <a:sym typeface="Noto Sans"/>
              </a:defRPr>
            </a:lvl1pPr>
            <a:lvl2pPr marL="914400" marR="0" lvl="1" indent="-358140" algn="l" rtl="0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2040"/>
              <a:buFont typeface="Arial"/>
              <a:buChar char="•"/>
              <a:defRPr sz="2040" b="0" i="0" u="none" strike="noStrike" cap="none">
                <a:solidFill>
                  <a:schemeClr val="dk1"/>
                </a:solidFill>
                <a:latin typeface="Noto Sans"/>
                <a:ea typeface="Noto Sans"/>
                <a:cs typeface="Noto Sans"/>
                <a:sym typeface="Noto Sans"/>
              </a:defRPr>
            </a:lvl2pPr>
            <a:lvl3pPr marL="1371600" marR="0" lvl="2" indent="-336550" algn="l" rtl="0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Noto Sans"/>
                <a:ea typeface="Noto Sans"/>
                <a:cs typeface="Noto Sans"/>
                <a:sym typeface="Noto Sans"/>
              </a:defRPr>
            </a:lvl3pPr>
            <a:lvl4pPr marL="1828800" marR="0" lvl="3" indent="-325755" algn="l" rtl="0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530"/>
              <a:buFont typeface="Arial"/>
              <a:buChar char="•"/>
              <a:defRPr sz="1530" b="0" i="0" u="none" strike="noStrike" cap="none">
                <a:solidFill>
                  <a:schemeClr val="dk1"/>
                </a:solidFill>
                <a:latin typeface="Noto Sans"/>
                <a:ea typeface="Noto Sans"/>
                <a:cs typeface="Noto Sans"/>
                <a:sym typeface="Noto Sans"/>
              </a:defRPr>
            </a:lvl4pPr>
            <a:lvl5pPr marL="2286000" marR="0" lvl="4" indent="-325754" algn="l" rtl="0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530"/>
              <a:buFont typeface="Arial"/>
              <a:buChar char="•"/>
              <a:defRPr sz="1530" b="0" i="0" u="none" strike="noStrike" cap="none">
                <a:solidFill>
                  <a:schemeClr val="dk1"/>
                </a:solidFill>
                <a:latin typeface="Noto Sans"/>
                <a:ea typeface="Noto Sans"/>
                <a:cs typeface="Noto Sans"/>
                <a:sym typeface="Noto Sans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53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53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53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53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lnSpc>
                <a:spcPct val="114000"/>
              </a:lnSpc>
              <a:spcBef>
                <a:spcPts val="0"/>
              </a:spcBef>
              <a:buSzPts val="1800"/>
              <a:buFont typeface="Arial"/>
              <a:buNone/>
            </a:pPr>
            <a:r>
              <a:rPr lang="en-US" sz="1800" b="1" dirty="0"/>
              <a:t>Are you eligible to vote?</a:t>
            </a:r>
          </a:p>
          <a:p>
            <a:pPr marL="0" indent="0">
              <a:lnSpc>
                <a:spcPct val="114000"/>
              </a:lnSpc>
              <a:buSzPts val="1400"/>
              <a:buFont typeface="Arial"/>
              <a:buNone/>
            </a:pPr>
            <a:r>
              <a:rPr lang="en-US" sz="1400" dirty="0"/>
              <a:t>To be eligible to vote:</a:t>
            </a:r>
            <a:endParaRPr lang="en-US" dirty="0"/>
          </a:p>
          <a:p>
            <a:pPr marL="194310" indent="-194310">
              <a:lnSpc>
                <a:spcPct val="114000"/>
              </a:lnSpc>
              <a:buSzPts val="1400"/>
            </a:pPr>
            <a:r>
              <a:rPr lang="en-US" sz="1400" dirty="0"/>
              <a:t>You must be a citizen of the United States.</a:t>
            </a:r>
          </a:p>
          <a:p>
            <a:pPr marL="194310" indent="-194310">
              <a:lnSpc>
                <a:spcPct val="114000"/>
              </a:lnSpc>
              <a:spcBef>
                <a:spcPts val="0"/>
              </a:spcBef>
              <a:buSzPts val="1400"/>
            </a:pPr>
            <a:r>
              <a:rPr lang="en-US" sz="1400" dirty="0"/>
              <a:t>You must live in {State}</a:t>
            </a:r>
          </a:p>
          <a:p>
            <a:pPr marL="194310" indent="-194310">
              <a:lnSpc>
                <a:spcPct val="114000"/>
              </a:lnSpc>
              <a:spcBef>
                <a:spcPts val="0"/>
              </a:spcBef>
              <a:buSzPts val="1400"/>
            </a:pPr>
            <a:r>
              <a:rPr lang="en-US" sz="1400" dirty="0"/>
              <a:t>You must be at least 18 years of age on or before election day</a:t>
            </a:r>
          </a:p>
          <a:p>
            <a:pPr marL="194310" indent="-194310">
              <a:lnSpc>
                <a:spcPct val="114000"/>
              </a:lnSpc>
              <a:spcBef>
                <a:spcPts val="0"/>
              </a:spcBef>
              <a:buSzPts val="1400"/>
            </a:pPr>
            <a:r>
              <a:rPr lang="en-US" sz="1400" dirty="0"/>
              <a:t>You must not be barred from voting because of a disqualifying felony conviction</a:t>
            </a:r>
          </a:p>
          <a:p>
            <a:pPr marL="194310" indent="-194310">
              <a:lnSpc>
                <a:spcPct val="114000"/>
              </a:lnSpc>
              <a:spcBef>
                <a:spcPts val="0"/>
              </a:spcBef>
              <a:buSzPts val="1400"/>
            </a:pPr>
            <a:r>
              <a:rPr lang="en-US" sz="1400" dirty="0"/>
              <a:t>You must not have been judged "mentally incompetent" in a court of law</a:t>
            </a:r>
          </a:p>
        </p:txBody>
      </p:sp>
      <p:sp>
        <p:nvSpPr>
          <p:cNvPr id="9" name="Google Shape;93;p1">
            <a:extLst>
              <a:ext uri="{FF2B5EF4-FFF2-40B4-BE49-F238E27FC236}">
                <a16:creationId xmlns:a16="http://schemas.microsoft.com/office/drawing/2014/main" id="{AC135DD6-82B2-0FA4-33FB-DB218F3CF895}"/>
              </a:ext>
            </a:extLst>
          </p:cNvPr>
          <p:cNvSpPr txBox="1"/>
          <p:nvPr/>
        </p:nvSpPr>
        <p:spPr>
          <a:xfrm>
            <a:off x="4596847" y="3677633"/>
            <a:ext cx="2653797" cy="32095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1800" b="1" u="none" dirty="0">
                <a:solidFill>
                  <a:schemeClr val="dk1"/>
                </a:solidFill>
                <a:latin typeface="Noto Sans"/>
                <a:ea typeface="Noto Sans"/>
                <a:cs typeface="Noto Sans"/>
                <a:sym typeface="Noto Sans"/>
              </a:rPr>
              <a:t>What do you need to register?</a:t>
            </a:r>
            <a:endParaRPr dirty="0"/>
          </a:p>
          <a:p>
            <a:pPr marL="0" marR="0" lvl="0" indent="0" algn="l" rtl="0">
              <a:lnSpc>
                <a:spcPct val="114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b="0" u="none" dirty="0">
                <a:solidFill>
                  <a:schemeClr val="dk1"/>
                </a:solidFill>
                <a:latin typeface="Noto Sans"/>
                <a:ea typeface="Noto Sans"/>
                <a:cs typeface="Noto Sans"/>
                <a:sym typeface="Noto Sans"/>
              </a:rPr>
              <a:t>When registering, you need:</a:t>
            </a:r>
            <a:endParaRPr dirty="0"/>
          </a:p>
          <a:p>
            <a:pPr marL="194310" marR="0" lvl="0" indent="-194310" algn="l" rtl="0">
              <a:lnSpc>
                <a:spcPct val="114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-US" b="0" u="none" dirty="0">
                <a:solidFill>
                  <a:schemeClr val="dk1"/>
                </a:solidFill>
                <a:latin typeface="Noto Sans"/>
                <a:ea typeface="Noto Sans"/>
                <a:cs typeface="Noto Sans"/>
                <a:sym typeface="Noto Sans"/>
              </a:rPr>
              <a:t>Valid State ID or Driver’s license number</a:t>
            </a:r>
            <a:endParaRPr dirty="0"/>
          </a:p>
          <a:p>
            <a:pPr marL="194310" marR="0" lvl="0" indent="-19431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-US" b="0" u="none" dirty="0">
                <a:solidFill>
                  <a:schemeClr val="dk1"/>
                </a:solidFill>
                <a:latin typeface="Noto Sans"/>
                <a:ea typeface="Noto Sans"/>
                <a:cs typeface="Noto Sans"/>
                <a:sym typeface="Noto Sans"/>
              </a:rPr>
              <a:t>To know the last four digits of your Social Security number</a:t>
            </a:r>
            <a:endParaRPr dirty="0"/>
          </a:p>
        </p:txBody>
      </p:sp>
      <p:sp>
        <p:nvSpPr>
          <p:cNvPr id="11" name="Google Shape;91;p1">
            <a:extLst>
              <a:ext uri="{FF2B5EF4-FFF2-40B4-BE49-F238E27FC236}">
                <a16:creationId xmlns:a16="http://schemas.microsoft.com/office/drawing/2014/main" id="{FF9E92E9-5B71-2634-9B73-105499C9FFF0}"/>
              </a:ext>
            </a:extLst>
          </p:cNvPr>
          <p:cNvSpPr txBox="1"/>
          <p:nvPr/>
        </p:nvSpPr>
        <p:spPr>
          <a:xfrm>
            <a:off x="1203403" y="7911275"/>
            <a:ext cx="5998200" cy="1245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114000"/>
              </a:lnSpc>
              <a:buClr>
                <a:schemeClr val="dk1"/>
              </a:buClr>
              <a:buSzPts val="1800"/>
            </a:pPr>
            <a:r>
              <a:rPr lang="en-US" sz="1800" u="none" dirty="0">
                <a:solidFill>
                  <a:schemeClr val="dk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sym typeface="Noto Sans"/>
              </a:rPr>
              <a:t>Overseas or military voters</a:t>
            </a:r>
            <a:br>
              <a:rPr lang="en-US" sz="1400" b="1" i="0" u="none" strike="noStrike" dirty="0">
                <a:solidFill>
                  <a:srgbClr val="000000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sym typeface="Open Sans"/>
              </a:rPr>
            </a:br>
            <a:r>
              <a:rPr lang="en-US" b="0" i="0" u="none" strike="noStrike" dirty="0">
                <a:solidFill>
                  <a:srgbClr val="000000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sym typeface="Open Sans"/>
              </a:rPr>
              <a:t>You can register to vote and request a ballot at  </a:t>
            </a:r>
            <a:r>
              <a:rPr lang="en-US" b="1" i="0" u="none" strike="noStrike" dirty="0">
                <a:solidFill>
                  <a:srgbClr val="000000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sym typeface="Open Sans"/>
              </a:rPr>
              <a:t>[</a:t>
            </a:r>
            <a:r>
              <a:rPr lang="en-US" b="1" i="0" u="none" strike="noStrike" dirty="0" err="1">
                <a:solidFill>
                  <a:srgbClr val="000000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sym typeface="Open Sans"/>
              </a:rPr>
              <a:t>vote.state.gov</a:t>
            </a:r>
            <a:r>
              <a:rPr lang="en-US" b="1" i="0" u="none" strike="noStrike" dirty="0">
                <a:solidFill>
                  <a:srgbClr val="000000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sym typeface="Open Sans"/>
              </a:rPr>
              <a:t>/</a:t>
            </a:r>
            <a:r>
              <a:rPr lang="en-US" b="1" i="0" u="none" strike="noStrike" dirty="0" err="1">
                <a:solidFill>
                  <a:srgbClr val="000000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sym typeface="Open Sans"/>
              </a:rPr>
              <a:t>bymail</a:t>
            </a:r>
            <a:r>
              <a:rPr lang="en-US" b="1" i="0" u="none" strike="noStrike" dirty="0">
                <a:solidFill>
                  <a:srgbClr val="000000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sym typeface="Open Sans"/>
              </a:rPr>
              <a:t>]</a:t>
            </a:r>
            <a:r>
              <a:rPr lang="en-US" b="0" i="0" u="none" strike="noStrike" dirty="0">
                <a:solidFill>
                  <a:srgbClr val="000000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sym typeface="Open Sans"/>
              </a:rPr>
              <a:t>. You can choose whether to receive your ballot by mail or electronically [by email/fax/portal.]]</a:t>
            </a:r>
          </a:p>
          <a:p>
            <a:pPr>
              <a:lnSpc>
                <a:spcPct val="114000"/>
              </a:lnSpc>
              <a:buClr>
                <a:schemeClr val="dk1"/>
              </a:buClr>
              <a:buSzPts val="1800"/>
            </a:pPr>
            <a:r>
              <a:rPr lang="en-US" b="0" i="0" u="none" strike="noStrike" dirty="0">
                <a:solidFill>
                  <a:srgbClr val="000000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sym typeface="Open Sans"/>
              </a:rPr>
              <a:t>You can also use the Federal Post Card Application found at </a:t>
            </a:r>
            <a:r>
              <a:rPr lang="en-US" b="1" i="0" u="none" strike="noStrike" dirty="0" err="1">
                <a:solidFill>
                  <a:srgbClr val="000000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sym typeface="Open Sans"/>
              </a:rPr>
              <a:t>fvap.gov</a:t>
            </a:r>
            <a:endParaRPr lang="en-US" b="1" i="0" u="none" strike="noStrike" dirty="0">
              <a:solidFill>
                <a:srgbClr val="000000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  <a:sym typeface="Open Sans"/>
            </a:endParaRPr>
          </a:p>
        </p:txBody>
      </p:sp>
      <p:pic>
        <p:nvPicPr>
          <p:cNvPr id="12" name="Google Shape;94;p1" descr="A white letter on a black background&#10;&#10;Description automatically generated">
            <a:extLst>
              <a:ext uri="{FF2B5EF4-FFF2-40B4-BE49-F238E27FC236}">
                <a16:creationId xmlns:a16="http://schemas.microsoft.com/office/drawing/2014/main" id="{E85547E2-A5C8-C83E-6E95-AF91CAC96AFA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91482" y="7939860"/>
            <a:ext cx="574875" cy="574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"/>
          <p:cNvSpPr txBox="1">
            <a:spLocks noGrp="1"/>
          </p:cNvSpPr>
          <p:nvPr>
            <p:ph type="title"/>
          </p:nvPr>
        </p:nvSpPr>
        <p:spPr>
          <a:xfrm>
            <a:off x="534353" y="535519"/>
            <a:ext cx="6703695" cy="739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Noto Sans"/>
              <a:buNone/>
            </a:pPr>
            <a:r>
              <a:rPr lang="en-US" b="1"/>
              <a:t>Design guidelines</a:t>
            </a:r>
            <a:endParaRPr/>
          </a:p>
        </p:txBody>
      </p:sp>
      <p:sp>
        <p:nvSpPr>
          <p:cNvPr id="102" name="Google Shape;102;p2"/>
          <p:cNvSpPr txBox="1">
            <a:spLocks noGrp="1"/>
          </p:cNvSpPr>
          <p:nvPr>
            <p:ph type="body" idx="1"/>
          </p:nvPr>
        </p:nvSpPr>
        <p:spPr>
          <a:xfrm>
            <a:off x="534353" y="1717963"/>
            <a:ext cx="6476047" cy="78049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194310" lvl="0" indent="-19431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000" dirty="0"/>
              <a:t>Replace the seal with your own county or state seal</a:t>
            </a:r>
            <a:endParaRPr dirty="0"/>
          </a:p>
          <a:p>
            <a:pPr marL="194310" lvl="0" indent="-194310" algn="l" rtl="0">
              <a:lnSpc>
                <a:spcPct val="90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000" dirty="0"/>
              <a:t>Be sure to update the design with your own county’s name, contact information, and relevant dates</a:t>
            </a:r>
            <a:endParaRPr dirty="0"/>
          </a:p>
          <a:p>
            <a:pPr marL="194310" lvl="0" indent="-194310" algn="l" rtl="0">
              <a:lnSpc>
                <a:spcPct val="90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000" dirty="0"/>
              <a:t>Change or switch out terms that your jurisdiction uses (for example, absentee voting instead vote by mail voting) </a:t>
            </a:r>
            <a:endParaRPr dirty="0"/>
          </a:p>
          <a:p>
            <a:pPr marL="194310" lvl="0" indent="-194310" algn="l" rtl="0">
              <a:lnSpc>
                <a:spcPct val="90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000" dirty="0"/>
              <a:t>If your county’s website link does not fit the provided space at the bottom, work with your IT team to create a shortened or vanity URL that is simple and easy to remember. </a:t>
            </a:r>
            <a:endParaRPr sz="2000" dirty="0"/>
          </a:p>
          <a:p>
            <a:pPr marL="582930" lvl="1" indent="-191770" algn="l" rtl="0">
              <a:spcBef>
                <a:spcPts val="850"/>
              </a:spcBef>
              <a:spcAft>
                <a:spcPts val="0"/>
              </a:spcAft>
              <a:buSzPts val="2000"/>
              <a:buChar char="•"/>
            </a:pPr>
            <a:r>
              <a:rPr lang="en-US" sz="2000" dirty="0"/>
              <a:t>E.g., </a:t>
            </a:r>
            <a:r>
              <a:rPr lang="en-US" sz="2000" dirty="0" err="1"/>
              <a:t>vote.state.gov</a:t>
            </a:r>
            <a:r>
              <a:rPr lang="en-US" sz="2000" dirty="0"/>
              <a:t>/register or </a:t>
            </a:r>
            <a:r>
              <a:rPr lang="en-US" sz="2000" dirty="0" err="1"/>
              <a:t>govote.state.gov</a:t>
            </a:r>
            <a:endParaRPr sz="2000" dirty="0"/>
          </a:p>
          <a:p>
            <a:pPr marL="194310" lvl="0" indent="-194310" algn="l" rtl="0">
              <a:lnSpc>
                <a:spcPct val="90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000" dirty="0"/>
              <a:t>You can change the colors to better match your organization’s branding. If you do so, be sure there’s enough color contrast to make it accessible. </a:t>
            </a:r>
            <a:endParaRPr dirty="0"/>
          </a:p>
          <a:p>
            <a:pPr marL="194310" indent="-194310">
              <a:buSzPts val="2000"/>
            </a:pPr>
            <a:r>
              <a:rPr lang="en-US" sz="2000" dirty="0"/>
              <a:t>This template uses the Noto Sans font family available through </a:t>
            </a:r>
            <a:r>
              <a:rPr lang="en-US" sz="2000" dirty="0">
                <a:hlinkClick r:id="rId3"/>
              </a:rPr>
              <a:t>Google Fonts</a:t>
            </a:r>
            <a:r>
              <a:rPr lang="en-US" sz="2000" dirty="0"/>
              <a:t>. Noto Sans is a legible font with robust language support. If you cannot use Noto Sans, you can use Calibri. </a:t>
            </a:r>
          </a:p>
          <a:p>
            <a:pPr marL="194310" lvl="0" indent="-194310" algn="l" rtl="0">
              <a:lnSpc>
                <a:spcPct val="90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000" dirty="0"/>
              <a:t>Export the file as a PDF to get printed professionally. </a:t>
            </a:r>
            <a:endParaRPr dirty="0"/>
          </a:p>
        </p:txBody>
      </p:sp>
      <p:sp>
        <p:nvSpPr>
          <p:cNvPr id="103" name="Google Shape;103;p2"/>
          <p:cNvSpPr txBox="1"/>
          <p:nvPr/>
        </p:nvSpPr>
        <p:spPr>
          <a:xfrm>
            <a:off x="5769665" y="643458"/>
            <a:ext cx="2002735" cy="523220"/>
          </a:xfrm>
          <a:prstGeom prst="rect">
            <a:avLst/>
          </a:prstGeom>
          <a:solidFill>
            <a:srgbClr val="FBE4D4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Delete this slide when you finalize your design</a:t>
            </a:r>
            <a:endParaRPr sz="1400"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C9ABE58CCC11241A38D52B73BEDE718" ma:contentTypeVersion="24" ma:contentTypeDescription="Create a new document." ma:contentTypeScope="" ma:versionID="ac688252c4ce2c731594dbee3cfaed4a">
  <xsd:schema xmlns:xsd="http://www.w3.org/2001/XMLSchema" xmlns:xs="http://www.w3.org/2001/XMLSchema" xmlns:p="http://schemas.microsoft.com/office/2006/metadata/properties" xmlns:ns1="http://schemas.microsoft.com/sharepoint/v3" xmlns:ns2="5cab903b-c496-47e8-b984-c6d481742e67" xmlns:ns3="3c73b8fd-b6e0-4a08-a5b4-de5dc77e6534" targetNamespace="http://schemas.microsoft.com/office/2006/metadata/properties" ma:root="true" ma:fieldsID="3bc8faca2d1b8973ed0164d8754f16b7" ns1:_="" ns2:_="" ns3:_="">
    <xsd:import namespace="http://schemas.microsoft.com/sharepoint/v3"/>
    <xsd:import namespace="5cab903b-c496-47e8-b984-c6d481742e67"/>
    <xsd:import namespace="3c73b8fd-b6e0-4a08-a5b4-de5dc77e653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  <xsd:element ref="ns2:_Flow_SignoffStatu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3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4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ab903b-c496-47e8-b984-c6d481742e6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Image Tags" ma:readOnly="false" ma:fieldId="{5cf76f15-5ced-4ddc-b409-7134ff3c332f}" ma:taxonomyMulti="true" ma:sspId="a131c7ec-96db-4efb-b6b7-556cf404cc3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_Flow_SignoffStatus" ma:index="25" nillable="true" ma:displayName="Sign-off status" ma:description="Ready for Review" ma:format="Dropdown" ma:internalName="Sign_x002d_off_x0020_status">
      <xsd:simpleType>
        <xsd:restriction base="dms:Text">
          <xsd:maxLength value="255"/>
        </xsd:restriction>
      </xsd:simpleType>
    </xsd:element>
    <xsd:element name="MediaServiceObjectDetectorVersions" ma:index="26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7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73b8fd-b6e0-4a08-a5b4-de5dc77e6534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8ddf2072-9d17-4ea0-babb-f27f3cf8f6ed}" ma:internalName="TaxCatchAll" ma:showField="CatchAllData" ma:web="3c73b8fd-b6e0-4a08-a5b4-de5dc77e653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lcf76f155ced4ddcb4097134ff3c332f xmlns="5cab903b-c496-47e8-b984-c6d481742e67">
      <Terms xmlns="http://schemas.microsoft.com/office/infopath/2007/PartnerControls"/>
    </lcf76f155ced4ddcb4097134ff3c332f>
    <_ip_UnifiedCompliancePolicyProperties xmlns="http://schemas.microsoft.com/sharepoint/v3" xsi:nil="true"/>
    <TaxCatchAll xmlns="3c73b8fd-b6e0-4a08-a5b4-de5dc77e6534" xsi:nil="true"/>
    <_Flow_SignoffStatus xmlns="5cab903b-c496-47e8-b984-c6d481742e67" xsi:nil="true"/>
  </documentManagement>
</p:properties>
</file>

<file path=customXml/itemProps1.xml><?xml version="1.0" encoding="utf-8"?>
<ds:datastoreItem xmlns:ds="http://schemas.openxmlformats.org/officeDocument/2006/customXml" ds:itemID="{B16E529C-7A1B-4460-8E35-ADB47E29383C}"/>
</file>

<file path=customXml/itemProps2.xml><?xml version="1.0" encoding="utf-8"?>
<ds:datastoreItem xmlns:ds="http://schemas.openxmlformats.org/officeDocument/2006/customXml" ds:itemID="{DEBC7362-B0D9-4C27-82A9-39E7159F91EA}"/>
</file>

<file path=customXml/itemProps3.xml><?xml version="1.0" encoding="utf-8"?>
<ds:datastoreItem xmlns:ds="http://schemas.openxmlformats.org/officeDocument/2006/customXml" ds:itemID="{312C3E9B-7A87-4FA3-9451-4F9B19DD43CE}"/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390</Words>
  <Application>Microsoft Macintosh PowerPoint</Application>
  <PresentationFormat>Custom</PresentationFormat>
  <Paragraphs>28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Noto Sans</vt:lpstr>
      <vt:lpstr>Calibri</vt:lpstr>
      <vt:lpstr>Office Theme</vt:lpstr>
      <vt:lpstr>Are you registered to vote?</vt:lpstr>
      <vt:lpstr>Design guidelines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Are you registered to vote?</dc:title>
  <dc:creator>Kimberly Gail Losenara</dc:creator>
  <cp:lastModifiedBy>Losenara, Kimberly (Contractor)@GOVOPS</cp:lastModifiedBy>
  <cp:revision>9</cp:revision>
  <dcterms:created xsi:type="dcterms:W3CDTF">2024-02-16T06:32:54Z</dcterms:created>
  <dcterms:modified xsi:type="dcterms:W3CDTF">2024-07-10T23:10:32Z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0x0101000C9ABE58CCC11241A38D52B73BEDE718</vt:lpwstr>
  </property>
</Properties>
</file>