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2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1.xml" ContentType="application/vnd.openxmlformats-officedocument.theme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2" r:id="rId1"/>
  </p:sldMasterIdLst>
  <p:notesMasterIdLst>
    <p:notesMasterId r:id="rId12"/>
  </p:notesMasterIdLst>
  <p:sldIdLst>
    <p:sldId id="256" r:id="rId2"/>
    <p:sldId id="263" r:id="rId3"/>
    <p:sldId id="258" r:id="rId4"/>
    <p:sldId id="257" r:id="rId5"/>
    <p:sldId id="272" r:id="rId6"/>
    <p:sldId id="260" r:id="rId7"/>
    <p:sldId id="261" r:id="rId8"/>
    <p:sldId id="262" r:id="rId9"/>
    <p:sldId id="274" r:id="rId10"/>
    <p:sldId id="275" r:id="rId11"/>
  </p:sldIdLst>
  <p:sldSz cx="3886200" cy="50292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584" userDrawn="1">
          <p15:clr>
            <a:srgbClr val="A4A3A4"/>
          </p15:clr>
        </p15:guide>
        <p15:guide id="2" pos="122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rosoft Office User" initials="Office" lastIdx="1" clrIdx="0"/>
  <p:cmAuthor id="2" name="Kurt Sampsel" initials="MOU" lastIdx="1" clrIdx="1"/>
  <p:cmAuthor id="3" name="Kurt Sampsel" initials="MOU [2]" lastIdx="1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DE9F5"/>
    <a:srgbClr val="AB2024"/>
    <a:srgbClr val="4492C6"/>
    <a:srgbClr val="5F5F5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173"/>
    <p:restoredTop sz="94690"/>
  </p:normalViewPr>
  <p:slideViewPr>
    <p:cSldViewPr snapToObjects="1" showGuides="1">
      <p:cViewPr varScale="1">
        <p:scale>
          <a:sx n="277" d="100"/>
          <a:sy n="277" d="100"/>
        </p:scale>
        <p:origin x="2160" y="184"/>
      </p:cViewPr>
      <p:guideLst>
        <p:guide orient="horz" pos="1584"/>
        <p:guide pos="122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18" Type="http://schemas.openxmlformats.org/officeDocument/2006/relationships/customXml" Target="../customXml/item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20" Type="http://schemas.openxmlformats.org/officeDocument/2006/relationships/customXml" Target="../customXml/item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customXml" Target="../customXml/item2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9AA27D-0EE4-7246-A98E-96C3E623E251}" type="datetimeFigureOut">
              <a:rPr lang="en-US" smtClean="0"/>
              <a:t>7/10/24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678238" y="857250"/>
            <a:ext cx="1787525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82F09F-8A63-0B44-9D4C-48553D4F4F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50085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509412" rtl="0" eaLnBrk="1" latinLnBrk="0" hangingPunct="1">
      <a:defRPr sz="669" kern="1200">
        <a:solidFill>
          <a:schemeClr val="tx1"/>
        </a:solidFill>
        <a:latin typeface="+mn-lt"/>
        <a:ea typeface="+mn-ea"/>
        <a:cs typeface="+mn-cs"/>
      </a:defRPr>
    </a:lvl1pPr>
    <a:lvl2pPr marL="254706" algn="l" defTabSz="509412" rtl="0" eaLnBrk="1" latinLnBrk="0" hangingPunct="1">
      <a:defRPr sz="669" kern="1200">
        <a:solidFill>
          <a:schemeClr val="tx1"/>
        </a:solidFill>
        <a:latin typeface="+mn-lt"/>
        <a:ea typeface="+mn-ea"/>
        <a:cs typeface="+mn-cs"/>
      </a:defRPr>
    </a:lvl2pPr>
    <a:lvl3pPr marL="509412" algn="l" defTabSz="509412" rtl="0" eaLnBrk="1" latinLnBrk="0" hangingPunct="1">
      <a:defRPr sz="669" kern="1200">
        <a:solidFill>
          <a:schemeClr val="tx1"/>
        </a:solidFill>
        <a:latin typeface="+mn-lt"/>
        <a:ea typeface="+mn-ea"/>
        <a:cs typeface="+mn-cs"/>
      </a:defRPr>
    </a:lvl3pPr>
    <a:lvl4pPr marL="764118" algn="l" defTabSz="509412" rtl="0" eaLnBrk="1" latinLnBrk="0" hangingPunct="1">
      <a:defRPr sz="669" kern="1200">
        <a:solidFill>
          <a:schemeClr val="tx1"/>
        </a:solidFill>
        <a:latin typeface="+mn-lt"/>
        <a:ea typeface="+mn-ea"/>
        <a:cs typeface="+mn-cs"/>
      </a:defRPr>
    </a:lvl4pPr>
    <a:lvl5pPr marL="1018824" algn="l" defTabSz="509412" rtl="0" eaLnBrk="1" latinLnBrk="0" hangingPunct="1">
      <a:defRPr sz="669" kern="1200">
        <a:solidFill>
          <a:schemeClr val="tx1"/>
        </a:solidFill>
        <a:latin typeface="+mn-lt"/>
        <a:ea typeface="+mn-ea"/>
        <a:cs typeface="+mn-cs"/>
      </a:defRPr>
    </a:lvl5pPr>
    <a:lvl6pPr marL="1273531" algn="l" defTabSz="509412" rtl="0" eaLnBrk="1" latinLnBrk="0" hangingPunct="1">
      <a:defRPr sz="669" kern="1200">
        <a:solidFill>
          <a:schemeClr val="tx1"/>
        </a:solidFill>
        <a:latin typeface="+mn-lt"/>
        <a:ea typeface="+mn-ea"/>
        <a:cs typeface="+mn-cs"/>
      </a:defRPr>
    </a:lvl6pPr>
    <a:lvl7pPr marL="1528237" algn="l" defTabSz="509412" rtl="0" eaLnBrk="1" latinLnBrk="0" hangingPunct="1">
      <a:defRPr sz="669" kern="1200">
        <a:solidFill>
          <a:schemeClr val="tx1"/>
        </a:solidFill>
        <a:latin typeface="+mn-lt"/>
        <a:ea typeface="+mn-ea"/>
        <a:cs typeface="+mn-cs"/>
      </a:defRPr>
    </a:lvl7pPr>
    <a:lvl8pPr marL="1782943" algn="l" defTabSz="509412" rtl="0" eaLnBrk="1" latinLnBrk="0" hangingPunct="1">
      <a:defRPr sz="669" kern="1200">
        <a:solidFill>
          <a:schemeClr val="tx1"/>
        </a:solidFill>
        <a:latin typeface="+mn-lt"/>
        <a:ea typeface="+mn-ea"/>
        <a:cs typeface="+mn-cs"/>
      </a:defRPr>
    </a:lvl8pPr>
    <a:lvl9pPr marL="2037649" algn="l" defTabSz="509412" rtl="0" eaLnBrk="1" latinLnBrk="0" hangingPunct="1">
      <a:defRPr sz="669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678238" y="857250"/>
            <a:ext cx="1787525" cy="23145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82F09F-8A63-0B44-9D4C-48553D4F4F4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9121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1465" y="823066"/>
            <a:ext cx="3303270" cy="1750907"/>
          </a:xfrm>
        </p:spPr>
        <p:txBody>
          <a:bodyPr anchor="b"/>
          <a:lstStyle>
            <a:lvl1pPr algn="ctr">
              <a:defRPr sz="255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5775" y="2641495"/>
            <a:ext cx="2914650" cy="1214225"/>
          </a:xfrm>
        </p:spPr>
        <p:txBody>
          <a:bodyPr/>
          <a:lstStyle>
            <a:lvl1pPr marL="0" indent="0" algn="ctr">
              <a:buNone/>
              <a:defRPr sz="1020"/>
            </a:lvl1pPr>
            <a:lvl2pPr marL="194310" indent="0" algn="ctr">
              <a:buNone/>
              <a:defRPr sz="850"/>
            </a:lvl2pPr>
            <a:lvl3pPr marL="388620" indent="0" algn="ctr">
              <a:buNone/>
              <a:defRPr sz="765"/>
            </a:lvl3pPr>
            <a:lvl4pPr marL="582930" indent="0" algn="ctr">
              <a:buNone/>
              <a:defRPr sz="680"/>
            </a:lvl4pPr>
            <a:lvl5pPr marL="777240" indent="0" algn="ctr">
              <a:buNone/>
              <a:defRPr sz="680"/>
            </a:lvl5pPr>
            <a:lvl6pPr marL="971550" indent="0" algn="ctr">
              <a:buNone/>
              <a:defRPr sz="680"/>
            </a:lvl6pPr>
            <a:lvl7pPr marL="1165860" indent="0" algn="ctr">
              <a:buNone/>
              <a:defRPr sz="680"/>
            </a:lvl7pPr>
            <a:lvl8pPr marL="1360170" indent="0" algn="ctr">
              <a:buNone/>
              <a:defRPr sz="680"/>
            </a:lvl8pPr>
            <a:lvl9pPr marL="1554480" indent="0" algn="ctr">
              <a:buNone/>
              <a:defRPr sz="68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041B7-EBF0-0840-9EC7-D2B846EDEDC8}" type="datetime1">
              <a:rPr lang="en-US" smtClean="0"/>
              <a:t>7/10/24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1D23A-D002-A245-A77A-1303698609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338986"/>
      </p:ext>
    </p:extLst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041B7-EBF0-0840-9EC7-D2B846EDEDC8}" type="datetime1">
              <a:rPr lang="en-US" smtClean="0"/>
              <a:t>7/10/24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1D23A-D002-A245-A77A-1303698609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4943090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781062" y="267758"/>
            <a:ext cx="837962" cy="426201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67177" y="267758"/>
            <a:ext cx="2465308" cy="426201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041B7-EBF0-0840-9EC7-D2B846EDEDC8}" type="datetime1">
              <a:rPr lang="en-US" smtClean="0"/>
              <a:t>7/10/24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1D23A-D002-A245-A77A-1303698609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06110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ocket guide front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 userDrawn="1"/>
        </p:nvSpPr>
        <p:spPr>
          <a:xfrm>
            <a:off x="6563360" y="-547036"/>
            <a:ext cx="184731" cy="17729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552" dirty="0">
              <a:latin typeface="Open Sans Light"/>
              <a:ea typeface="Noto Sans Medium" panose="020B0502040504020204" pitchFamily="34" charset="0"/>
              <a:cs typeface="Noto Sans Medium" panose="020B0502040504020204" pitchFamily="34" charset="0"/>
            </a:endParaRPr>
          </a:p>
        </p:txBody>
      </p:sp>
      <p:sp>
        <p:nvSpPr>
          <p:cNvPr id="16" name="TextBox 15"/>
          <p:cNvSpPr txBox="1"/>
          <p:nvPr userDrawn="1"/>
        </p:nvSpPr>
        <p:spPr>
          <a:xfrm>
            <a:off x="6563360" y="-547036"/>
            <a:ext cx="184731" cy="17729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552" dirty="0">
              <a:latin typeface="Open Sans Light"/>
              <a:ea typeface="Noto Sans Medium" panose="020B0502040504020204" pitchFamily="34" charset="0"/>
              <a:cs typeface="Noto Sans Medium" panose="020B0502040504020204" pitchFamily="34" charset="0"/>
            </a:endParaRPr>
          </a:p>
        </p:txBody>
      </p:sp>
      <p:sp>
        <p:nvSpPr>
          <p:cNvPr id="17" name="Rectangle 16"/>
          <p:cNvSpPr/>
          <p:nvPr userDrawn="1"/>
        </p:nvSpPr>
        <p:spPr>
          <a:xfrm rot="10800000">
            <a:off x="0" y="-2602"/>
            <a:ext cx="3886200" cy="1719072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552" dirty="0">
              <a:latin typeface="Noto Sans Medium" panose="020B0502040504020204" pitchFamily="34" charset="0"/>
              <a:ea typeface="Noto Sans Medium" panose="020B0502040504020204" pitchFamily="34" charset="0"/>
              <a:cs typeface="Noto Sans Medium" panose="020B0502040504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565CF3B-2172-926A-28C2-E35B2F20E2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0800000">
            <a:off x="267175" y="3124200"/>
            <a:ext cx="3351848" cy="1676401"/>
          </a:xfrm>
        </p:spPr>
        <p:txBody>
          <a:bodyPr anchor="t" anchorCtr="0">
            <a:normAutofit/>
          </a:bodyPr>
          <a:lstStyle>
            <a:lvl1pPr>
              <a:defRPr sz="3600" b="1">
                <a:latin typeface="Open Sans ExtraBold"/>
                <a:ea typeface="Open Sans ExtraBold"/>
                <a:cs typeface="Open Sans ExtraBold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BDD37132-7B14-383D-9CE7-8BBD9D368F81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 rot="10800000">
            <a:off x="250984" y="1828799"/>
            <a:ext cx="3368040" cy="1169671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latin typeface="Open Sans Light"/>
                <a:ea typeface="Open Sans Light"/>
                <a:cs typeface="Open Sans Light"/>
              </a:defRPr>
            </a:lvl1pPr>
            <a:lvl2pPr>
              <a:defRPr sz="1400">
                <a:latin typeface="Open Sans Light"/>
                <a:ea typeface="Open Sans Light"/>
                <a:cs typeface="Open Sans Light"/>
              </a:defRPr>
            </a:lvl2pPr>
            <a:lvl3pPr>
              <a:defRPr sz="1400">
                <a:latin typeface="Open Sans Light"/>
                <a:ea typeface="Open Sans Light"/>
                <a:cs typeface="Open Sans Light"/>
              </a:defRPr>
            </a:lvl3pPr>
            <a:lvl4pPr>
              <a:defRPr sz="1400">
                <a:latin typeface="Open Sans Light"/>
                <a:ea typeface="Open Sans Light"/>
                <a:cs typeface="Open Sans Light"/>
              </a:defRPr>
            </a:lvl4pPr>
            <a:lvl5pPr>
              <a:defRPr sz="1400">
                <a:latin typeface="Open Sans Light"/>
                <a:ea typeface="Open Sans Light"/>
                <a:cs typeface="Open Sans Light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Content Placeholder 4">
            <a:extLst>
              <a:ext uri="{FF2B5EF4-FFF2-40B4-BE49-F238E27FC236}">
                <a16:creationId xmlns:a16="http://schemas.microsoft.com/office/drawing/2014/main" id="{9C08903A-1F8E-453C-984F-66CBAFD76990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 rot="10800000">
            <a:off x="250983" y="609600"/>
            <a:ext cx="2316175" cy="638708"/>
          </a:xfrm>
        </p:spPr>
        <p:txBody>
          <a:bodyPr>
            <a:noAutofit/>
          </a:bodyPr>
          <a:lstStyle>
            <a:lvl1pPr marL="0" indent="0">
              <a:buNone/>
              <a:defRPr sz="1050">
                <a:latin typeface="Open Sans Light"/>
                <a:ea typeface="Open Sans Light"/>
                <a:cs typeface="Open Sans Light"/>
              </a:defRPr>
            </a:lvl1pPr>
            <a:lvl2pPr>
              <a:defRPr sz="1050">
                <a:latin typeface="Open Sans Light"/>
                <a:ea typeface="Open Sans Light"/>
                <a:cs typeface="Open Sans Light"/>
              </a:defRPr>
            </a:lvl2pPr>
            <a:lvl3pPr>
              <a:defRPr sz="1050">
                <a:latin typeface="Open Sans Light"/>
                <a:ea typeface="Open Sans Light"/>
                <a:cs typeface="Open Sans Light"/>
              </a:defRPr>
            </a:lvl3pPr>
            <a:lvl4pPr>
              <a:defRPr sz="1050">
                <a:latin typeface="Open Sans Light"/>
                <a:ea typeface="Open Sans Light"/>
                <a:cs typeface="Open Sans Light"/>
              </a:defRPr>
            </a:lvl4pPr>
            <a:lvl5pPr>
              <a:defRPr sz="1050">
                <a:latin typeface="Open Sans Light"/>
                <a:ea typeface="Open Sans Light"/>
                <a:cs typeface="Open Sans Light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17903011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Voter rig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 rot="10800000">
            <a:off x="275272" y="4587846"/>
            <a:ext cx="3351848" cy="4869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552">
              <a:latin typeface="Open Sans Light"/>
            </a:endParaRPr>
          </a:p>
        </p:txBody>
      </p:sp>
      <p:sp>
        <p:nvSpPr>
          <p:cNvPr id="2" name="TextBox 1"/>
          <p:cNvSpPr txBox="1"/>
          <p:nvPr userDrawn="1"/>
        </p:nvSpPr>
        <p:spPr>
          <a:xfrm>
            <a:off x="4866769" y="2718315"/>
            <a:ext cx="184731" cy="17729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552" dirty="0">
              <a:latin typeface="Open Sans Light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A2B102AB-08F7-0E86-34C4-79E8056E71DC}"/>
              </a:ext>
            </a:extLst>
          </p:cNvPr>
          <p:cNvSpPr/>
          <p:nvPr userDrawn="1"/>
        </p:nvSpPr>
        <p:spPr>
          <a:xfrm rot="10800000">
            <a:off x="0" y="1"/>
            <a:ext cx="3886200" cy="1719072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552" dirty="0"/>
          </a:p>
        </p:txBody>
      </p:sp>
      <p:sp>
        <p:nvSpPr>
          <p:cNvPr id="4" name="Content Placeholder 4">
            <a:extLst>
              <a:ext uri="{FF2B5EF4-FFF2-40B4-BE49-F238E27FC236}">
                <a16:creationId xmlns:a16="http://schemas.microsoft.com/office/drawing/2014/main" id="{FCF11A3F-C7A2-DA5D-B95D-10BEAC4755B3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 rot="10800000">
            <a:off x="1310945" y="319603"/>
            <a:ext cx="2316175" cy="638708"/>
          </a:xfrm>
        </p:spPr>
        <p:txBody>
          <a:bodyPr>
            <a:noAutofit/>
          </a:bodyPr>
          <a:lstStyle>
            <a:lvl1pPr marL="0" indent="0">
              <a:buNone/>
              <a:defRPr sz="1050">
                <a:latin typeface="Open Sans Light"/>
              </a:defRPr>
            </a:lvl1pPr>
            <a:lvl2pPr>
              <a:defRPr sz="1050">
                <a:latin typeface="Open Sans Light"/>
              </a:defRPr>
            </a:lvl2pPr>
            <a:lvl3pPr>
              <a:defRPr sz="1050">
                <a:latin typeface="Open Sans Light"/>
              </a:defRPr>
            </a:lvl3pPr>
            <a:lvl4pPr>
              <a:defRPr sz="1050">
                <a:latin typeface="Open Sans Light"/>
              </a:defRPr>
            </a:lvl4pPr>
            <a:lvl5pPr>
              <a:defRPr sz="1050">
                <a:latin typeface="Open Sans Light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C31D171B-3885-3E90-417D-19B4FDA833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0800000">
            <a:off x="267177" y="4287770"/>
            <a:ext cx="3351848" cy="293370"/>
          </a:xfrm>
        </p:spPr>
        <p:txBody>
          <a:bodyPr lIns="0" rIns="0">
            <a:normAutofit/>
          </a:bodyPr>
          <a:lstStyle>
            <a:lvl1pPr>
              <a:defRPr sz="1400" b="1">
                <a:latin typeface="Open Sans ExtraBold"/>
                <a:ea typeface="Open Sans ExtraBold"/>
                <a:cs typeface="Open Sans ExtraBold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Content Placeholder 4">
            <a:extLst>
              <a:ext uri="{FF2B5EF4-FFF2-40B4-BE49-F238E27FC236}">
                <a16:creationId xmlns:a16="http://schemas.microsoft.com/office/drawing/2014/main" id="{085FFA31-5DE4-FBD7-9F99-7ACFDB302572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 rot="10800000">
            <a:off x="465533" y="1219200"/>
            <a:ext cx="2971323" cy="2915180"/>
          </a:xfrm>
          <a:solidFill>
            <a:schemeClr val="bg1"/>
          </a:solidFill>
        </p:spPr>
        <p:txBody>
          <a:bodyPr>
            <a:noAutofit/>
          </a:bodyPr>
          <a:lstStyle>
            <a:lvl1pPr marL="0" indent="0">
              <a:buNone/>
              <a:defRPr sz="1050">
                <a:latin typeface="Open Sans Light"/>
              </a:defRPr>
            </a:lvl1pPr>
            <a:lvl2pPr>
              <a:defRPr sz="1050">
                <a:latin typeface="Open Sans Light"/>
              </a:defRPr>
            </a:lvl2pPr>
            <a:lvl3pPr>
              <a:defRPr sz="1050">
                <a:latin typeface="Open Sans Light"/>
              </a:defRPr>
            </a:lvl3pPr>
            <a:lvl4pPr>
              <a:defRPr sz="1050">
                <a:latin typeface="Open Sans Light"/>
              </a:defRPr>
            </a:lvl4pPr>
            <a:lvl5pPr>
              <a:defRPr sz="1050">
                <a:latin typeface="Open Sans Light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9753291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584">
          <p15:clr>
            <a:srgbClr val="FBAE40"/>
          </p15:clr>
        </p15:guide>
        <p15:guide id="2" pos="1224">
          <p15:clr>
            <a:srgbClr val="FBAE40"/>
          </p15:clr>
        </p15:guide>
        <p15:guide id="3" orient="horz" pos="303">
          <p15:clr>
            <a:srgbClr val="FBAE40"/>
          </p15:clr>
        </p15:guide>
        <p15:guide id="4" orient="horz" pos="1315">
          <p15:clr>
            <a:srgbClr val="FBAE40"/>
          </p15:clr>
        </p15:guide>
        <p15:guide id="5" pos="2013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Heading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E3BA2BD-2075-20AA-991E-FBA6B05B7885}"/>
              </a:ext>
            </a:extLst>
          </p:cNvPr>
          <p:cNvSpPr/>
          <p:nvPr userDrawn="1"/>
        </p:nvSpPr>
        <p:spPr>
          <a:xfrm rot="10800000">
            <a:off x="275272" y="293772"/>
            <a:ext cx="3351848" cy="4869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552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D0D47B0-1681-82F1-FDD4-F29935BF8A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7177" y="342466"/>
            <a:ext cx="3351848" cy="343334"/>
          </a:xfrm>
        </p:spPr>
        <p:txBody>
          <a:bodyPr lIns="9144" rIns="0" anchor="t" anchorCtr="0">
            <a:noAutofit/>
          </a:bodyPr>
          <a:lstStyle>
            <a:lvl1pPr>
              <a:defRPr sz="1800" b="1" i="0">
                <a:latin typeface="Open Sans ExtraBold" pitchFamily="2" charset="0"/>
                <a:ea typeface="Open Sans ExtraBold" pitchFamily="2" charset="0"/>
                <a:cs typeface="Open Sans ExtraBold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04931562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18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Heading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E3BA2BD-2075-20AA-991E-FBA6B05B7885}"/>
              </a:ext>
            </a:extLst>
          </p:cNvPr>
          <p:cNvSpPr/>
          <p:nvPr userDrawn="1"/>
        </p:nvSpPr>
        <p:spPr>
          <a:xfrm rot="10800000">
            <a:off x="275272" y="293772"/>
            <a:ext cx="3351848" cy="48694"/>
          </a:xfrm>
          <a:prstGeom prst="rect">
            <a:avLst/>
          </a:prstGeom>
          <a:solidFill>
            <a:srgbClr val="AB20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552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D0D47B0-1681-82F1-FDD4-F29935BF8A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7177" y="342466"/>
            <a:ext cx="3351848" cy="343334"/>
          </a:xfrm>
        </p:spPr>
        <p:txBody>
          <a:bodyPr lIns="9144" rIns="0" anchor="t" anchorCtr="0">
            <a:noAutofit/>
          </a:bodyPr>
          <a:lstStyle>
            <a:lvl1pPr>
              <a:defRPr sz="1800" b="1" i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389085F4-34B9-4AF8-A707-1CE74C52A705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274638" y="990600"/>
            <a:ext cx="3344862" cy="3657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04430836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18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041B7-EBF0-0840-9EC7-D2B846EDEDC8}" type="datetime1">
              <a:rPr lang="en-US" smtClean="0"/>
              <a:t>7/10/24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1D23A-D002-A245-A77A-1303698609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853139"/>
      </p:ext>
    </p:extLst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5152" y="1253809"/>
            <a:ext cx="3351848" cy="2092007"/>
          </a:xfrm>
        </p:spPr>
        <p:txBody>
          <a:bodyPr anchor="b"/>
          <a:lstStyle>
            <a:lvl1pPr>
              <a:defRPr sz="255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5152" y="3365607"/>
            <a:ext cx="3351848" cy="1100137"/>
          </a:xfrm>
        </p:spPr>
        <p:txBody>
          <a:bodyPr/>
          <a:lstStyle>
            <a:lvl1pPr marL="0" indent="0">
              <a:buNone/>
              <a:defRPr sz="1020">
                <a:solidFill>
                  <a:schemeClr val="tx1"/>
                </a:solidFill>
              </a:defRPr>
            </a:lvl1pPr>
            <a:lvl2pPr marL="194310" indent="0">
              <a:buNone/>
              <a:defRPr sz="850">
                <a:solidFill>
                  <a:schemeClr val="tx1">
                    <a:tint val="75000"/>
                  </a:schemeClr>
                </a:solidFill>
              </a:defRPr>
            </a:lvl2pPr>
            <a:lvl3pPr marL="388620" indent="0">
              <a:buNone/>
              <a:defRPr sz="765">
                <a:solidFill>
                  <a:schemeClr val="tx1">
                    <a:tint val="75000"/>
                  </a:schemeClr>
                </a:solidFill>
              </a:defRPr>
            </a:lvl3pPr>
            <a:lvl4pPr marL="582930" indent="0">
              <a:buNone/>
              <a:defRPr sz="680">
                <a:solidFill>
                  <a:schemeClr val="tx1">
                    <a:tint val="75000"/>
                  </a:schemeClr>
                </a:solidFill>
              </a:defRPr>
            </a:lvl4pPr>
            <a:lvl5pPr marL="777240" indent="0">
              <a:buNone/>
              <a:defRPr sz="680">
                <a:solidFill>
                  <a:schemeClr val="tx1">
                    <a:tint val="75000"/>
                  </a:schemeClr>
                </a:solidFill>
              </a:defRPr>
            </a:lvl5pPr>
            <a:lvl6pPr marL="971550" indent="0">
              <a:buNone/>
              <a:defRPr sz="680">
                <a:solidFill>
                  <a:schemeClr val="tx1">
                    <a:tint val="75000"/>
                  </a:schemeClr>
                </a:solidFill>
              </a:defRPr>
            </a:lvl6pPr>
            <a:lvl7pPr marL="1165860" indent="0">
              <a:buNone/>
              <a:defRPr sz="680">
                <a:solidFill>
                  <a:schemeClr val="tx1">
                    <a:tint val="75000"/>
                  </a:schemeClr>
                </a:solidFill>
              </a:defRPr>
            </a:lvl7pPr>
            <a:lvl8pPr marL="1360170" indent="0">
              <a:buNone/>
              <a:defRPr sz="680">
                <a:solidFill>
                  <a:schemeClr val="tx1">
                    <a:tint val="75000"/>
                  </a:schemeClr>
                </a:solidFill>
              </a:defRPr>
            </a:lvl8pPr>
            <a:lvl9pPr marL="1554480" indent="0">
              <a:buNone/>
              <a:defRPr sz="68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041B7-EBF0-0840-9EC7-D2B846EDEDC8}" type="datetime1">
              <a:rPr lang="en-US" smtClean="0"/>
              <a:t>7/10/24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1D23A-D002-A245-A77A-1303698609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6886404"/>
      </p:ext>
    </p:extLst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7176" y="1338792"/>
            <a:ext cx="1651635" cy="319098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67389" y="1338792"/>
            <a:ext cx="1651635" cy="319098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041B7-EBF0-0840-9EC7-D2B846EDEDC8}" type="datetime1">
              <a:rPr lang="en-US" smtClean="0"/>
              <a:t>7/10/24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1D23A-D002-A245-A77A-1303698609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4679745"/>
      </p:ext>
    </p:extLst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7682" y="267759"/>
            <a:ext cx="3351848" cy="97208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7683" y="1232853"/>
            <a:ext cx="1644045" cy="604202"/>
          </a:xfrm>
        </p:spPr>
        <p:txBody>
          <a:bodyPr anchor="b"/>
          <a:lstStyle>
            <a:lvl1pPr marL="0" indent="0">
              <a:buNone/>
              <a:defRPr sz="1020" b="1"/>
            </a:lvl1pPr>
            <a:lvl2pPr marL="194310" indent="0">
              <a:buNone/>
              <a:defRPr sz="850" b="1"/>
            </a:lvl2pPr>
            <a:lvl3pPr marL="388620" indent="0">
              <a:buNone/>
              <a:defRPr sz="765" b="1"/>
            </a:lvl3pPr>
            <a:lvl4pPr marL="582930" indent="0">
              <a:buNone/>
              <a:defRPr sz="680" b="1"/>
            </a:lvl4pPr>
            <a:lvl5pPr marL="777240" indent="0">
              <a:buNone/>
              <a:defRPr sz="680" b="1"/>
            </a:lvl5pPr>
            <a:lvl6pPr marL="971550" indent="0">
              <a:buNone/>
              <a:defRPr sz="680" b="1"/>
            </a:lvl6pPr>
            <a:lvl7pPr marL="1165860" indent="0">
              <a:buNone/>
              <a:defRPr sz="680" b="1"/>
            </a:lvl7pPr>
            <a:lvl8pPr marL="1360170" indent="0">
              <a:buNone/>
              <a:defRPr sz="680" b="1"/>
            </a:lvl8pPr>
            <a:lvl9pPr marL="1554480" indent="0">
              <a:buNone/>
              <a:defRPr sz="68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7683" y="1837055"/>
            <a:ext cx="1644045" cy="270203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967389" y="1232853"/>
            <a:ext cx="1652141" cy="604202"/>
          </a:xfrm>
        </p:spPr>
        <p:txBody>
          <a:bodyPr anchor="b"/>
          <a:lstStyle>
            <a:lvl1pPr marL="0" indent="0">
              <a:buNone/>
              <a:defRPr sz="1020" b="1"/>
            </a:lvl1pPr>
            <a:lvl2pPr marL="194310" indent="0">
              <a:buNone/>
              <a:defRPr sz="850" b="1"/>
            </a:lvl2pPr>
            <a:lvl3pPr marL="388620" indent="0">
              <a:buNone/>
              <a:defRPr sz="765" b="1"/>
            </a:lvl3pPr>
            <a:lvl4pPr marL="582930" indent="0">
              <a:buNone/>
              <a:defRPr sz="680" b="1"/>
            </a:lvl4pPr>
            <a:lvl5pPr marL="777240" indent="0">
              <a:buNone/>
              <a:defRPr sz="680" b="1"/>
            </a:lvl5pPr>
            <a:lvl6pPr marL="971550" indent="0">
              <a:buNone/>
              <a:defRPr sz="680" b="1"/>
            </a:lvl6pPr>
            <a:lvl7pPr marL="1165860" indent="0">
              <a:buNone/>
              <a:defRPr sz="680" b="1"/>
            </a:lvl7pPr>
            <a:lvl8pPr marL="1360170" indent="0">
              <a:buNone/>
              <a:defRPr sz="680" b="1"/>
            </a:lvl8pPr>
            <a:lvl9pPr marL="1554480" indent="0">
              <a:buNone/>
              <a:defRPr sz="68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967389" y="1837055"/>
            <a:ext cx="1652141" cy="270203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041B7-EBF0-0840-9EC7-D2B846EDEDC8}" type="datetime1">
              <a:rPr lang="en-US" smtClean="0"/>
              <a:t>7/10/24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1D23A-D002-A245-A77A-1303698609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1615019"/>
      </p:ext>
    </p:extLst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041B7-EBF0-0840-9EC7-D2B846EDEDC8}" type="datetime1">
              <a:rPr lang="en-US" smtClean="0"/>
              <a:t>7/10/24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1D23A-D002-A245-A77A-1303698609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6749500"/>
      </p:ext>
    </p:extLst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041B7-EBF0-0840-9EC7-D2B846EDEDC8}" type="datetime1">
              <a:rPr lang="en-US" smtClean="0"/>
              <a:t>7/10/24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1D23A-D002-A245-A77A-1303698609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982011"/>
      </p:ext>
    </p:extLst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7682" y="335280"/>
            <a:ext cx="1253401" cy="1173480"/>
          </a:xfrm>
        </p:spPr>
        <p:txBody>
          <a:bodyPr anchor="b"/>
          <a:lstStyle>
            <a:lvl1pPr>
              <a:defRPr sz="136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52141" y="724113"/>
            <a:ext cx="1967389" cy="3573992"/>
          </a:xfrm>
        </p:spPr>
        <p:txBody>
          <a:bodyPr/>
          <a:lstStyle>
            <a:lvl1pPr>
              <a:defRPr sz="1360"/>
            </a:lvl1pPr>
            <a:lvl2pPr>
              <a:defRPr sz="1190"/>
            </a:lvl2pPr>
            <a:lvl3pPr>
              <a:defRPr sz="1020"/>
            </a:lvl3pPr>
            <a:lvl4pPr>
              <a:defRPr sz="850"/>
            </a:lvl4pPr>
            <a:lvl5pPr>
              <a:defRPr sz="850"/>
            </a:lvl5pPr>
            <a:lvl6pPr>
              <a:defRPr sz="850"/>
            </a:lvl6pPr>
            <a:lvl7pPr>
              <a:defRPr sz="850"/>
            </a:lvl7pPr>
            <a:lvl8pPr>
              <a:defRPr sz="850"/>
            </a:lvl8pPr>
            <a:lvl9pPr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67682" y="1508760"/>
            <a:ext cx="1253401" cy="2795165"/>
          </a:xfrm>
        </p:spPr>
        <p:txBody>
          <a:bodyPr/>
          <a:lstStyle>
            <a:lvl1pPr marL="0" indent="0">
              <a:buNone/>
              <a:defRPr sz="680"/>
            </a:lvl1pPr>
            <a:lvl2pPr marL="194310" indent="0">
              <a:buNone/>
              <a:defRPr sz="595"/>
            </a:lvl2pPr>
            <a:lvl3pPr marL="388620" indent="0">
              <a:buNone/>
              <a:defRPr sz="510"/>
            </a:lvl3pPr>
            <a:lvl4pPr marL="582930" indent="0">
              <a:buNone/>
              <a:defRPr sz="425"/>
            </a:lvl4pPr>
            <a:lvl5pPr marL="777240" indent="0">
              <a:buNone/>
              <a:defRPr sz="425"/>
            </a:lvl5pPr>
            <a:lvl6pPr marL="971550" indent="0">
              <a:buNone/>
              <a:defRPr sz="425"/>
            </a:lvl6pPr>
            <a:lvl7pPr marL="1165860" indent="0">
              <a:buNone/>
              <a:defRPr sz="425"/>
            </a:lvl7pPr>
            <a:lvl8pPr marL="1360170" indent="0">
              <a:buNone/>
              <a:defRPr sz="425"/>
            </a:lvl8pPr>
            <a:lvl9pPr marL="1554480" indent="0">
              <a:buNone/>
              <a:defRPr sz="42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041B7-EBF0-0840-9EC7-D2B846EDEDC8}" type="datetime1">
              <a:rPr lang="en-US" smtClean="0"/>
              <a:t>7/10/24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1D23A-D002-A245-A77A-1303698609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971129"/>
      </p:ext>
    </p:extLst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7682" y="335280"/>
            <a:ext cx="1253401" cy="1173480"/>
          </a:xfrm>
        </p:spPr>
        <p:txBody>
          <a:bodyPr anchor="b"/>
          <a:lstStyle>
            <a:lvl1pPr>
              <a:defRPr sz="136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652141" y="724113"/>
            <a:ext cx="1967389" cy="3573992"/>
          </a:xfrm>
        </p:spPr>
        <p:txBody>
          <a:bodyPr anchor="t"/>
          <a:lstStyle>
            <a:lvl1pPr marL="0" indent="0">
              <a:buNone/>
              <a:defRPr sz="1360"/>
            </a:lvl1pPr>
            <a:lvl2pPr marL="194310" indent="0">
              <a:buNone/>
              <a:defRPr sz="1190"/>
            </a:lvl2pPr>
            <a:lvl3pPr marL="388620" indent="0">
              <a:buNone/>
              <a:defRPr sz="1020"/>
            </a:lvl3pPr>
            <a:lvl4pPr marL="582930" indent="0">
              <a:buNone/>
              <a:defRPr sz="850"/>
            </a:lvl4pPr>
            <a:lvl5pPr marL="777240" indent="0">
              <a:buNone/>
              <a:defRPr sz="850"/>
            </a:lvl5pPr>
            <a:lvl6pPr marL="971550" indent="0">
              <a:buNone/>
              <a:defRPr sz="850"/>
            </a:lvl6pPr>
            <a:lvl7pPr marL="1165860" indent="0">
              <a:buNone/>
              <a:defRPr sz="850"/>
            </a:lvl7pPr>
            <a:lvl8pPr marL="1360170" indent="0">
              <a:buNone/>
              <a:defRPr sz="850"/>
            </a:lvl8pPr>
            <a:lvl9pPr marL="1554480" indent="0">
              <a:buNone/>
              <a:defRPr sz="85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67682" y="1508760"/>
            <a:ext cx="1253401" cy="2795165"/>
          </a:xfrm>
        </p:spPr>
        <p:txBody>
          <a:bodyPr/>
          <a:lstStyle>
            <a:lvl1pPr marL="0" indent="0">
              <a:buNone/>
              <a:defRPr sz="680"/>
            </a:lvl1pPr>
            <a:lvl2pPr marL="194310" indent="0">
              <a:buNone/>
              <a:defRPr sz="595"/>
            </a:lvl2pPr>
            <a:lvl3pPr marL="388620" indent="0">
              <a:buNone/>
              <a:defRPr sz="510"/>
            </a:lvl3pPr>
            <a:lvl4pPr marL="582930" indent="0">
              <a:buNone/>
              <a:defRPr sz="425"/>
            </a:lvl4pPr>
            <a:lvl5pPr marL="777240" indent="0">
              <a:buNone/>
              <a:defRPr sz="425"/>
            </a:lvl5pPr>
            <a:lvl6pPr marL="971550" indent="0">
              <a:buNone/>
              <a:defRPr sz="425"/>
            </a:lvl6pPr>
            <a:lvl7pPr marL="1165860" indent="0">
              <a:buNone/>
              <a:defRPr sz="425"/>
            </a:lvl7pPr>
            <a:lvl8pPr marL="1360170" indent="0">
              <a:buNone/>
              <a:defRPr sz="425"/>
            </a:lvl8pPr>
            <a:lvl9pPr marL="1554480" indent="0">
              <a:buNone/>
              <a:defRPr sz="42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041B7-EBF0-0840-9EC7-D2B846EDEDC8}" type="datetime1">
              <a:rPr lang="en-US" smtClean="0"/>
              <a:t>7/10/24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1D23A-D002-A245-A77A-1303698609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4941613"/>
      </p:ext>
    </p:extLst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67176" y="267759"/>
            <a:ext cx="3351848" cy="9720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7176" y="1338792"/>
            <a:ext cx="3351848" cy="31909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7176" y="4661325"/>
            <a:ext cx="874395" cy="26775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510">
                <a:solidFill>
                  <a:schemeClr val="tx1">
                    <a:tint val="75000"/>
                  </a:schemeClr>
                </a:solidFill>
                <a:latin typeface="Noto Sans Medium" panose="020B0502040504020204" pitchFamily="34" charset="0"/>
                <a:ea typeface="Noto Sans Medium" panose="020B0502040504020204" pitchFamily="34" charset="0"/>
                <a:cs typeface="Noto Sans Medium" panose="020B0502040504020204" pitchFamily="34" charset="0"/>
              </a:defRPr>
            </a:lvl1pPr>
          </a:lstStyle>
          <a:p>
            <a:fld id="{8CA041B7-EBF0-0840-9EC7-D2B846EDEDC8}" type="datetime1">
              <a:rPr lang="en-US" smtClean="0"/>
              <a:pPr/>
              <a:t>7/10/24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87304" y="4661325"/>
            <a:ext cx="1311593" cy="26775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510">
                <a:solidFill>
                  <a:schemeClr val="tx1">
                    <a:tint val="75000"/>
                  </a:schemeClr>
                </a:solidFill>
                <a:latin typeface="Noto Sans Medium" panose="020B0502040504020204" pitchFamily="34" charset="0"/>
                <a:ea typeface="Noto Sans Medium" panose="020B0502040504020204" pitchFamily="34" charset="0"/>
                <a:cs typeface="Noto Sans Medium" panose="020B0502040504020204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744629" y="4661325"/>
            <a:ext cx="874395" cy="26775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10">
                <a:solidFill>
                  <a:schemeClr val="tx1">
                    <a:tint val="75000"/>
                  </a:schemeClr>
                </a:solidFill>
                <a:latin typeface="Noto Sans Medium" panose="020B0502040504020204" pitchFamily="34" charset="0"/>
                <a:ea typeface="Noto Sans Medium" panose="020B0502040504020204" pitchFamily="34" charset="0"/>
                <a:cs typeface="Noto Sans Medium" panose="020B0502040504020204" pitchFamily="34" charset="0"/>
              </a:defRPr>
            </a:lvl1pPr>
          </a:lstStyle>
          <a:p>
            <a:fld id="{2A71D23A-D002-A245-A77A-13036986099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20675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  <p:sldLayoutId id="2147483694" r:id="rId12"/>
    <p:sldLayoutId id="2147483695" r:id="rId13"/>
    <p:sldLayoutId id="2147483696" r:id="rId14"/>
    <p:sldLayoutId id="2147483697" r:id="rId15"/>
  </p:sldLayoutIdLst>
  <p:hf sldNum="0" hdr="0" ftr="0" dt="0"/>
  <p:txStyles>
    <p:titleStyle>
      <a:lvl1pPr algn="l" defTabSz="388620" rtl="0" eaLnBrk="1" latinLnBrk="0" hangingPunct="1">
        <a:lnSpc>
          <a:spcPct val="90000"/>
        </a:lnSpc>
        <a:spcBef>
          <a:spcPct val="0"/>
        </a:spcBef>
        <a:buNone/>
        <a:defRPr sz="1800" b="1" kern="1200">
          <a:solidFill>
            <a:schemeClr val="tx1"/>
          </a:solidFill>
          <a:latin typeface="Open Sans ExtraBold"/>
          <a:ea typeface="Open Sans ExtraBold"/>
          <a:cs typeface="Open Sans ExtraBold"/>
        </a:defRPr>
      </a:lvl1pPr>
    </p:titleStyle>
    <p:bodyStyle>
      <a:lvl1pPr marL="97155" indent="-97155" algn="l" defTabSz="38862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050" kern="1200">
          <a:solidFill>
            <a:schemeClr val="tx1"/>
          </a:solidFill>
          <a:latin typeface="Open Sans Light"/>
          <a:ea typeface="Open Sans Light"/>
          <a:cs typeface="Open Sans Light"/>
        </a:defRPr>
      </a:lvl1pPr>
      <a:lvl2pPr marL="291465" indent="-97155" algn="l" defTabSz="388620" rtl="0" eaLnBrk="1" latinLnBrk="0" hangingPunct="1">
        <a:lnSpc>
          <a:spcPct val="90000"/>
        </a:lnSpc>
        <a:spcBef>
          <a:spcPts val="213"/>
        </a:spcBef>
        <a:buFont typeface="Arial" panose="020B0604020202020204" pitchFamily="34" charset="0"/>
        <a:buChar char="•"/>
        <a:defRPr sz="1050" kern="1200">
          <a:solidFill>
            <a:schemeClr val="tx1"/>
          </a:solidFill>
          <a:latin typeface="Open Sans Light"/>
          <a:ea typeface="Open Sans Light"/>
          <a:cs typeface="Open Sans Light"/>
        </a:defRPr>
      </a:lvl2pPr>
      <a:lvl3pPr marL="485775" indent="-97155" algn="l" defTabSz="388620" rtl="0" eaLnBrk="1" latinLnBrk="0" hangingPunct="1">
        <a:lnSpc>
          <a:spcPct val="90000"/>
        </a:lnSpc>
        <a:spcBef>
          <a:spcPts val="213"/>
        </a:spcBef>
        <a:buFont typeface="Arial" panose="020B0604020202020204" pitchFamily="34" charset="0"/>
        <a:buChar char="•"/>
        <a:defRPr sz="1050" kern="1200">
          <a:solidFill>
            <a:schemeClr val="tx1"/>
          </a:solidFill>
          <a:latin typeface="Open Sans Light"/>
          <a:ea typeface="Open Sans Light"/>
          <a:cs typeface="Open Sans Light"/>
        </a:defRPr>
      </a:lvl3pPr>
      <a:lvl4pPr marL="680085" indent="-97155" algn="l" defTabSz="388620" rtl="0" eaLnBrk="1" latinLnBrk="0" hangingPunct="1">
        <a:lnSpc>
          <a:spcPct val="90000"/>
        </a:lnSpc>
        <a:spcBef>
          <a:spcPts val="213"/>
        </a:spcBef>
        <a:buFont typeface="Arial" panose="020B0604020202020204" pitchFamily="34" charset="0"/>
        <a:buChar char="•"/>
        <a:defRPr sz="1050" kern="1200">
          <a:solidFill>
            <a:schemeClr val="tx1"/>
          </a:solidFill>
          <a:latin typeface="Open Sans Light"/>
          <a:ea typeface="Open Sans Light"/>
          <a:cs typeface="Open Sans Light"/>
        </a:defRPr>
      </a:lvl4pPr>
      <a:lvl5pPr marL="874395" indent="-97155" algn="l" defTabSz="388620" rtl="0" eaLnBrk="1" latinLnBrk="0" hangingPunct="1">
        <a:lnSpc>
          <a:spcPct val="90000"/>
        </a:lnSpc>
        <a:spcBef>
          <a:spcPts val="213"/>
        </a:spcBef>
        <a:buFont typeface="Arial" panose="020B0604020202020204" pitchFamily="34" charset="0"/>
        <a:buChar char="•"/>
        <a:defRPr sz="1050" kern="1200">
          <a:solidFill>
            <a:schemeClr val="tx1"/>
          </a:solidFill>
          <a:latin typeface="Open Sans Light"/>
          <a:ea typeface="Open Sans Light"/>
          <a:cs typeface="Open Sans Light"/>
        </a:defRPr>
      </a:lvl5pPr>
      <a:lvl6pPr marL="1068705" indent="-97155" algn="l" defTabSz="388620" rtl="0" eaLnBrk="1" latinLnBrk="0" hangingPunct="1">
        <a:lnSpc>
          <a:spcPct val="90000"/>
        </a:lnSpc>
        <a:spcBef>
          <a:spcPts val="213"/>
        </a:spcBef>
        <a:buFont typeface="Arial" panose="020B0604020202020204" pitchFamily="34" charset="0"/>
        <a:buChar char="•"/>
        <a:defRPr sz="765" kern="1200">
          <a:solidFill>
            <a:schemeClr val="tx1"/>
          </a:solidFill>
          <a:latin typeface="+mn-lt"/>
          <a:ea typeface="+mn-ea"/>
          <a:cs typeface="+mn-cs"/>
        </a:defRPr>
      </a:lvl6pPr>
      <a:lvl7pPr marL="1263015" indent="-97155" algn="l" defTabSz="388620" rtl="0" eaLnBrk="1" latinLnBrk="0" hangingPunct="1">
        <a:lnSpc>
          <a:spcPct val="90000"/>
        </a:lnSpc>
        <a:spcBef>
          <a:spcPts val="213"/>
        </a:spcBef>
        <a:buFont typeface="Arial" panose="020B0604020202020204" pitchFamily="34" charset="0"/>
        <a:buChar char="•"/>
        <a:defRPr sz="765" kern="1200">
          <a:solidFill>
            <a:schemeClr val="tx1"/>
          </a:solidFill>
          <a:latin typeface="+mn-lt"/>
          <a:ea typeface="+mn-ea"/>
          <a:cs typeface="+mn-cs"/>
        </a:defRPr>
      </a:lvl7pPr>
      <a:lvl8pPr marL="1457325" indent="-97155" algn="l" defTabSz="388620" rtl="0" eaLnBrk="1" latinLnBrk="0" hangingPunct="1">
        <a:lnSpc>
          <a:spcPct val="90000"/>
        </a:lnSpc>
        <a:spcBef>
          <a:spcPts val="213"/>
        </a:spcBef>
        <a:buFont typeface="Arial" panose="020B0604020202020204" pitchFamily="34" charset="0"/>
        <a:buChar char="•"/>
        <a:defRPr sz="765" kern="1200">
          <a:solidFill>
            <a:schemeClr val="tx1"/>
          </a:solidFill>
          <a:latin typeface="+mn-lt"/>
          <a:ea typeface="+mn-ea"/>
          <a:cs typeface="+mn-cs"/>
        </a:defRPr>
      </a:lvl8pPr>
      <a:lvl9pPr marL="1651635" indent="-97155" algn="l" defTabSz="388620" rtl="0" eaLnBrk="1" latinLnBrk="0" hangingPunct="1">
        <a:lnSpc>
          <a:spcPct val="90000"/>
        </a:lnSpc>
        <a:spcBef>
          <a:spcPts val="213"/>
        </a:spcBef>
        <a:buFont typeface="Arial" panose="020B0604020202020204" pitchFamily="34" charset="0"/>
        <a:buChar char="•"/>
        <a:defRPr sz="76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88620" rtl="0" eaLnBrk="1" latinLnBrk="0" hangingPunct="1">
        <a:defRPr sz="765" kern="1200">
          <a:solidFill>
            <a:schemeClr val="tx1"/>
          </a:solidFill>
          <a:latin typeface="+mn-lt"/>
          <a:ea typeface="+mn-ea"/>
          <a:cs typeface="+mn-cs"/>
        </a:defRPr>
      </a:lvl1pPr>
      <a:lvl2pPr marL="194310" algn="l" defTabSz="388620" rtl="0" eaLnBrk="1" latinLnBrk="0" hangingPunct="1">
        <a:defRPr sz="765" kern="1200">
          <a:solidFill>
            <a:schemeClr val="tx1"/>
          </a:solidFill>
          <a:latin typeface="+mn-lt"/>
          <a:ea typeface="+mn-ea"/>
          <a:cs typeface="+mn-cs"/>
        </a:defRPr>
      </a:lvl2pPr>
      <a:lvl3pPr marL="388620" algn="l" defTabSz="388620" rtl="0" eaLnBrk="1" latinLnBrk="0" hangingPunct="1">
        <a:defRPr sz="765" kern="1200">
          <a:solidFill>
            <a:schemeClr val="tx1"/>
          </a:solidFill>
          <a:latin typeface="+mn-lt"/>
          <a:ea typeface="+mn-ea"/>
          <a:cs typeface="+mn-cs"/>
        </a:defRPr>
      </a:lvl3pPr>
      <a:lvl4pPr marL="582930" algn="l" defTabSz="388620" rtl="0" eaLnBrk="1" latinLnBrk="0" hangingPunct="1">
        <a:defRPr sz="765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algn="l" defTabSz="388620" rtl="0" eaLnBrk="1" latinLnBrk="0" hangingPunct="1">
        <a:defRPr sz="765" kern="1200">
          <a:solidFill>
            <a:schemeClr val="tx1"/>
          </a:solidFill>
          <a:latin typeface="+mn-lt"/>
          <a:ea typeface="+mn-ea"/>
          <a:cs typeface="+mn-cs"/>
        </a:defRPr>
      </a:lvl5pPr>
      <a:lvl6pPr marL="971550" algn="l" defTabSz="388620" rtl="0" eaLnBrk="1" latinLnBrk="0" hangingPunct="1">
        <a:defRPr sz="765" kern="1200">
          <a:solidFill>
            <a:schemeClr val="tx1"/>
          </a:solidFill>
          <a:latin typeface="+mn-lt"/>
          <a:ea typeface="+mn-ea"/>
          <a:cs typeface="+mn-cs"/>
        </a:defRPr>
      </a:lvl6pPr>
      <a:lvl7pPr marL="1165860" algn="l" defTabSz="388620" rtl="0" eaLnBrk="1" latinLnBrk="0" hangingPunct="1">
        <a:defRPr sz="765" kern="1200">
          <a:solidFill>
            <a:schemeClr val="tx1"/>
          </a:solidFill>
          <a:latin typeface="+mn-lt"/>
          <a:ea typeface="+mn-ea"/>
          <a:cs typeface="+mn-cs"/>
        </a:defRPr>
      </a:lvl7pPr>
      <a:lvl8pPr marL="1360170" algn="l" defTabSz="388620" rtl="0" eaLnBrk="1" latinLnBrk="0" hangingPunct="1">
        <a:defRPr sz="765" kern="1200">
          <a:solidFill>
            <a:schemeClr val="tx1"/>
          </a:solidFill>
          <a:latin typeface="+mn-lt"/>
          <a:ea typeface="+mn-ea"/>
          <a:cs typeface="+mn-cs"/>
        </a:defRPr>
      </a:lvl8pPr>
      <a:lvl9pPr marL="1554480" algn="l" defTabSz="388620" rtl="0" eaLnBrk="1" latinLnBrk="0" hangingPunct="1">
        <a:defRPr sz="76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4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8.sv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12.jpg"/><Relationship Id="rId4" Type="http://schemas.openxmlformats.org/officeDocument/2006/relationships/image" Target="../media/image11.jp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fonts.google.com/noto/specimen/Noto+Sans" TargetMode="External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6484620" y="-547036"/>
            <a:ext cx="184731" cy="17729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552" dirty="0"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D194219-74B4-D057-04C3-6D0C2F0699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0800000">
            <a:off x="267175" y="3124200"/>
            <a:ext cx="3351848" cy="1676401"/>
          </a:xfrm>
        </p:spPr>
        <p:txBody>
          <a:bodyPr>
            <a:normAutofit/>
          </a:bodyPr>
          <a:lstStyle/>
          <a:p>
            <a:r>
              <a:rPr lang="en-US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Pocket Guide</a:t>
            </a:r>
            <a:br>
              <a:rPr lang="en-US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</a:br>
            <a:r>
              <a:rPr lang="en-US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for [State] Voters</a:t>
            </a:r>
            <a:endParaRPr lang="en-US" dirty="0"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  <a:sym typeface="Open Sans Light"/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80AD23F-4CF2-803A-D8E6-3BA18D630654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 rot="10800000">
            <a:off x="250984" y="1828799"/>
            <a:ext cx="3368040" cy="1169671"/>
          </a:xfrm>
        </p:spPr>
        <p:txBody>
          <a:bodyPr/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[County Board of Elections]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[General Election 20XX]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E819411-86FC-880E-3150-6196969A4416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 rot="10800000">
            <a:off x="342899" y="380999"/>
            <a:ext cx="2316163" cy="866775"/>
          </a:xfrm>
        </p:spPr>
        <p:txBody>
          <a:bodyPr/>
          <a:lstStyle/>
          <a:p>
            <a:r>
              <a:rPr lang="en-US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[Franklin] county</a:t>
            </a:r>
          </a:p>
          <a:p>
            <a:r>
              <a:rPr lang="en-US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[</a:t>
            </a:r>
            <a:r>
              <a:rPr lang="en-US" dirty="0" err="1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vote.state.gov</a:t>
            </a:r>
            <a:r>
              <a:rPr lang="en-US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/register]</a:t>
            </a:r>
          </a:p>
          <a:p>
            <a:r>
              <a:rPr lang="en-US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[(555) 555-5555]</a:t>
            </a:r>
          </a:p>
          <a:p>
            <a:r>
              <a:rPr lang="en-US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 TTY 555 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991066F5-E47A-754E-5CF4-1D7E8E1F4D1D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 rot="10800000">
            <a:off x="2796540" y="456722"/>
            <a:ext cx="822960" cy="822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01956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445C183-0D46-18BC-975E-05D304898E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Print Notes (delete after)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171BA2E-9684-5C64-1F0C-BDDE7AE7F62C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274638" y="685800"/>
            <a:ext cx="3344862" cy="2667000"/>
          </a:xfrm>
        </p:spPr>
        <p:txBody>
          <a:bodyPr/>
          <a:lstStyle/>
          <a:p>
            <a:pPr fontAlgn="base">
              <a:spcBef>
                <a:spcPts val="0"/>
              </a:spcBef>
              <a:spcAft>
                <a:spcPts val="500"/>
              </a:spcAft>
            </a:pPr>
            <a:r>
              <a:rPr lang="en-US" sz="1000" b="0" i="0" u="none" strike="noStrike" dirty="0">
                <a:solidFill>
                  <a:srgbClr val="000000"/>
                </a:solidFill>
                <a:effectLst/>
              </a:rPr>
              <a:t>Print 1 Pocket Guide to test your print settings. </a:t>
            </a:r>
          </a:p>
          <a:p>
            <a:pPr fontAlgn="base">
              <a:spcBef>
                <a:spcPts val="0"/>
              </a:spcBef>
            </a:pPr>
            <a:r>
              <a:rPr lang="en-US" sz="1000" b="0" i="0" u="none" strike="noStrike" dirty="0">
                <a:solidFill>
                  <a:srgbClr val="000000"/>
                </a:solidFill>
                <a:effectLst/>
              </a:rPr>
              <a:t>All print drivers look different. Use the following standard print settings:</a:t>
            </a:r>
          </a:p>
          <a:p>
            <a:pPr marL="262890" indent="0" fontAlgn="base">
              <a:spcBef>
                <a:spcPts val="0"/>
              </a:spcBef>
              <a:buNone/>
            </a:pPr>
            <a:r>
              <a:rPr lang="en-US" sz="1000" b="1" i="0" u="none" strike="noStrike" dirty="0">
                <a:solidFill>
                  <a:srgbClr val="000000"/>
                </a:solidFill>
                <a:effectLst/>
              </a:rPr>
              <a:t>Layout</a:t>
            </a:r>
            <a:r>
              <a:rPr lang="en-US" sz="1000" b="0" i="0" u="none" strike="noStrike" dirty="0">
                <a:solidFill>
                  <a:srgbClr val="000000"/>
                </a:solidFill>
                <a:effectLst/>
              </a:rPr>
              <a:t>: Print 4 pages to a sheet of paper</a:t>
            </a:r>
          </a:p>
          <a:p>
            <a:pPr marL="262890" indent="0" fontAlgn="base">
              <a:spcBef>
                <a:spcPts val="0"/>
              </a:spcBef>
              <a:buNone/>
            </a:pPr>
            <a:r>
              <a:rPr lang="en-US" sz="1000" b="1" i="0" u="none" strike="noStrike" dirty="0">
                <a:solidFill>
                  <a:srgbClr val="000000"/>
                </a:solidFill>
                <a:effectLst/>
              </a:rPr>
              <a:t>Scale</a:t>
            </a:r>
            <a:r>
              <a:rPr lang="en-US" sz="1000" b="0" i="0" u="none" strike="noStrike" dirty="0">
                <a:solidFill>
                  <a:srgbClr val="000000"/>
                </a:solidFill>
                <a:effectLst/>
              </a:rPr>
              <a:t>: Fit to paper  </a:t>
            </a:r>
          </a:p>
          <a:p>
            <a:pPr marL="262890" indent="0" fontAlgn="base">
              <a:spcBef>
                <a:spcPts val="0"/>
              </a:spcBef>
              <a:buNone/>
            </a:pPr>
            <a:r>
              <a:rPr lang="en-US" sz="1000" b="1" i="0" u="none" strike="noStrike" dirty="0">
                <a:solidFill>
                  <a:srgbClr val="000000"/>
                </a:solidFill>
                <a:effectLst/>
              </a:rPr>
              <a:t>Two-sided</a:t>
            </a:r>
            <a:r>
              <a:rPr lang="en-US" sz="1000" b="0" i="0" u="none" strike="noStrike" dirty="0">
                <a:solidFill>
                  <a:srgbClr val="000000"/>
                </a:solidFill>
                <a:effectLst/>
              </a:rPr>
              <a:t>: “Print on both sides” and “Flip on short edge”</a:t>
            </a:r>
          </a:p>
          <a:p>
            <a:pPr marL="262890" indent="0" fontAlgn="base">
              <a:spcBef>
                <a:spcPts val="0"/>
              </a:spcBef>
              <a:spcAft>
                <a:spcPts val="500"/>
              </a:spcAft>
              <a:buNone/>
            </a:pPr>
            <a:r>
              <a:rPr lang="en-US" sz="1000" b="0" i="0" u="none" strike="noStrike" dirty="0">
                <a:solidFill>
                  <a:srgbClr val="000000"/>
                </a:solidFill>
                <a:effectLst/>
              </a:rPr>
              <a:t>Print on </a:t>
            </a:r>
            <a:r>
              <a:rPr lang="en-US" sz="1000" b="1" i="0" u="none" strike="noStrike" dirty="0">
                <a:solidFill>
                  <a:srgbClr val="000000"/>
                </a:solidFill>
                <a:effectLst/>
              </a:rPr>
              <a:t>letter size paper</a:t>
            </a:r>
            <a:r>
              <a:rPr lang="en-US" sz="1000" b="0" i="0" u="none" strike="noStrike" dirty="0">
                <a:solidFill>
                  <a:srgbClr val="000000"/>
                </a:solidFill>
                <a:effectLst/>
              </a:rPr>
              <a:t> (8.5 x 11 in)</a:t>
            </a:r>
          </a:p>
          <a:p>
            <a:pPr fontAlgn="base">
              <a:spcBef>
                <a:spcPts val="0"/>
              </a:spcBef>
            </a:pPr>
            <a:r>
              <a:rPr lang="en-US" sz="1000" b="0" i="0" u="none" strike="noStrike" dirty="0">
                <a:solidFill>
                  <a:srgbClr val="000000"/>
                </a:solidFill>
                <a:effectLst/>
              </a:rPr>
              <a:t>Troubleshooting</a:t>
            </a:r>
          </a:p>
          <a:p>
            <a:pPr marL="262890" indent="0" fontAlgn="base">
              <a:spcBef>
                <a:spcPts val="0"/>
              </a:spcBef>
              <a:buNone/>
            </a:pPr>
            <a:r>
              <a:rPr lang="en-US" sz="1000" b="1" i="0" u="none" strike="noStrike" dirty="0">
                <a:solidFill>
                  <a:srgbClr val="000000"/>
                </a:solidFill>
                <a:effectLst/>
              </a:rPr>
              <a:t>Did your guide print only 1 page per page? </a:t>
            </a:r>
            <a:r>
              <a:rPr lang="en-US" sz="1000" b="0" i="0" u="none" strike="noStrike" dirty="0">
                <a:solidFill>
                  <a:srgbClr val="000000"/>
                </a:solidFill>
                <a:effectLst/>
              </a:rPr>
              <a:t>Make sure that your Layout is set to print 4 pages per sheet of paper.</a:t>
            </a:r>
          </a:p>
          <a:p>
            <a:pPr marL="262890" indent="0" fontAlgn="base">
              <a:spcBef>
                <a:spcPts val="0"/>
              </a:spcBef>
              <a:buNone/>
            </a:pPr>
            <a:r>
              <a:rPr lang="en-US" sz="1000" b="1" i="0" u="none" strike="noStrike" dirty="0">
                <a:solidFill>
                  <a:srgbClr val="000000"/>
                </a:solidFill>
                <a:effectLst/>
              </a:rPr>
              <a:t>Did your guide print with tiny pages? </a:t>
            </a:r>
            <a:br>
              <a:rPr lang="en-US" sz="1000" b="0" i="0" u="none" strike="noStrike" dirty="0">
                <a:solidFill>
                  <a:srgbClr val="000000"/>
                </a:solidFill>
                <a:effectLst/>
              </a:rPr>
            </a:br>
            <a:r>
              <a:rPr lang="en-US" sz="1000" b="0" i="0" u="none" strike="noStrike" dirty="0">
                <a:solidFill>
                  <a:srgbClr val="000000"/>
                </a:solidFill>
                <a:effectLst/>
              </a:rPr>
              <a:t>Make sure that your Scale is set to Fit to paper.</a:t>
            </a:r>
          </a:p>
          <a:p>
            <a:pPr marL="262890" indent="0" fontAlgn="base">
              <a:spcBef>
                <a:spcPts val="0"/>
              </a:spcBef>
              <a:buNone/>
            </a:pPr>
            <a:r>
              <a:rPr lang="en-US" sz="1000" b="1" i="0" u="none" strike="noStrike" dirty="0">
                <a:solidFill>
                  <a:srgbClr val="000000"/>
                </a:solidFill>
                <a:effectLst/>
              </a:rPr>
              <a:t>Did your guide print single sided?</a:t>
            </a:r>
            <a:r>
              <a:rPr lang="en-US" sz="1000" b="0" i="0" u="none" strike="noStrike" dirty="0">
                <a:solidFill>
                  <a:srgbClr val="000000"/>
                </a:solidFill>
                <a:effectLst/>
              </a:rPr>
              <a:t> </a:t>
            </a:r>
            <a:br>
              <a:rPr lang="en-US" sz="1000" b="0" i="0" u="none" strike="noStrike" dirty="0">
                <a:solidFill>
                  <a:srgbClr val="000000"/>
                </a:solidFill>
                <a:effectLst/>
              </a:rPr>
            </a:br>
            <a:r>
              <a:rPr lang="en-US" sz="1000" b="0" i="0" u="none" strike="noStrike" dirty="0">
                <a:solidFill>
                  <a:srgbClr val="000000"/>
                </a:solidFill>
                <a:effectLst/>
              </a:rPr>
              <a:t>Make sure that Two-sided Printing is checked on, flipping on the short edge.</a:t>
            </a:r>
          </a:p>
        </p:txBody>
      </p:sp>
      <p:sp>
        <p:nvSpPr>
          <p:cNvPr id="5" name="Rectangle 1">
            <a:extLst>
              <a:ext uri="{FF2B5EF4-FFF2-40B4-BE49-F238E27FC236}">
                <a16:creationId xmlns:a16="http://schemas.microsoft.com/office/drawing/2014/main" id="{31F1B972-7379-300E-61BB-38A41BA20098}"/>
              </a:ext>
            </a:extLst>
          </p:cNvPr>
          <p:cNvSpPr>
            <a:spLocks noChangeArrowheads="1"/>
          </p:cNvSpPr>
          <p:nvPr/>
        </p:nvSpPr>
        <p:spPr bwMode="auto">
          <a:xfrm>
            <a:off x="-5880100" y="-23064191"/>
            <a:ext cx="1185291" cy="692958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Open Sans ExtraBold"/>
              </a:rPr>
              <a:t>Folding Instructions</a:t>
            </a:r>
            <a:endParaRPr kumimoji="0" lang="en-US" altLang="en-US" sz="1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 </a:t>
            </a:r>
            <a:r>
              <a:rPr kumimoji="0" lang="en-US" altLang="en-US" sz="297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               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55888CFA-F9B4-8D3C-38B7-5EE4DC17CF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764" y="3696134"/>
            <a:ext cx="3540671" cy="1097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7BCE862-1BBD-8D37-001D-C3B3B183A4EA}"/>
              </a:ext>
            </a:extLst>
          </p:cNvPr>
          <p:cNvSpPr txBox="1"/>
          <p:nvPr/>
        </p:nvSpPr>
        <p:spPr>
          <a:xfrm>
            <a:off x="114300" y="3505200"/>
            <a:ext cx="2667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Folding instructions</a:t>
            </a:r>
          </a:p>
        </p:txBody>
      </p:sp>
    </p:spTree>
    <p:extLst>
      <p:ext uri="{BB962C8B-B14F-4D97-AF65-F5344CB8AC3E}">
        <p14:creationId xmlns:p14="http://schemas.microsoft.com/office/powerpoint/2010/main" val="27951434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837928" y="2718315"/>
            <a:ext cx="184731" cy="17729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552" dirty="0"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EA4D5302-B83A-5C4F-3C61-BD06AB3B5133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 rot="10800000">
            <a:off x="342900" y="319603"/>
            <a:ext cx="3284220" cy="638708"/>
          </a:xfrm>
        </p:spPr>
        <p:txBody>
          <a:bodyPr/>
          <a:lstStyle/>
          <a:p>
            <a:r>
              <a:rPr lang="en-US" sz="1200" b="1" dirty="0">
                <a:effectLst/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Still have questions?</a:t>
            </a:r>
            <a:endParaRPr lang="en-US" sz="1200" dirty="0">
              <a:effectLst/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  <a:p>
            <a:r>
              <a:rPr lang="en-US" sz="1000" dirty="0">
                <a:effectLst/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Contact [county election office] for more information at</a:t>
            </a:r>
          </a:p>
          <a:p>
            <a:r>
              <a:rPr lang="en-US" sz="1000" dirty="0">
                <a:effectLst/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[contact information]</a:t>
            </a:r>
          </a:p>
          <a:p>
            <a:endParaRPr lang="en-US" sz="1000" dirty="0"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2D3A18C-6BF7-D985-6616-F71B0802D6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0800000">
            <a:off x="267177" y="4287770"/>
            <a:ext cx="3351848" cy="293370"/>
          </a:xfrm>
        </p:spPr>
        <p:txBody>
          <a:bodyPr>
            <a:noAutofit/>
          </a:bodyPr>
          <a:lstStyle/>
          <a:p>
            <a:r>
              <a:rPr lang="en-US" sz="1800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Voter Rights</a:t>
            </a:r>
          </a:p>
        </p:txBody>
      </p:sp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C8F157D4-B6ED-A8DD-A791-6858BC22BA57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 rot="10800000">
            <a:off x="438032" y="1066800"/>
            <a:ext cx="3093956" cy="3067580"/>
          </a:xfrm>
        </p:spPr>
        <p:txBody>
          <a:bodyPr/>
          <a:lstStyle/>
          <a:p>
            <a:r>
              <a:rPr lang="en-US" sz="1000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You cannot be denied the right to vote if you are legally qualified to do so.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You have the right to</a:t>
            </a:r>
          </a:p>
          <a:p>
            <a:pPr marL="188595" indent="-188595">
              <a:buFont typeface="Arial" charset="0"/>
              <a:buChar char="•"/>
            </a:pPr>
            <a:r>
              <a:rPr lang="en-US" sz="1000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Vote if you have been registered at your current address at least 22 days before Election Day</a:t>
            </a:r>
          </a:p>
          <a:p>
            <a:pPr marL="188595" indent="-188595">
              <a:buFont typeface="Arial" charset="0"/>
              <a:buChar char="•"/>
            </a:pPr>
            <a:r>
              <a:rPr lang="en-US" sz="1000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Ask any election officer for help</a:t>
            </a:r>
          </a:p>
          <a:p>
            <a:pPr marL="188595" indent="-188595">
              <a:buFont typeface="Arial" charset="0"/>
              <a:buChar char="•"/>
            </a:pPr>
            <a:r>
              <a:rPr lang="en-US" sz="1000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Be shown how to mark and cast your ballot</a:t>
            </a:r>
          </a:p>
          <a:p>
            <a:pPr marL="188595" indent="-188595">
              <a:buFont typeface="Arial" charset="0"/>
              <a:buChar char="•"/>
            </a:pPr>
            <a:r>
              <a:rPr lang="en-US" sz="1000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Ask for a new ballot if you want to change your vote before you cast it </a:t>
            </a:r>
          </a:p>
          <a:p>
            <a:pPr marL="188595" indent="-188595">
              <a:buFont typeface="Arial" charset="0"/>
              <a:buChar char="•"/>
            </a:pPr>
            <a:r>
              <a:rPr lang="en-US" sz="1000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Cast a provisional ballot if you have no photo ID with you or if your name doesn’t appear on the voter list and you believe it should </a:t>
            </a:r>
          </a:p>
          <a:p>
            <a:pPr marL="188595" indent="-188595">
              <a:buFont typeface="Arial" charset="0"/>
              <a:buChar char="•"/>
            </a:pPr>
            <a:r>
              <a:rPr lang="en-US" sz="1000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Bring your small child into the voting booth</a:t>
            </a:r>
          </a:p>
          <a:p>
            <a:pPr marL="188595" indent="-188595">
              <a:buFont typeface="Arial" charset="0"/>
              <a:buChar char="•"/>
            </a:pPr>
            <a:r>
              <a:rPr lang="en-US" sz="1000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Vote if you are in line by 7:00 p.m. when the polls close</a:t>
            </a:r>
          </a:p>
          <a:p>
            <a:endParaRPr lang="en-US" sz="1000" dirty="0"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56146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00E95E2A-3B8F-9812-D1AF-D18274434A72}"/>
              </a:ext>
            </a:extLst>
          </p:cNvPr>
          <p:cNvGrpSpPr/>
          <p:nvPr/>
        </p:nvGrpSpPr>
        <p:grpSpPr>
          <a:xfrm>
            <a:off x="266700" y="3341740"/>
            <a:ext cx="3478531" cy="1488616"/>
            <a:chOff x="266700" y="714184"/>
            <a:chExt cx="3478531" cy="1488616"/>
          </a:xfrm>
        </p:grpSpPr>
        <p:sp>
          <p:nvSpPr>
            <p:cNvPr id="16" name="TextBox 15"/>
            <p:cNvSpPr txBox="1"/>
            <p:nvPr/>
          </p:nvSpPr>
          <p:spPr>
            <a:xfrm>
              <a:off x="266700" y="714184"/>
              <a:ext cx="3253264" cy="276999"/>
            </a:xfrm>
            <a:prstGeom prst="rect">
              <a:avLst/>
            </a:prstGeom>
            <a:noFill/>
          </p:spPr>
          <p:txBody>
            <a:bodyPr wrap="square" lIns="0" rtlCol="0">
              <a:spAutoFit/>
            </a:bodyPr>
            <a:lstStyle/>
            <a:p>
              <a:r>
                <a:rPr lang="en-US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Noto Sans" panose="020B0502040504020204" pitchFamily="34" charset="0"/>
                  <a:ea typeface="Noto Sans" panose="020B0502040504020204" pitchFamily="34" charset="0"/>
                  <a:cs typeface="Noto Sans" panose="020B0502040504020204" pitchFamily="34" charset="0"/>
                </a:rPr>
                <a:t>At the polls on Election Day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1104901" y="1033249"/>
              <a:ext cx="2640330" cy="11695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>
                  <a:latin typeface="Noto Sans" panose="020B0502040504020204" pitchFamily="34" charset="0"/>
                  <a:ea typeface="Noto Sans" panose="020B0502040504020204" pitchFamily="34" charset="0"/>
                  <a:cs typeface="Noto Sans" panose="020B0502040504020204" pitchFamily="34" charset="0"/>
                </a:rPr>
                <a:t>Polls are open on Election Day, </a:t>
              </a:r>
              <a:r>
                <a:rPr lang="en-US" sz="1000" b="1" dirty="0">
                  <a:solidFill>
                    <a:srgbClr val="211D1E"/>
                  </a:solidFill>
                  <a:effectLst/>
                  <a:latin typeface="Noto Sans" panose="020B0502040504020204" pitchFamily="34" charset="0"/>
                </a:rPr>
                <a:t>[Month day, 6:00 a.m. – 7:00 </a:t>
              </a:r>
              <a:r>
                <a:rPr lang="en-US" sz="1000" b="1" dirty="0" err="1">
                  <a:solidFill>
                    <a:srgbClr val="211D1E"/>
                  </a:solidFill>
                  <a:effectLst/>
                  <a:latin typeface="Noto Sans" panose="020B0502040504020204" pitchFamily="34" charset="0"/>
                </a:rPr>
                <a:t>p.m</a:t>
              </a:r>
              <a:r>
                <a:rPr lang="en-US" sz="1000" b="1" dirty="0">
                  <a:solidFill>
                    <a:srgbClr val="211D1E"/>
                  </a:solidFill>
                  <a:effectLst/>
                  <a:latin typeface="Noto Sans" panose="020B0502040504020204" pitchFamily="34" charset="0"/>
                </a:rPr>
                <a:t>]</a:t>
              </a:r>
              <a:endParaRPr lang="en-US" sz="1000" b="1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endParaRPr>
            </a:p>
            <a:p>
              <a:r>
                <a:rPr lang="en-US" sz="1000" dirty="0">
                  <a:solidFill>
                    <a:srgbClr val="211D1E"/>
                  </a:solidFill>
                  <a:effectLst/>
                  <a:latin typeface="Noto Sans" panose="020B0502040504020204" pitchFamily="34" charset="0"/>
                </a:rPr>
                <a:t>Find your assigned voting location/ nearest voting locatio</a:t>
              </a:r>
              <a:r>
                <a:rPr lang="en-US" sz="1000" dirty="0">
                  <a:solidFill>
                    <a:srgbClr val="211D1E"/>
                  </a:solidFill>
                  <a:latin typeface="Noto Sans" panose="020B0502040504020204" pitchFamily="34" charset="0"/>
                </a:rPr>
                <a:t>n</a:t>
              </a:r>
              <a:endParaRPr lang="en-US" sz="1000" dirty="0">
                <a:solidFill>
                  <a:srgbClr val="211D1E"/>
                </a:solidFill>
                <a:effectLst/>
                <a:latin typeface="Noto Sans" panose="020B0502040504020204" pitchFamily="34" charset="0"/>
              </a:endParaRPr>
            </a:p>
            <a:p>
              <a:pPr marL="171450" indent="-171450">
                <a:spcAft>
                  <a:spcPts val="28"/>
                </a:spcAft>
                <a:buFont typeface="Arial" panose="020B0604020202020204" pitchFamily="34" charset="0"/>
                <a:buChar char="•"/>
              </a:pPr>
              <a:r>
                <a:rPr lang="en-US" sz="1000" dirty="0">
                  <a:latin typeface="Noto Sans" panose="020B0502040504020204" pitchFamily="34" charset="0"/>
                  <a:ea typeface="Noto Sans" panose="020B0502040504020204" pitchFamily="34" charset="0"/>
                  <a:cs typeface="Noto Sans" panose="020B0502040504020204" pitchFamily="34" charset="0"/>
                </a:rPr>
                <a:t>Online at [website]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US" sz="1000" dirty="0">
                  <a:solidFill>
                    <a:srgbClr val="211D1E"/>
                  </a:solidFill>
                  <a:effectLst/>
                  <a:latin typeface="Noto Sans" panose="020B0502040504020204" pitchFamily="34" charset="0"/>
                </a:rPr>
                <a:t>By calling the election office at [Jurisdiction phone number]</a:t>
              </a:r>
              <a:endParaRPr lang="en-US" sz="1000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endParaRPr>
            </a:p>
          </p:txBody>
        </p:sp>
        <p:pic>
          <p:nvPicPr>
            <p:cNvPr id="19" name="Picture 18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2253" y="1033249"/>
              <a:ext cx="636919" cy="533095"/>
            </a:xfrm>
            <a:prstGeom prst="rect">
              <a:avLst/>
            </a:prstGeom>
          </p:spPr>
        </p:pic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D2CE0259-18AC-6F46-C855-CFF3286F6BB5}"/>
              </a:ext>
            </a:extLst>
          </p:cNvPr>
          <p:cNvGrpSpPr/>
          <p:nvPr/>
        </p:nvGrpSpPr>
        <p:grpSpPr>
          <a:xfrm>
            <a:off x="264688" y="685555"/>
            <a:ext cx="3480543" cy="1334973"/>
            <a:chOff x="264688" y="2219134"/>
            <a:chExt cx="3480543" cy="1334973"/>
          </a:xfrm>
        </p:grpSpPr>
        <p:sp>
          <p:nvSpPr>
            <p:cNvPr id="20" name="TextBox 19"/>
            <p:cNvSpPr txBox="1"/>
            <p:nvPr/>
          </p:nvSpPr>
          <p:spPr>
            <a:xfrm>
              <a:off x="266700" y="2219134"/>
              <a:ext cx="3253264" cy="276999"/>
            </a:xfrm>
            <a:prstGeom prst="rect">
              <a:avLst/>
            </a:prstGeom>
            <a:noFill/>
          </p:spPr>
          <p:txBody>
            <a:bodyPr wrap="square" lIns="0" rtlCol="0">
              <a:spAutoFit/>
            </a:bodyPr>
            <a:lstStyle/>
            <a:p>
              <a:r>
                <a:rPr lang="en-US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Noto Sans" panose="020B0502040504020204" pitchFamily="34" charset="0"/>
                  <a:ea typeface="Noto Sans" panose="020B0502040504020204" pitchFamily="34" charset="0"/>
                  <a:cs typeface="Noto Sans" panose="020B0502040504020204" pitchFamily="34" charset="0"/>
                </a:rPr>
                <a:t>In person before Election Day</a:t>
              </a: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1104900" y="2538444"/>
              <a:ext cx="2640331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>
                  <a:solidFill>
                    <a:srgbClr val="211D1E"/>
                  </a:solidFill>
                  <a:effectLst/>
                  <a:latin typeface="Noto Sans" panose="020B0502040504020204" pitchFamily="34" charset="0"/>
                  <a:ea typeface="Noto Sans" panose="020B0502040504020204" pitchFamily="34" charset="0"/>
                  <a:cs typeface="Noto Sans" panose="020B0502040504020204" pitchFamily="34" charset="0"/>
                </a:rPr>
                <a:t>You can vote early during the early voting period, from [Month day – Month day]. Learn more at [Jurisdiction Website]. </a:t>
              </a:r>
            </a:p>
            <a:p>
              <a:r>
                <a:rPr lang="en-US" sz="1000" dirty="0">
                  <a:solidFill>
                    <a:srgbClr val="211D1E"/>
                  </a:solidFill>
                  <a:effectLst/>
                  <a:latin typeface="Noto Sans" panose="020B0502040504020204" pitchFamily="34" charset="0"/>
                  <a:ea typeface="Noto Sans" panose="020B0502040504020204" pitchFamily="34" charset="0"/>
                  <a:cs typeface="Noto Sans" panose="020B0502040504020204" pitchFamily="34" charset="0"/>
                </a:rPr>
                <a:t>Find early voting locations at [URL to vote location lookup] </a:t>
              </a:r>
            </a:p>
          </p:txBody>
        </p:sp>
        <p:pic>
          <p:nvPicPr>
            <p:cNvPr id="32" name="Picture 31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4688" y="2649689"/>
              <a:ext cx="746334" cy="533095"/>
            </a:xfrm>
            <a:prstGeom prst="rect">
              <a:avLst/>
            </a:prstGeom>
          </p:spPr>
        </p:pic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064D7BB2-F20C-391F-9F8F-3AFD09586FCC}"/>
              </a:ext>
            </a:extLst>
          </p:cNvPr>
          <p:cNvGrpSpPr/>
          <p:nvPr/>
        </p:nvGrpSpPr>
        <p:grpSpPr>
          <a:xfrm>
            <a:off x="266700" y="2020528"/>
            <a:ext cx="3562349" cy="1232082"/>
            <a:chOff x="266700" y="3471661"/>
            <a:chExt cx="3562349" cy="1232082"/>
          </a:xfrm>
        </p:grpSpPr>
        <p:sp>
          <p:nvSpPr>
            <p:cNvPr id="34" name="TextBox 33"/>
            <p:cNvSpPr txBox="1"/>
            <p:nvPr/>
          </p:nvSpPr>
          <p:spPr>
            <a:xfrm>
              <a:off x="266700" y="3471661"/>
              <a:ext cx="3253264" cy="276999"/>
            </a:xfrm>
            <a:prstGeom prst="rect">
              <a:avLst/>
            </a:prstGeom>
            <a:noFill/>
          </p:spPr>
          <p:txBody>
            <a:bodyPr wrap="square" lIns="0" rtlCol="0">
              <a:spAutoFit/>
            </a:bodyPr>
            <a:lstStyle/>
            <a:p>
              <a:r>
                <a:rPr lang="en-US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Noto Sans" panose="020B0502040504020204" pitchFamily="34" charset="0"/>
                  <a:ea typeface="Noto Sans" panose="020B0502040504020204" pitchFamily="34" charset="0"/>
                  <a:cs typeface="Noto Sans" panose="020B0502040504020204" pitchFamily="34" charset="0"/>
                </a:rPr>
                <a:t>By mail</a:t>
              </a: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1104899" y="3688080"/>
              <a:ext cx="2724150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>
                  <a:solidFill>
                    <a:srgbClr val="211D1E"/>
                  </a:solidFill>
                  <a:effectLst/>
                  <a:latin typeface="Noto Sans" panose="020B0502040504020204" pitchFamily="34" charset="0"/>
                  <a:ea typeface="Noto Sans" panose="020B0502040504020204" pitchFamily="34" charset="0"/>
                  <a:cs typeface="Noto Sans" panose="020B0502040504020204" pitchFamily="34" charset="0"/>
                </a:rPr>
                <a:t>Request an [absentee/mail] ballot by [deadline: month, day, year and time] at [Jurisdiction Website]. Return it by [date and time] by mail, deliver it to the elections office or your voting location on [Election date and deadline time]. </a:t>
              </a:r>
            </a:p>
          </p:txBody>
        </p:sp>
        <p:pic>
          <p:nvPicPr>
            <p:cNvPr id="39" name="Picture 38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6700" y="3851293"/>
              <a:ext cx="744322" cy="399572"/>
            </a:xfrm>
            <a:prstGeom prst="rect">
              <a:avLst/>
            </a:prstGeom>
          </p:spPr>
        </p:pic>
      </p:grpSp>
      <p:sp>
        <p:nvSpPr>
          <p:cNvPr id="3" name="Title 2">
            <a:extLst>
              <a:ext uri="{FF2B5EF4-FFF2-40B4-BE49-F238E27FC236}">
                <a16:creationId xmlns:a16="http://schemas.microsoft.com/office/drawing/2014/main" id="{B9408929-D1B7-6639-3F4E-C45E1576FD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342900"/>
            <a:ext cx="3352800" cy="435435"/>
          </a:xfrm>
        </p:spPr>
        <p:txBody>
          <a:bodyPr/>
          <a:lstStyle/>
          <a:p>
            <a:r>
              <a:rPr lang="en-US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Ways to Vote</a:t>
            </a:r>
          </a:p>
        </p:txBody>
      </p:sp>
    </p:spTree>
    <p:extLst>
      <p:ext uri="{BB962C8B-B14F-4D97-AF65-F5344CB8AC3E}">
        <p14:creationId xmlns:p14="http://schemas.microsoft.com/office/powerpoint/2010/main" val="14024955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BB7F3E45-EB50-8914-7B47-13DB570B4D73}"/>
              </a:ext>
            </a:extLst>
          </p:cNvPr>
          <p:cNvCxnSpPr>
            <a:stCxn id="14" idx="2"/>
            <a:endCxn id="9" idx="0"/>
          </p:cNvCxnSpPr>
          <p:nvPr/>
        </p:nvCxnSpPr>
        <p:spPr>
          <a:xfrm>
            <a:off x="595817" y="1132216"/>
            <a:ext cx="0" cy="2175837"/>
          </a:xfrm>
          <a:prstGeom prst="line">
            <a:avLst/>
          </a:prstGeom>
          <a:ln w="381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222" y="755026"/>
            <a:ext cx="377190" cy="37719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222" y="4034695"/>
            <a:ext cx="377190" cy="377190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892539" y="751257"/>
            <a:ext cx="2723247" cy="108812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[Month day]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  <a:p>
            <a:r>
              <a:rPr lang="en-US" sz="1000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Register to vote, or update your address.</a:t>
            </a:r>
          </a:p>
          <a:p>
            <a:r>
              <a:rPr lang="en-US" sz="1000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If you move, your polling place will change. Be sure to update your voter registration address every time you move.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892538" y="4002825"/>
            <a:ext cx="2601232" cy="430887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1000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Find out more at </a:t>
            </a:r>
            <a:r>
              <a:rPr lang="en-US" sz="1000" b="1" dirty="0" err="1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countyelections.org</a:t>
            </a:r>
            <a:r>
              <a:rPr lang="en-US" sz="1000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 or (</a:t>
            </a:r>
            <a:r>
              <a:rPr lang="en-US" sz="1000" b="1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555) 555-5555 </a:t>
            </a:r>
            <a:r>
              <a:rPr lang="en-US" sz="1000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or </a:t>
            </a:r>
            <a:r>
              <a:rPr lang="en-US" sz="1000" b="1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TTY 555</a:t>
            </a:r>
            <a:r>
              <a:rPr lang="en-US" sz="1000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.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61165A6-2001-FCAE-E705-0ED225DC9E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7177" y="342466"/>
            <a:ext cx="3351848" cy="377190"/>
          </a:xfrm>
        </p:spPr>
        <p:txBody>
          <a:bodyPr wrap="square">
            <a:noAutofit/>
          </a:bodyPr>
          <a:lstStyle/>
          <a:p>
            <a:r>
              <a:rPr lang="en-US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Deadlines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443285B-44F1-FE47-6F26-08740736C8D2}"/>
              </a:ext>
            </a:extLst>
          </p:cNvPr>
          <p:cNvSpPr txBox="1"/>
          <p:nvPr/>
        </p:nvSpPr>
        <p:spPr>
          <a:xfrm>
            <a:off x="892539" y="1780671"/>
            <a:ext cx="2723247" cy="619217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[Month day]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  <a:p>
            <a:r>
              <a:rPr lang="en-US" sz="1000" dirty="0">
                <a:effectLst/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Request that an absentee ballot be mailed to you.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3BA45B7-C319-F084-2F3B-77DB9C50AD68}"/>
              </a:ext>
            </a:extLst>
          </p:cNvPr>
          <p:cNvSpPr txBox="1"/>
          <p:nvPr/>
        </p:nvSpPr>
        <p:spPr>
          <a:xfrm>
            <a:off x="892539" y="2495002"/>
            <a:ext cx="2723247" cy="619217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[Month day] by [time]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  <a:p>
            <a:r>
              <a:rPr lang="en-US" sz="1000" dirty="0">
                <a:effectLst/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Return your [mail/absentee] ballot to your local voter registration office.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6442EEE-F62D-E118-7B32-BD6E142A9CD4}"/>
              </a:ext>
            </a:extLst>
          </p:cNvPr>
          <p:cNvSpPr txBox="1"/>
          <p:nvPr/>
        </p:nvSpPr>
        <p:spPr>
          <a:xfrm>
            <a:off x="892539" y="3269235"/>
            <a:ext cx="2723247" cy="619217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[Month day]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  <a:p>
            <a:r>
              <a:rPr lang="en-US" sz="1000" dirty="0">
                <a:effectLst/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Election Day – polls open [6:00 a.m. to 7:00 p.m.]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305B7FF-E4A0-55BC-976E-81AA3D98854C}"/>
              </a:ext>
            </a:extLst>
          </p:cNvPr>
          <p:cNvSpPr txBox="1"/>
          <p:nvPr/>
        </p:nvSpPr>
        <p:spPr>
          <a:xfrm>
            <a:off x="267177" y="4578681"/>
            <a:ext cx="3047523" cy="214366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r"/>
            <a:r>
              <a:rPr lang="en-US" sz="1000" b="1" dirty="0">
                <a:effectLst/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Lift page for more information inside</a:t>
            </a:r>
            <a:endParaRPr lang="en-US" sz="1000" dirty="0">
              <a:effectLst/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982F9950-A847-6E9C-784E-BDF311379D83}"/>
              </a:ext>
            </a:extLst>
          </p:cNvPr>
          <p:cNvSpPr/>
          <p:nvPr/>
        </p:nvSpPr>
        <p:spPr>
          <a:xfrm>
            <a:off x="504377" y="1801471"/>
            <a:ext cx="182880" cy="182880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35EAE3BB-5486-1EC2-A9D5-CD9C45A94F37}"/>
              </a:ext>
            </a:extLst>
          </p:cNvPr>
          <p:cNvSpPr/>
          <p:nvPr/>
        </p:nvSpPr>
        <p:spPr>
          <a:xfrm>
            <a:off x="504377" y="2538324"/>
            <a:ext cx="182880" cy="182880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D72E8891-604A-33B2-A7B5-A9FCC5A09110}"/>
              </a:ext>
            </a:extLst>
          </p:cNvPr>
          <p:cNvSpPr/>
          <p:nvPr/>
        </p:nvSpPr>
        <p:spPr>
          <a:xfrm>
            <a:off x="504377" y="3308053"/>
            <a:ext cx="182880" cy="182880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</p:txBody>
      </p:sp>
      <p:pic>
        <p:nvPicPr>
          <p:cNvPr id="13" name="Graphic 12">
            <a:extLst>
              <a:ext uri="{FF2B5EF4-FFF2-40B4-BE49-F238E27FC236}">
                <a16:creationId xmlns:a16="http://schemas.microsoft.com/office/drawing/2014/main" id="{099E8BD1-8974-3E43-3384-D3877A45FED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301231" y="4600507"/>
            <a:ext cx="192539" cy="1925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50542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 userDrawn="1"/>
        </p:nvSpPr>
        <p:spPr>
          <a:xfrm>
            <a:off x="267178" y="1047352"/>
            <a:ext cx="3302734" cy="1615827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/>
          </a:scene3d>
        </p:spPr>
        <p:txBody>
          <a:bodyPr wrap="square" rtlCol="0">
            <a:noAutofit/>
          </a:bodyPr>
          <a:lstStyle/>
          <a:p>
            <a:r>
              <a:rPr lang="en-US" sz="1000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[State] requires you to bring one of the following forms of active ID with you to vote: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[List valid forms of ID accepted and other documentation or information required of voters to vote]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[List item 2]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[List item 3]</a:t>
            </a:r>
          </a:p>
          <a:p>
            <a:r>
              <a:rPr lang="en-US" sz="1000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For more information on voter ID requirements visit [URL to view voter ID requirements] 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8EB234D-3DC7-0B4C-23C1-D515BD723F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dk1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  <a:sym typeface="Open Sans Light"/>
              </a:rPr>
              <a:t>What forms of ID can I use when voting?</a:t>
            </a:r>
          </a:p>
        </p:txBody>
      </p:sp>
    </p:spTree>
    <p:extLst>
      <p:ext uri="{BB962C8B-B14F-4D97-AF65-F5344CB8AC3E}">
        <p14:creationId xmlns:p14="http://schemas.microsoft.com/office/powerpoint/2010/main" val="13842275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67177" y="741721"/>
            <a:ext cx="3351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When you arrive, election officers will be there to help you. </a:t>
            </a:r>
          </a:p>
        </p:txBody>
      </p:sp>
      <p:sp>
        <p:nvSpPr>
          <p:cNvPr id="5" name="Rectangle 4"/>
          <p:cNvSpPr/>
          <p:nvPr/>
        </p:nvSpPr>
        <p:spPr>
          <a:xfrm>
            <a:off x="427991" y="1338149"/>
            <a:ext cx="3024916" cy="613003"/>
          </a:xfrm>
          <a:prstGeom prst="rect">
            <a:avLst/>
          </a:prstGeom>
          <a:noFill/>
          <a:ln w="381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Check in</a:t>
            </a:r>
          </a:p>
          <a:p>
            <a:r>
              <a:rPr lang="en-US" sz="1000" dirty="0">
                <a:solidFill>
                  <a:schemeClr val="tx1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Say or write your name and address. </a:t>
            </a:r>
          </a:p>
          <a:p>
            <a:r>
              <a:rPr lang="en-US" sz="1000" dirty="0">
                <a:solidFill>
                  <a:schemeClr val="tx1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Show your acceptable photo ID.</a:t>
            </a:r>
          </a:p>
        </p:txBody>
      </p:sp>
      <p:sp>
        <p:nvSpPr>
          <p:cNvPr id="6" name="Rectangle 5"/>
          <p:cNvSpPr/>
          <p:nvPr/>
        </p:nvSpPr>
        <p:spPr>
          <a:xfrm>
            <a:off x="427991" y="2160874"/>
            <a:ext cx="3024916" cy="377190"/>
          </a:xfrm>
          <a:prstGeom prst="rect">
            <a:avLst/>
          </a:prstGeom>
          <a:noFill/>
          <a:ln w="381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Get your ballot</a:t>
            </a:r>
          </a:p>
        </p:txBody>
      </p:sp>
      <p:sp>
        <p:nvSpPr>
          <p:cNvPr id="7" name="Rectangle 6"/>
          <p:cNvSpPr/>
          <p:nvPr/>
        </p:nvSpPr>
        <p:spPr>
          <a:xfrm>
            <a:off x="427991" y="2747785"/>
            <a:ext cx="3024916" cy="568299"/>
          </a:xfrm>
          <a:prstGeom prst="rect">
            <a:avLst/>
          </a:prstGeom>
          <a:noFill/>
          <a:ln w="381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Check your ballot</a:t>
            </a:r>
          </a:p>
          <a:p>
            <a:r>
              <a:rPr lang="en-US" sz="1000" dirty="0">
                <a:solidFill>
                  <a:schemeClr val="tx1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Does it include all contests for your district?</a:t>
            </a:r>
          </a:p>
        </p:txBody>
      </p:sp>
      <p:sp>
        <p:nvSpPr>
          <p:cNvPr id="14" name="Rectangle 13"/>
          <p:cNvSpPr/>
          <p:nvPr/>
        </p:nvSpPr>
        <p:spPr>
          <a:xfrm>
            <a:off x="427991" y="3522840"/>
            <a:ext cx="3024916" cy="484270"/>
          </a:xfrm>
          <a:prstGeom prst="rect">
            <a:avLst/>
          </a:prstGeom>
          <a:noFill/>
          <a:ln w="381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Go the the voting booth and vote your ballot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06951" y="4120188"/>
            <a:ext cx="326699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If you are not on the voter list, or if you didn’t bring a photo ID, an election officer will direct you to vote provisionally. </a:t>
            </a:r>
          </a:p>
        </p:txBody>
      </p:sp>
      <p:sp>
        <p:nvSpPr>
          <p:cNvPr id="16" name="Down Arrow 15"/>
          <p:cNvSpPr/>
          <p:nvPr/>
        </p:nvSpPr>
        <p:spPr>
          <a:xfrm>
            <a:off x="1870039" y="1964810"/>
            <a:ext cx="140818" cy="186080"/>
          </a:xfrm>
          <a:prstGeom prst="downArrow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</p:txBody>
      </p:sp>
      <p:sp>
        <p:nvSpPr>
          <p:cNvPr id="17" name="Down Arrow 16"/>
          <p:cNvSpPr/>
          <p:nvPr/>
        </p:nvSpPr>
        <p:spPr>
          <a:xfrm>
            <a:off x="1870039" y="3326422"/>
            <a:ext cx="140818" cy="186080"/>
          </a:xfrm>
          <a:prstGeom prst="downArrow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</p:txBody>
      </p:sp>
      <p:sp>
        <p:nvSpPr>
          <p:cNvPr id="18" name="Down Arrow 17"/>
          <p:cNvSpPr/>
          <p:nvPr/>
        </p:nvSpPr>
        <p:spPr>
          <a:xfrm>
            <a:off x="1870039" y="2550542"/>
            <a:ext cx="140818" cy="186080"/>
          </a:xfrm>
          <a:prstGeom prst="downArrow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</p:txBody>
      </p:sp>
      <p:sp>
        <p:nvSpPr>
          <p:cNvPr id="20" name="Title 19">
            <a:extLst>
              <a:ext uri="{FF2B5EF4-FFF2-40B4-BE49-F238E27FC236}">
                <a16:creationId xmlns:a16="http://schemas.microsoft.com/office/drawing/2014/main" id="{F6FB8101-AC5F-94CE-9699-56DD606D4E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effectLst/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What to expect at polls</a:t>
            </a:r>
            <a:endParaRPr lang="en-US" dirty="0"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11490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67177" y="773701"/>
            <a:ext cx="3253264" cy="27699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To vote on a paper ballot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9806" y="1113651"/>
            <a:ext cx="1093851" cy="109636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070" y="1113651"/>
            <a:ext cx="1078884" cy="109636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50520" y="2216882"/>
            <a:ext cx="1516380" cy="596497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1000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Make your selection by filling in the oval next to your choice(s).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100156" y="2216883"/>
            <a:ext cx="1413149" cy="363176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1000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When you’re done, scan your ballot.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50520" y="2856045"/>
            <a:ext cx="3253264" cy="27699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To vote on a touchscreen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952" y="3198112"/>
            <a:ext cx="1079002" cy="1096366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213" y="3198112"/>
            <a:ext cx="1086444" cy="1096366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350520" y="4294478"/>
            <a:ext cx="1440180" cy="498598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1000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Make your selections on the screen. 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947979" y="4294478"/>
            <a:ext cx="1676400" cy="392256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1000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Check your votes before you cast your ballot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868DD20-2385-D548-9BE6-4EFEE2F9B4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How to mark a ballot</a:t>
            </a:r>
          </a:p>
        </p:txBody>
      </p:sp>
    </p:spTree>
    <p:extLst>
      <p:ext uri="{BB962C8B-B14F-4D97-AF65-F5344CB8AC3E}">
        <p14:creationId xmlns:p14="http://schemas.microsoft.com/office/powerpoint/2010/main" val="2544623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38461" y="800100"/>
            <a:ext cx="32532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Before Election Day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52773" y="1093470"/>
            <a:ext cx="336625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Voters with a disability or illness can vote with an absentee ballot by mail or in person before Election Day. Go to </a:t>
            </a:r>
            <a:r>
              <a:rPr lang="en-US" sz="1000" b="1" u="sng" dirty="0" err="1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countyelections.org</a:t>
            </a:r>
            <a:r>
              <a:rPr lang="en-US" sz="1000" b="1" u="sng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US" sz="1000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to learn more and request your absentee ballot.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38461" y="1889760"/>
            <a:ext cx="32532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On Election Day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04142" y="2247575"/>
            <a:ext cx="239364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There are accessible voting systems at each polling place.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952" y="2258167"/>
            <a:ext cx="377190" cy="37719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52775" y="2769870"/>
            <a:ext cx="3366249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If you are 65 or older, or if you have a physical disability, you can vote from your vehicle at the polling place on Election Day. Remember to bring a helper with you who can go in to request your curbside assistance.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52774" y="3733800"/>
            <a:ext cx="33662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Get help reading or writing from an election officer or your own helper. 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FA5061F-3DBB-75D7-2B2C-5FDF799DE5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Accessible Voting</a:t>
            </a:r>
          </a:p>
        </p:txBody>
      </p:sp>
    </p:spTree>
    <p:extLst>
      <p:ext uri="{BB962C8B-B14F-4D97-AF65-F5344CB8AC3E}">
        <p14:creationId xmlns:p14="http://schemas.microsoft.com/office/powerpoint/2010/main" val="11086240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445C183-0D46-18BC-975E-05D304898E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Design Notes (delete after)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171BA2E-9684-5C64-1F0C-BDDE7AE7F62C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274638" y="685800"/>
            <a:ext cx="3344862" cy="4191000"/>
          </a:xfrm>
        </p:spPr>
        <p:txBody>
          <a:bodyPr>
            <a:normAutofit lnSpcReduction="10000"/>
          </a:bodyPr>
          <a:lstStyle/>
          <a:p>
            <a:pPr>
              <a:lnSpc>
                <a:spcPct val="120000"/>
              </a:lnSpc>
            </a:pPr>
            <a:r>
              <a:rPr lang="en-US" sz="1000" dirty="0">
                <a:effectLst/>
                <a:latin typeface="Noto Sans" panose="020B0502040504020204" pitchFamily="34" charset="0"/>
              </a:rPr>
              <a:t>Replace the seal with your own county or state seal</a:t>
            </a:r>
          </a:p>
          <a:p>
            <a:pPr>
              <a:lnSpc>
                <a:spcPct val="120000"/>
              </a:lnSpc>
            </a:pPr>
            <a:r>
              <a:rPr lang="en-US" sz="1000" dirty="0">
                <a:effectLst/>
                <a:latin typeface="Noto Sans" panose="020B0502040504020204" pitchFamily="34" charset="0"/>
              </a:rPr>
              <a:t>Be sure to update the design with your own county’s name and relevant dates</a:t>
            </a:r>
          </a:p>
          <a:p>
            <a:pPr>
              <a:lnSpc>
                <a:spcPct val="120000"/>
              </a:lnSpc>
            </a:pPr>
            <a:r>
              <a:rPr lang="en-US" sz="1000" dirty="0">
                <a:effectLst/>
                <a:latin typeface="Noto Sans" panose="020B0502040504020204" pitchFamily="34" charset="0"/>
              </a:rPr>
              <a:t>Change or switch out terms that your jurisdiction uses (for example, absentee voting instead vote by mail voting) </a:t>
            </a:r>
          </a:p>
          <a:p>
            <a:pPr>
              <a:lnSpc>
                <a:spcPct val="120000"/>
              </a:lnSpc>
            </a:pPr>
            <a:r>
              <a:rPr lang="en-US" sz="1000" dirty="0">
                <a:effectLst/>
                <a:latin typeface="Noto Sans" panose="020B0502040504020204" pitchFamily="34" charset="0"/>
              </a:rPr>
              <a:t>If your county’s website link does not fit the provided spaces, work with your IT team to create a shortened or vanity URL that is simple and easy to remember.</a:t>
            </a:r>
          </a:p>
          <a:p>
            <a:pPr lvl="1">
              <a:lnSpc>
                <a:spcPct val="120000"/>
              </a:lnSpc>
            </a:pPr>
            <a:r>
              <a:rPr lang="en-US" sz="1000" dirty="0">
                <a:effectLst/>
                <a:latin typeface="Noto Sans" panose="020B0502040504020204" pitchFamily="34" charset="0"/>
              </a:rPr>
              <a:t>E.g., </a:t>
            </a:r>
            <a:r>
              <a:rPr lang="en-US" sz="1000" dirty="0" err="1">
                <a:effectLst/>
                <a:latin typeface="Noto Sans" panose="020B0502040504020204" pitchFamily="34" charset="0"/>
              </a:rPr>
              <a:t>vote.state.gov</a:t>
            </a:r>
            <a:r>
              <a:rPr lang="en-US" sz="1000" dirty="0">
                <a:effectLst/>
                <a:latin typeface="Noto Sans" panose="020B0502040504020204" pitchFamily="34" charset="0"/>
              </a:rPr>
              <a:t>/register or </a:t>
            </a:r>
            <a:r>
              <a:rPr lang="en-US" sz="1000" dirty="0" err="1">
                <a:effectLst/>
                <a:latin typeface="Noto Sans" panose="020B0502040504020204" pitchFamily="34" charset="0"/>
              </a:rPr>
              <a:t>govote.state.gov</a:t>
            </a:r>
            <a:endParaRPr lang="en-US" sz="1000" dirty="0">
              <a:effectLst/>
              <a:latin typeface="Noto Sans" panose="020B0502040504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sz="1000" dirty="0">
                <a:effectLst/>
                <a:latin typeface="Noto Sans" panose="020B0502040504020204" pitchFamily="34" charset="0"/>
              </a:rPr>
              <a:t>You can change the colors to better match your organization’s branding. If you do so, be sure there’s enough color contrast to make it accessible. </a:t>
            </a:r>
          </a:p>
          <a:p>
            <a:pPr>
              <a:lnSpc>
                <a:spcPct val="120000"/>
              </a:lnSpc>
            </a:pPr>
            <a:r>
              <a:rPr lang="en-US" sz="1000" dirty="0">
                <a:effectLst/>
                <a:latin typeface="Noto Sans" panose="020B0502040504020204" pitchFamily="34" charset="0"/>
              </a:rPr>
              <a:t>This template uses the Noto Sans font family available through </a:t>
            </a:r>
            <a:r>
              <a:rPr lang="en-US" sz="1000" u="sng" dirty="0">
                <a:solidFill>
                  <a:srgbClr val="205D9E"/>
                </a:solidFill>
                <a:effectLst/>
                <a:latin typeface="Noto Sans" panose="020B0502040504020204" pitchFamily="34" charset="0"/>
                <a:hlinkClick r:id="rId2"/>
              </a:rPr>
              <a:t>Google Fonts</a:t>
            </a:r>
            <a:r>
              <a:rPr lang="en-US" sz="1000" dirty="0">
                <a:effectLst/>
                <a:latin typeface="Noto Sans" panose="020B0502040504020204" pitchFamily="34" charset="0"/>
              </a:rPr>
              <a:t>. Noto Sans is a legible font with robust language support. If you cannot use Noto Sans, you can use a sans serif font like Calibri.</a:t>
            </a:r>
          </a:p>
          <a:p>
            <a:pPr>
              <a:lnSpc>
                <a:spcPct val="120000"/>
              </a:lnSpc>
            </a:pPr>
            <a:r>
              <a:rPr lang="en-US" sz="1000" dirty="0">
                <a:effectLst/>
                <a:latin typeface="Noto Sans" panose="020B0502040504020204" pitchFamily="34" charset="0"/>
              </a:rPr>
              <a:t>Export the file as a PDF to get printed professionally.</a:t>
            </a:r>
          </a:p>
        </p:txBody>
      </p:sp>
      <p:sp>
        <p:nvSpPr>
          <p:cNvPr id="5" name="Rectangle 1">
            <a:extLst>
              <a:ext uri="{FF2B5EF4-FFF2-40B4-BE49-F238E27FC236}">
                <a16:creationId xmlns:a16="http://schemas.microsoft.com/office/drawing/2014/main" id="{31F1B972-7379-300E-61BB-38A41BA20098}"/>
              </a:ext>
            </a:extLst>
          </p:cNvPr>
          <p:cNvSpPr>
            <a:spLocks noChangeArrowheads="1"/>
          </p:cNvSpPr>
          <p:nvPr/>
        </p:nvSpPr>
        <p:spPr bwMode="auto">
          <a:xfrm>
            <a:off x="-5880100" y="-23064191"/>
            <a:ext cx="1185291" cy="692958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Open Sans ExtraBold"/>
              </a:rPr>
              <a:t>Folding Instructions</a:t>
            </a:r>
            <a:endParaRPr kumimoji="0" lang="en-US" altLang="en-US" sz="1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 </a:t>
            </a:r>
            <a:r>
              <a:rPr kumimoji="0" lang="en-US" altLang="en-US" sz="297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               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01862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2013 - 2022 Theme">
  <a:themeElements>
    <a:clrScheme name="Office 2013 - 2022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2013 - 2022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13 - 2022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C9ABE58CCC11241A38D52B73BEDE718" ma:contentTypeVersion="24" ma:contentTypeDescription="Create a new document." ma:contentTypeScope="" ma:versionID="ac688252c4ce2c731594dbee3cfaed4a">
  <xsd:schema xmlns:xsd="http://www.w3.org/2001/XMLSchema" xmlns:xs="http://www.w3.org/2001/XMLSchema" xmlns:p="http://schemas.microsoft.com/office/2006/metadata/properties" xmlns:ns1="http://schemas.microsoft.com/sharepoint/v3" xmlns:ns2="5cab903b-c496-47e8-b984-c6d481742e67" xmlns:ns3="3c73b8fd-b6e0-4a08-a5b4-de5dc77e6534" targetNamespace="http://schemas.microsoft.com/office/2006/metadata/properties" ma:root="true" ma:fieldsID="3bc8faca2d1b8973ed0164d8754f16b7" ns1:_="" ns2:_="" ns3:_="">
    <xsd:import namespace="http://schemas.microsoft.com/sharepoint/v3"/>
    <xsd:import namespace="5cab903b-c496-47e8-b984-c6d481742e67"/>
    <xsd:import namespace="3c73b8fd-b6e0-4a08-a5b4-de5dc77e653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lcf76f155ced4ddcb4097134ff3c332f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1:_ip_UnifiedCompliancePolicyProperties" minOccurs="0"/>
                <xsd:element ref="ns1:_ip_UnifiedCompliancePolicyUIAction" minOccurs="0"/>
                <xsd:element ref="ns2:_Flow_SignoffStatus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3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4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cab903b-c496-47e8-b984-c6d481742e6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18" nillable="true" ma:taxonomy="true" ma:internalName="lcf76f155ced4ddcb4097134ff3c332f" ma:taxonomyFieldName="MediaServiceImageTags" ma:displayName="Image Tags" ma:readOnly="false" ma:fieldId="{5cf76f15-5ced-4ddc-b409-7134ff3c332f}" ma:taxonomyMulti="true" ma:sspId="a131c7ec-96db-4efb-b6b7-556cf404cc3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_Flow_SignoffStatus" ma:index="25" nillable="true" ma:displayName="Sign-off status" ma:description="Ready for Review" ma:format="Dropdown" ma:internalName="Sign_x002d_off_x0020_status">
      <xsd:simpleType>
        <xsd:restriction base="dms:Text">
          <xsd:maxLength value="255"/>
        </xsd:restriction>
      </xsd:simpleType>
    </xsd:element>
    <xsd:element name="MediaServiceObjectDetectorVersions" ma:index="26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7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c73b8fd-b6e0-4a08-a5b4-de5dc77e6534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8ddf2072-9d17-4ea0-babb-f27f3cf8f6ed}" ma:internalName="TaxCatchAll" ma:showField="CatchAllData" ma:web="3c73b8fd-b6e0-4a08-a5b4-de5dc77e653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lcf76f155ced4ddcb4097134ff3c332f xmlns="5cab903b-c496-47e8-b984-c6d481742e67">
      <Terms xmlns="http://schemas.microsoft.com/office/infopath/2007/PartnerControls"/>
    </lcf76f155ced4ddcb4097134ff3c332f>
    <_ip_UnifiedCompliancePolicyProperties xmlns="http://schemas.microsoft.com/sharepoint/v3" xsi:nil="true"/>
    <TaxCatchAll xmlns="3c73b8fd-b6e0-4a08-a5b4-de5dc77e6534" xsi:nil="true"/>
    <_Flow_SignoffStatus xmlns="5cab903b-c496-47e8-b984-c6d481742e67" xsi:nil="true"/>
  </documentManagement>
</p:properties>
</file>

<file path=customXml/itemProps1.xml><?xml version="1.0" encoding="utf-8"?>
<ds:datastoreItem xmlns:ds="http://schemas.openxmlformats.org/officeDocument/2006/customXml" ds:itemID="{4B597C39-60E4-40A2-8BD9-1057903DB502}"/>
</file>

<file path=customXml/itemProps2.xml><?xml version="1.0" encoding="utf-8"?>
<ds:datastoreItem xmlns:ds="http://schemas.openxmlformats.org/officeDocument/2006/customXml" ds:itemID="{675C0C7C-5D3A-44CC-9F6C-7592C9F5C2B3}"/>
</file>

<file path=customXml/itemProps3.xml><?xml version="1.0" encoding="utf-8"?>
<ds:datastoreItem xmlns:ds="http://schemas.openxmlformats.org/officeDocument/2006/customXml" ds:itemID="{50C442ED-C89D-410E-AFE6-EA8D8337D39B}"/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5361</TotalTime>
  <Words>1109</Words>
  <Application>Microsoft Macintosh PowerPoint</Application>
  <PresentationFormat>Custom</PresentationFormat>
  <Paragraphs>99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Arial</vt:lpstr>
      <vt:lpstr>Calibri</vt:lpstr>
      <vt:lpstr>Noto Sans</vt:lpstr>
      <vt:lpstr>Noto Sans Medium</vt:lpstr>
      <vt:lpstr>Open Sans ExtraBold</vt:lpstr>
      <vt:lpstr>Open Sans Light</vt:lpstr>
      <vt:lpstr>Office 2013 - 2022 Theme</vt:lpstr>
      <vt:lpstr>Pocket Guide for [State] Voters</vt:lpstr>
      <vt:lpstr>Voter Rights</vt:lpstr>
      <vt:lpstr>Ways to Vote</vt:lpstr>
      <vt:lpstr>Deadlines</vt:lpstr>
      <vt:lpstr>What forms of ID can I use when voting?</vt:lpstr>
      <vt:lpstr>What to expect at polls</vt:lpstr>
      <vt:lpstr>How to mark a ballot</vt:lpstr>
      <vt:lpstr>Accessible Voting</vt:lpstr>
      <vt:lpstr>Design Notes (delete after)</vt:lpstr>
      <vt:lpstr>Print Notes (delete after)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Losenara, Kimberly (Contractor)@GOVOPS</cp:lastModifiedBy>
  <cp:revision>202</cp:revision>
  <cp:lastPrinted>2018-03-06T17:05:08Z</cp:lastPrinted>
  <dcterms:created xsi:type="dcterms:W3CDTF">2017-03-03T21:28:40Z</dcterms:created>
  <dcterms:modified xsi:type="dcterms:W3CDTF">2024-07-10T23:06:03Z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0x0101000C9ABE58CCC11241A38D52B73BEDE718</vt:lpwstr>
  </property>
</Properties>
</file>