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76" r:id="rId5"/>
    <p:sldId id="277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5243175" cy="800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A53F34F7-8482-BB41-8140-2CFF32774307}">
          <p14:sldIdLst>
            <p14:sldId id="276"/>
            <p14:sldId id="277"/>
          </p14:sldIdLst>
        </p14:section>
        <p14:section name="Static 1" id="{CFCFDA17-E588-6845-825D-8CA873A511F8}">
          <p14:sldIdLst>
            <p14:sldId id="266"/>
            <p14:sldId id="267"/>
          </p14:sldIdLst>
        </p14:section>
        <p14:section name="Static 2" id="{5C7E7D96-CA07-444E-B4D1-0A6BB6C29973}">
          <p14:sldIdLst>
            <p14:sldId id="268"/>
            <p14:sldId id="269"/>
          </p14:sldIdLst>
        </p14:section>
        <p14:section name="Static 3" id="{058243E7-4B2E-FE42-8BCD-24D44F34542B}">
          <p14:sldIdLst>
            <p14:sldId id="270"/>
            <p14:sldId id="272"/>
          </p14:sldIdLst>
        </p14:section>
        <p14:section name="Static 4" id="{1CE1185B-99A1-6B44-93BC-880DBE1929F8}">
          <p14:sldIdLst>
            <p14:sldId id="273"/>
            <p14:sldId id="275"/>
          </p14:sldIdLst>
        </p14:section>
        <p14:section name="Static 5" id="{18FFBF0C-1296-264B-A7BB-FCFEC7ACEC77}">
          <p14:sldIdLst>
            <p14:sldId id="256"/>
            <p14:sldId id="257"/>
          </p14:sldIdLst>
        </p14:section>
        <p14:section name="Static 6" id="{2E37662D-2A82-1844-90E4-7A7DB2EF7EBE}">
          <p14:sldIdLst>
            <p14:sldId id="258"/>
            <p14:sldId id="259"/>
          </p14:sldIdLst>
        </p14:section>
        <p14:section name="Static 7" id="{D0FD2E3B-1C7D-4740-B781-340246E79D98}">
          <p14:sldIdLst>
            <p14:sldId id="260"/>
            <p14:sldId id="261"/>
          </p14:sldIdLst>
        </p14:section>
        <p14:section name="Static 8" id="{171FD3C7-71D7-914B-85A0-3B8FBC3DE0DE}">
          <p14:sldIdLst>
            <p14:sldId id="262"/>
            <p14:sldId id="263"/>
          </p14:sldIdLst>
        </p14:section>
        <p14:section name="Static 9" id="{75A6F8F6-8C3B-9E44-9FDD-5151770943E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34"/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/>
    <p:restoredTop sz="95850"/>
  </p:normalViewPr>
  <p:slideViewPr>
    <p:cSldViewPr snapToGrid="0">
      <p:cViewPr>
        <p:scale>
          <a:sx n="81" d="100"/>
          <a:sy n="81" d="100"/>
        </p:scale>
        <p:origin x="124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9424"/>
            <a:ext cx="11432381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202378"/>
            <a:ext cx="11432381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51996"/>
            <a:ext cx="7716857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5979"/>
            <a:ext cx="3286810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5979"/>
            <a:ext cx="9669889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94695"/>
            <a:ext cx="13147238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54374"/>
            <a:ext cx="13147238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5980"/>
            <a:ext cx="13147238" cy="154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61357"/>
            <a:ext cx="6448577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22588"/>
            <a:ext cx="6448577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61357"/>
            <a:ext cx="648033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22588"/>
            <a:ext cx="648033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DF3F29EE-1351-D2C0-877E-8794CE346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43" b="3343"/>
          <a:stretch/>
        </p:blipFill>
        <p:spPr>
          <a:xfrm>
            <a:off x="-1" y="1"/>
            <a:ext cx="15243175" cy="800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734" y="1544819"/>
            <a:ext cx="6082749" cy="2651126"/>
          </a:xfrm>
          <a:prstGeom prst="rect">
            <a:avLst/>
          </a:prstGeom>
        </p:spPr>
        <p:txBody>
          <a:bodyPr/>
          <a:lstStyle>
            <a:lvl1pPr>
              <a:defRPr lang="en-US" sz="4400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70734" y="4526974"/>
            <a:ext cx="6082749" cy="180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3442384" y="4526974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3442384" y="6005818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319164" y="6111930"/>
            <a:ext cx="1939636" cy="995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092951" y="7341034"/>
            <a:ext cx="1939635" cy="287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000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51996"/>
            <a:ext cx="7716857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9AED42-BAE6-6075-12CF-3C4F65E0F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331" t="16317" r="8478" b="2"/>
          <a:stretch/>
        </p:blipFill>
        <p:spPr>
          <a:xfrm>
            <a:off x="0" y="0"/>
            <a:ext cx="15243175" cy="80201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9896"/>
            <a:ext cx="13147238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415742"/>
            <a:ext cx="5144572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rebuchet MS" panose="020B0703020202090204" pitchFamily="34" charset="0"/>
              </a:rPr>
              <a:t>For Mac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</a:t>
            </a:r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publish and </a:t>
            </a:r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684568"/>
            <a:ext cx="4465501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3: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2825" y="2564474"/>
            <a:ext cx="7233528" cy="4362384"/>
            <a:chOff x="6239978" y="3124138"/>
            <a:chExt cx="7233528" cy="43623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740828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1127208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pic>
          <p:nvPicPr>
            <p:cNvPr id="19" name="Picture 1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2BFBFCC-7A9E-1073-3D3A-56F8CC04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978" y="3696522"/>
              <a:ext cx="3202549" cy="3790000"/>
            </a:xfrm>
            <a:prstGeom prst="rect">
              <a:avLst/>
            </a:prstGeom>
          </p:spPr>
        </p:pic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DA96F45-C6D4-A28A-4A59-45F58909F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6613" y="3695487"/>
              <a:ext cx="3536893" cy="277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53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084" y="799836"/>
            <a:ext cx="4401048" cy="468062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5400" b="1" dirty="0">
              <a:latin typeface="Gotham Book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F5521A-BD71-2D8D-1778-F361FC3483A3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16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033153"/>
            <a:ext cx="13272090" cy="696784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24" y="241344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7854624" y="469011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11F758-80E6-1FD6-4CF9-60B807513599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95802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033153"/>
            <a:ext cx="13272090" cy="696784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859" y="1817637"/>
            <a:ext cx="6679586" cy="4365726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E2BA50-1F79-F789-2C8F-8CC8D38C5073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0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B6972-F59E-EFF5-5F59-19522433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040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8897040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3498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12AE68-4EB7-6904-720F-7685023A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040" y="1734395"/>
            <a:ext cx="6679586" cy="453221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F9867-30FD-26B6-EEF3-CA876F3C3BD0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29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18750361-C258-45EB-42E9-F92C1717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2A74557-6C96-741A-70AF-00B907C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88" y="438342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D9F008-CFCF-EA72-7DDC-F55085EEE850}"/>
              </a:ext>
            </a:extLst>
          </p:cNvPr>
          <p:cNvSpPr txBox="1">
            <a:spLocks/>
          </p:cNvSpPr>
          <p:nvPr/>
        </p:nvSpPr>
        <p:spPr>
          <a:xfrm>
            <a:off x="4187952" y="2043536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5665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3A47DFE9-4B38-7071-9CA3-F526FA5E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117" y="580232"/>
            <a:ext cx="10630668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F9867-30FD-26B6-EEF3-CA876F3C3BD0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966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6892FF-C952-4880-23EC-A76F65ADF159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448" y="2198133"/>
            <a:ext cx="5481025" cy="2252914"/>
          </a:xfrm>
        </p:spPr>
        <p:txBody>
          <a:bodyPr wrap="square"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9AF79E-CA06-7083-A3FD-F33753F175EB}"/>
              </a:ext>
            </a:extLst>
          </p:cNvPr>
          <p:cNvSpPr txBox="1">
            <a:spLocks/>
          </p:cNvSpPr>
          <p:nvPr/>
        </p:nvSpPr>
        <p:spPr>
          <a:xfrm>
            <a:off x="8156448" y="4436332"/>
            <a:ext cx="3913632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628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732" y="2041737"/>
            <a:ext cx="5481025" cy="3551063"/>
          </a:xfrm>
        </p:spPr>
        <p:txBody>
          <a:bodyPr wrap="square">
            <a:no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4000" b="1" dirty="0">
              <a:latin typeface="Gotham Book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2D7830-DA50-B2AC-26F4-5C59E96D6695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27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1E3596B6-B12E-111C-FDAB-ECC123D7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104" y="85896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7123104" y="313563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576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rebuchet MS" panose="020B0703020202090204" pitchFamily="34" charset="0"/>
              </a:rPr>
              <a:t>For Windows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584159"/>
            <a:ext cx="4243079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#</a:t>
            </a:r>
            <a:r>
              <a:rPr lang="en-US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7174" y="2564474"/>
            <a:ext cx="6647536" cy="369332"/>
            <a:chOff x="6244327" y="3124138"/>
            <a:chExt cx="664753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624432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9009834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B90D0-E01D-5056-3ECE-B816EEE398D7}"/>
                </a:ext>
              </a:extLst>
            </p:cNvPr>
            <p:cNvSpPr txBox="1"/>
            <p:nvPr/>
          </p:nvSpPr>
          <p:spPr>
            <a:xfrm>
              <a:off x="1202592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C2B46-201F-6EA7-76E4-6BDAE1A4A7AE}"/>
              </a:ext>
            </a:extLst>
          </p:cNvPr>
          <p:cNvGrpSpPr/>
          <p:nvPr/>
        </p:nvGrpSpPr>
        <p:grpSpPr>
          <a:xfrm>
            <a:off x="5970962" y="3413182"/>
            <a:ext cx="8560584" cy="3225142"/>
            <a:chOff x="5970962" y="3336296"/>
            <a:chExt cx="9102620" cy="3684236"/>
          </a:xfrm>
          <a:effectLst>
            <a:outerShdw blurRad="254951" sx="102000" sy="102000" algn="ctr" rotWithShape="0">
              <a:prstClr val="black">
                <a:alpha val="11000"/>
              </a:prstClr>
            </a:outerShdw>
          </a:effectLst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99B413-30B3-C95A-A04B-F20D8F545C1F}"/>
                </a:ext>
              </a:extLst>
            </p:cNvPr>
            <p:cNvGrpSpPr/>
            <p:nvPr/>
          </p:nvGrpSpPr>
          <p:grpSpPr>
            <a:xfrm>
              <a:off x="9089529" y="3336296"/>
              <a:ext cx="2634379" cy="3684236"/>
              <a:chOff x="9444662" y="3065995"/>
              <a:chExt cx="2475326" cy="346179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F610EEB-98AE-2928-7432-685F97C54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2277"/>
              <a:stretch/>
            </p:blipFill>
            <p:spPr>
              <a:xfrm>
                <a:off x="9444662" y="3065995"/>
                <a:ext cx="2321606" cy="3461797"/>
              </a:xfrm>
              <a:prstGeom prst="rect">
                <a:avLst/>
              </a:prstGeom>
            </p:spPr>
          </p:pic>
          <p:pic>
            <p:nvPicPr>
              <p:cNvPr id="9" name="Picture 8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8D6C845-8BD6-EB6B-3348-21FACCE08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11278461" y="5315172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D36A5-11EC-812B-2813-09A6B15FF232}"/>
                </a:ext>
              </a:extLst>
            </p:cNvPr>
            <p:cNvGrpSpPr/>
            <p:nvPr/>
          </p:nvGrpSpPr>
          <p:grpSpPr>
            <a:xfrm>
              <a:off x="5970962" y="3336296"/>
              <a:ext cx="2663567" cy="3684236"/>
              <a:chOff x="6341665" y="3065995"/>
              <a:chExt cx="2663567" cy="36842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E88573-E2DE-EB5B-3556-DD3432CB7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2922" b="8821"/>
              <a:stretch/>
            </p:blipFill>
            <p:spPr>
              <a:xfrm>
                <a:off x="6341665" y="3065995"/>
                <a:ext cx="2663567" cy="3684236"/>
              </a:xfrm>
              <a:prstGeom prst="rect">
                <a:avLst/>
              </a:prstGeom>
            </p:spPr>
          </p:pic>
          <p:pic>
            <p:nvPicPr>
              <p:cNvPr id="12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FE7DE344-83B6-FD5E-2C73-5655AF937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7117867" y="5681328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867362-9F91-B1C7-EC07-8E0411853D58}"/>
                </a:ext>
              </a:extLst>
            </p:cNvPr>
            <p:cNvGrpSpPr/>
            <p:nvPr/>
          </p:nvGrpSpPr>
          <p:grpSpPr>
            <a:xfrm>
              <a:off x="12015311" y="3337653"/>
              <a:ext cx="3058271" cy="2655785"/>
              <a:chOff x="11935559" y="3094105"/>
              <a:chExt cx="3058271" cy="26557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8B9306-FD2B-46DF-10B4-1F26CABA1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202" t="8802" r="12599" b="16177"/>
              <a:stretch/>
            </p:blipFill>
            <p:spPr>
              <a:xfrm>
                <a:off x="11935559" y="3094105"/>
                <a:ext cx="3033331" cy="2655785"/>
              </a:xfrm>
              <a:prstGeom prst="rect">
                <a:avLst/>
              </a:prstGeom>
            </p:spPr>
          </p:pic>
          <p:pic>
            <p:nvPicPr>
              <p:cNvPr id="15" name="Picture 14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DA3006C9-D0C4-412C-B270-1B4E412955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14519427" y="4585186"/>
                <a:ext cx="474403" cy="2043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60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57B98BCB-9435-4421-1493-D4A84245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793" y="441435"/>
            <a:ext cx="7948730" cy="3301066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67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0AAB95-9FF7-AB4A-F546-7F05B1D516E8}"/>
              </a:ext>
            </a:extLst>
          </p:cNvPr>
          <p:cNvGrpSpPr/>
          <p:nvPr/>
        </p:nvGrpSpPr>
        <p:grpSpPr>
          <a:xfrm>
            <a:off x="152400" y="49261"/>
            <a:ext cx="12644799" cy="7964390"/>
            <a:chOff x="152400" y="49261"/>
            <a:chExt cx="12644799" cy="7964390"/>
          </a:xfrm>
        </p:grpSpPr>
        <p:pic>
          <p:nvPicPr>
            <p:cNvPr id="2" name="Picture 1" descr="A close-up of a person's profile&#10;&#10;Description automatically generated">
              <a:extLst>
                <a:ext uri="{FF2B5EF4-FFF2-40B4-BE49-F238E27FC236}">
                  <a16:creationId xmlns:a16="http://schemas.microsoft.com/office/drawing/2014/main" id="{C3645C4D-9FAB-9316-52A7-077C4F13D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5047"/>
            <a:stretch/>
          </p:blipFill>
          <p:spPr>
            <a:xfrm>
              <a:off x="152400" y="49261"/>
              <a:ext cx="4948930" cy="7964389"/>
            </a:xfrm>
            <a:prstGeom prst="rect">
              <a:avLst/>
            </a:prstGeom>
          </p:spPr>
        </p:pic>
        <p:pic>
          <p:nvPicPr>
            <p:cNvPr id="3" name="Picture 2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2F063020-AA02-9B25-F631-A63E763F3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235"/>
            <a:stretch/>
          </p:blipFill>
          <p:spPr>
            <a:xfrm>
              <a:off x="4045810" y="2394541"/>
              <a:ext cx="8751389" cy="560645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49E5A7-2F50-F347-14AC-C6C73F33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656" b="27808"/>
            <a:stretch/>
          </p:blipFill>
          <p:spPr>
            <a:xfrm>
              <a:off x="4660519" y="2345163"/>
              <a:ext cx="2232985" cy="566848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6DF2EE4-6F49-639F-2A3C-B85CAF78E30C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35F636E-C90B-9691-E2EA-53050B26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DEEAAAD-1B4C-1DD5-1384-334F5A2CE2F5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89AF38F-8D63-CDD0-B38E-CDB502F1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703" y="351692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4D4338-D873-ABF6-6369-347243F387B1}"/>
              </a:ext>
            </a:extLst>
          </p:cNvPr>
          <p:cNvGrpSpPr/>
          <p:nvPr/>
        </p:nvGrpSpPr>
        <p:grpSpPr>
          <a:xfrm>
            <a:off x="257634" y="234613"/>
            <a:ext cx="12644799" cy="7964390"/>
            <a:chOff x="152400" y="49261"/>
            <a:chExt cx="12644799" cy="7964390"/>
          </a:xfrm>
        </p:grpSpPr>
        <p:pic>
          <p:nvPicPr>
            <p:cNvPr id="4" name="Picture 3" descr="A close-up of a person's profile&#10;&#10;Description automatically generated">
              <a:extLst>
                <a:ext uri="{FF2B5EF4-FFF2-40B4-BE49-F238E27FC236}">
                  <a16:creationId xmlns:a16="http://schemas.microsoft.com/office/drawing/2014/main" id="{1C1CA199-D8B8-06A9-2706-C39D931A8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047"/>
            <a:stretch/>
          </p:blipFill>
          <p:spPr>
            <a:xfrm>
              <a:off x="152400" y="49261"/>
              <a:ext cx="4948930" cy="7964389"/>
            </a:xfrm>
            <a:prstGeom prst="rect">
              <a:avLst/>
            </a:prstGeom>
          </p:spPr>
        </p:pic>
        <p:pic>
          <p:nvPicPr>
            <p:cNvPr id="5" name="Picture 4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771D5510-E58C-8856-954E-FDD2170F4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0235"/>
            <a:stretch/>
          </p:blipFill>
          <p:spPr>
            <a:xfrm>
              <a:off x="4045810" y="2394541"/>
              <a:ext cx="8751389" cy="56064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567110-7F2C-A779-13BB-2D33E21C8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656" b="27808"/>
            <a:stretch/>
          </p:blipFill>
          <p:spPr>
            <a:xfrm>
              <a:off x="4660519" y="2345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C087C-A35E-9F3C-8025-05A7FD53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1588" cy="80018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F2EE4-6F49-639F-2A3C-B85CAF78E30C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35F636E-C90B-9691-E2EA-53050B26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DEEAAAD-1B4C-1DD5-1384-334F5A2CE2F5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410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7B894-075F-EF7C-5802-FF49FA0B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1588" cy="800183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89AF38F-8D63-CDD0-B38E-CDB502F1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308918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7200" b="1" dirty="0"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F176C-0F7D-7552-6930-D809DC86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2631" y="749796"/>
            <a:ext cx="13811815" cy="72512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648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9189648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801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F176C-0F7D-7552-6930-D809DC86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92631" y="749796"/>
            <a:ext cx="13811815" cy="72512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175" y="1530594"/>
            <a:ext cx="5834890" cy="421609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25B92B-10D8-C031-9720-077DBC676C41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23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8" ma:contentTypeDescription="Create a new document." ma:contentTypeScope="" ma:versionID="61b28747e21552c8ffd66f8352bfa744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f06f388932c4ed2c4b5f827f71a5ff16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EDD47489-ADEE-4A77-8802-62BD9205D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e49053-1961-46de-9bb2-e98cd2155f11"/>
    <ds:schemaRef ds:uri="0d6fa9a0-74d4-42c4-8398-69cb66e7b5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E0170F-09ED-4A72-94FD-C397CE0FD070}">
  <ds:schemaRefs>
    <ds:schemaRef ds:uri="http://purl.org/dc/elements/1.1/"/>
    <ds:schemaRef ds:uri="ea79f945-cc04-43e3-834e-eac7669b203b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231895d-fa44-4bb4-bb61-88562dbf8efa"/>
    <ds:schemaRef ds:uri="http://schemas.microsoft.com/office/infopath/2007/PartnerControls"/>
    <ds:schemaRef ds:uri="http://purl.org/dc/dcmitype/"/>
    <ds:schemaRef ds:uri="36e49053-1961-46de-9bb2-e98cd2155f11"/>
    <ds:schemaRef ds:uri="0d6fa9a0-74d4-42c4-8398-69cb66e7b5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7283</TotalTime>
  <Words>368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For Mac Users: Best Practices: Step-by-Step Guide To Customizable Graphics</vt:lpstr>
      <vt:lpstr>For Windows Users: Best Practices: Step-by-Step Guide To Customizable Graphics</vt:lpstr>
      <vt:lpstr>Your Text Goes Here</vt:lpstr>
      <vt:lpstr>National Poll Worker Recruitment Day</vt:lpstr>
      <vt:lpstr>Your Text Goes Here</vt:lpstr>
      <vt:lpstr>National Poll Worker Recruitment Day</vt:lpstr>
      <vt:lpstr>Your Text Goes Here</vt:lpstr>
      <vt:lpstr>National Poll Worker Recruitment Day</vt:lpstr>
      <vt:lpstr>PowerPoint Presentation</vt:lpstr>
      <vt:lpstr>National Poll Worker Recruitment Day</vt:lpstr>
      <vt:lpstr>Your Text Goes Here</vt:lpstr>
      <vt:lpstr>National  Poll Worker Recruitment Day</vt:lpstr>
      <vt:lpstr>Your Text Goes Here</vt:lpstr>
      <vt:lpstr>National  Poll Worker Recruitment Day</vt:lpstr>
      <vt:lpstr>Your Text Goes Here</vt:lpstr>
      <vt:lpstr>National Poll Worker Recruitment Day</vt:lpstr>
      <vt:lpstr>Your Text Goes Here</vt:lpstr>
      <vt:lpstr>National Poll Worker Recruitment Day</vt:lpstr>
      <vt:lpstr>Your Text Goes Here</vt:lpstr>
      <vt:lpstr>National  Poll Worker Recruitment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lastModifiedBy>Derek Zheng</cp:lastModifiedBy>
  <cp:revision>6</cp:revision>
  <dcterms:created xsi:type="dcterms:W3CDTF">2023-10-17T20:27:43Z</dcterms:created>
  <dcterms:modified xsi:type="dcterms:W3CDTF">2024-06-28T16:24:00Z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  <property fmtid="{D5CDD505-2E9C-101B-9397-08002B2CF9AE}" pid="3" name="MediaServiceImageTags">
    <vt:lpwstr/>
  </property>
</Properties>
</file>