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24"/>
  </p:notesMasterIdLst>
  <p:sldIdLst>
    <p:sldId id="276" r:id="rId4"/>
    <p:sldId id="277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5243175" cy="8001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A53F34F7-8482-BB41-8140-2CFF32774307}">
          <p14:sldIdLst>
            <p14:sldId id="276"/>
            <p14:sldId id="277"/>
          </p14:sldIdLst>
        </p14:section>
        <p14:section name="Static 1" id="{CFCFDA17-E588-6845-825D-8CA873A511F8}">
          <p14:sldIdLst>
            <p14:sldId id="266"/>
            <p14:sldId id="267"/>
          </p14:sldIdLst>
        </p14:section>
        <p14:section name="Static 2" id="{5C7E7D96-CA07-444E-B4D1-0A6BB6C29973}">
          <p14:sldIdLst>
            <p14:sldId id="268"/>
            <p14:sldId id="269"/>
          </p14:sldIdLst>
        </p14:section>
        <p14:section name="Static 3" id="{058243E7-4B2E-FE42-8BCD-24D44F34542B}">
          <p14:sldIdLst>
            <p14:sldId id="270"/>
            <p14:sldId id="272"/>
          </p14:sldIdLst>
        </p14:section>
        <p14:section name="Static 4" id="{1CE1185B-99A1-6B44-93BC-880DBE1929F8}">
          <p14:sldIdLst>
            <p14:sldId id="273"/>
            <p14:sldId id="275"/>
          </p14:sldIdLst>
        </p14:section>
        <p14:section name="Static 5" id="{18FFBF0C-1296-264B-A7BB-FCFEC7ACEC77}">
          <p14:sldIdLst>
            <p14:sldId id="256"/>
            <p14:sldId id="257"/>
          </p14:sldIdLst>
        </p14:section>
        <p14:section name="Static 6" id="{2E37662D-2A82-1844-90E4-7A7DB2EF7EBE}">
          <p14:sldIdLst>
            <p14:sldId id="258"/>
            <p14:sldId id="259"/>
          </p14:sldIdLst>
        </p14:section>
        <p14:section name="Static 7" id="{D0FD2E3B-1C7D-4740-B781-340246E79D98}">
          <p14:sldIdLst>
            <p14:sldId id="260"/>
            <p14:sldId id="261"/>
          </p14:sldIdLst>
        </p14:section>
        <p14:section name="Static 8" id="{171FD3C7-71D7-914B-85A0-3B8FBC3DE0DE}">
          <p14:sldIdLst>
            <p14:sldId id="262"/>
            <p14:sldId id="263"/>
          </p14:sldIdLst>
        </p14:section>
        <p14:section name="Static 9" id="{75A6F8F6-8C3B-9E44-9FDD-5151770943E0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034"/>
    <a:srgbClr val="DDEFF4"/>
    <a:srgbClr val="FDFFFF"/>
    <a:srgbClr val="1E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37DCA-F567-8049-AF4E-6E3228457695}" v="155" dt="2024-01-04T20:39:14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/>
    <p:restoredTop sz="96327"/>
  </p:normalViewPr>
  <p:slideViewPr>
    <p:cSldViewPr snapToGrid="0">
      <p:cViewPr varScale="1">
        <p:scale>
          <a:sx n="103" d="100"/>
          <a:sy n="103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Zheng" userId="4a4f1c71-45ef-4575-b7b6-e85586413a61" providerId="ADAL" clId="{A3437DCA-F567-8049-AF4E-6E3228457695}"/>
    <pc:docChg chg="undo redo custSel addSld delSld modSld sldOrd addSection delSection modSection">
      <pc:chgData name="Derek Zheng" userId="4a4f1c71-45ef-4575-b7b6-e85586413a61" providerId="ADAL" clId="{A3437DCA-F567-8049-AF4E-6E3228457695}" dt="2024-01-05T17:17:26.360" v="533" actId="1076"/>
      <pc:docMkLst>
        <pc:docMk/>
      </pc:docMkLst>
      <pc:sldChg chg="addSp delSp modSp new mod modAnim">
        <pc:chgData name="Derek Zheng" userId="4a4f1c71-45ef-4575-b7b6-e85586413a61" providerId="ADAL" clId="{A3437DCA-F567-8049-AF4E-6E3228457695}" dt="2024-01-03T16:56:36.155" v="58"/>
        <pc:sldMkLst>
          <pc:docMk/>
          <pc:sldMk cId="958024936" sldId="256"/>
        </pc:sldMkLst>
        <pc:spChg chg="del mod">
          <ac:chgData name="Derek Zheng" userId="4a4f1c71-45ef-4575-b7b6-e85586413a61" providerId="ADAL" clId="{A3437DCA-F567-8049-AF4E-6E3228457695}" dt="2024-01-03T16:52:59.977" v="17" actId="478"/>
          <ac:spMkLst>
            <pc:docMk/>
            <pc:sldMk cId="958024936" sldId="256"/>
            <ac:spMk id="2" creationId="{776455A0-0215-1503-631B-6C723D28E3B5}"/>
          </ac:spMkLst>
        </pc:spChg>
        <pc:spChg chg="add mod">
          <ac:chgData name="Derek Zheng" userId="4a4f1c71-45ef-4575-b7b6-e85586413a61" providerId="ADAL" clId="{A3437DCA-F567-8049-AF4E-6E3228457695}" dt="2024-01-03T16:54:10.834" v="34"/>
          <ac:spMkLst>
            <pc:docMk/>
            <pc:sldMk cId="958024936" sldId="256"/>
            <ac:spMk id="7" creationId="{816D49A1-22D3-A8A0-6C4D-7215E029E6CF}"/>
          </ac:spMkLst>
        </pc:spChg>
        <pc:spChg chg="add mod">
          <ac:chgData name="Derek Zheng" userId="4a4f1c71-45ef-4575-b7b6-e85586413a61" providerId="ADAL" clId="{A3437DCA-F567-8049-AF4E-6E3228457695}" dt="2024-01-03T16:54:19.729" v="36" actId="14100"/>
          <ac:spMkLst>
            <pc:docMk/>
            <pc:sldMk cId="958024936" sldId="256"/>
            <ac:spMk id="8" creationId="{B6438907-9FC7-7EAF-FF8F-2AB32A96457F}"/>
          </ac:spMkLst>
        </pc:spChg>
        <pc:spChg chg="add mod">
          <ac:chgData name="Derek Zheng" userId="4a4f1c71-45ef-4575-b7b6-e85586413a61" providerId="ADAL" clId="{A3437DCA-F567-8049-AF4E-6E3228457695}" dt="2024-01-03T16:54:03.331" v="33"/>
          <ac:spMkLst>
            <pc:docMk/>
            <pc:sldMk cId="958024936" sldId="256"/>
            <ac:spMk id="9" creationId="{6F11F758-80E6-1FD6-4CF9-60B807513599}"/>
          </ac:spMkLst>
        </pc:spChg>
        <pc:picChg chg="add del mod">
          <ac:chgData name="Derek Zheng" userId="4a4f1c71-45ef-4575-b7b6-e85586413a61" providerId="ADAL" clId="{A3437DCA-F567-8049-AF4E-6E3228457695}" dt="2024-01-03T16:52:24.723" v="9" actId="478"/>
          <ac:picMkLst>
            <pc:docMk/>
            <pc:sldMk cId="958024936" sldId="256"/>
            <ac:picMk id="4" creationId="{FB8C6BA2-8F68-7628-C8E7-F7E73EBE89AA}"/>
          </ac:picMkLst>
        </pc:picChg>
        <pc:picChg chg="add mod">
          <ac:chgData name="Derek Zheng" userId="4a4f1c71-45ef-4575-b7b6-e85586413a61" providerId="ADAL" clId="{A3437DCA-F567-8049-AF4E-6E3228457695}" dt="2024-01-03T16:52:54.314" v="14" actId="14100"/>
          <ac:picMkLst>
            <pc:docMk/>
            <pc:sldMk cId="958024936" sldId="256"/>
            <ac:picMk id="6" creationId="{4DC1E486-B26B-395C-120E-600AE197A68E}"/>
          </ac:picMkLst>
        </pc:picChg>
      </pc:sldChg>
      <pc:sldChg chg="addSp delSp modSp add mod delAnim modAnim">
        <pc:chgData name="Derek Zheng" userId="4a4f1c71-45ef-4575-b7b6-e85586413a61" providerId="ADAL" clId="{A3437DCA-F567-8049-AF4E-6E3228457695}" dt="2024-01-03T16:56:39.644" v="59"/>
        <pc:sldMkLst>
          <pc:docMk/>
          <pc:sldMk cId="207709003" sldId="257"/>
        </pc:sldMkLst>
        <pc:spChg chg="add del mod">
          <ac:chgData name="Derek Zheng" userId="4a4f1c71-45ef-4575-b7b6-e85586413a61" providerId="ADAL" clId="{A3437DCA-F567-8049-AF4E-6E3228457695}" dt="2024-01-03T16:54:53.400" v="42" actId="21"/>
          <ac:spMkLst>
            <pc:docMk/>
            <pc:sldMk cId="207709003" sldId="257"/>
            <ac:spMk id="2" creationId="{237940EB-0FCA-B70D-7017-B03AEFB58791}"/>
          </ac:spMkLst>
        </pc:spChg>
        <pc:spChg chg="add mod">
          <ac:chgData name="Derek Zheng" userId="4a4f1c71-45ef-4575-b7b6-e85586413a61" providerId="ADAL" clId="{A3437DCA-F567-8049-AF4E-6E3228457695}" dt="2024-01-03T16:54:55.391" v="44"/>
          <ac:spMkLst>
            <pc:docMk/>
            <pc:sldMk cId="207709003" sldId="257"/>
            <ac:spMk id="3" creationId="{98E2BA50-1F79-F789-2C8F-8CC8D38C5073}"/>
          </ac:spMkLst>
        </pc:spChg>
        <pc:spChg chg="mod">
          <ac:chgData name="Derek Zheng" userId="4a4f1c71-45ef-4575-b7b6-e85586413a61" providerId="ADAL" clId="{A3437DCA-F567-8049-AF4E-6E3228457695}" dt="2024-01-03T16:54:40.174" v="38"/>
          <ac:spMkLst>
            <pc:docMk/>
            <pc:sldMk cId="207709003" sldId="257"/>
            <ac:spMk id="7" creationId="{816D49A1-22D3-A8A0-6C4D-7215E029E6CF}"/>
          </ac:spMkLst>
        </pc:spChg>
        <pc:spChg chg="mod">
          <ac:chgData name="Derek Zheng" userId="4a4f1c71-45ef-4575-b7b6-e85586413a61" providerId="ADAL" clId="{A3437DCA-F567-8049-AF4E-6E3228457695}" dt="2024-01-03T16:54:45.125" v="39"/>
          <ac:spMkLst>
            <pc:docMk/>
            <pc:sldMk cId="207709003" sldId="257"/>
            <ac:spMk id="8" creationId="{B6438907-9FC7-7EAF-FF8F-2AB32A96457F}"/>
          </ac:spMkLst>
        </pc:spChg>
        <pc:spChg chg="del">
          <ac:chgData name="Derek Zheng" userId="4a4f1c71-45ef-4575-b7b6-e85586413a61" providerId="ADAL" clId="{A3437DCA-F567-8049-AF4E-6E3228457695}" dt="2024-01-03T16:54:54.738" v="43" actId="478"/>
          <ac:spMkLst>
            <pc:docMk/>
            <pc:sldMk cId="207709003" sldId="257"/>
            <ac:spMk id="9" creationId="{6F11F758-80E6-1FD6-4CF9-60B807513599}"/>
          </ac:spMkLst>
        </pc:spChg>
      </pc:sldChg>
      <pc:sldChg chg="del">
        <pc:chgData name="Derek Zheng" userId="4a4f1c71-45ef-4575-b7b6-e85586413a61" providerId="ADAL" clId="{A3437DCA-F567-8049-AF4E-6E3228457695}" dt="2024-01-03T16:50:58.046" v="1" actId="2696"/>
        <pc:sldMkLst>
          <pc:docMk/>
          <pc:sldMk cId="3768028677" sldId="257"/>
        </pc:sldMkLst>
      </pc:sldChg>
      <pc:sldChg chg="del">
        <pc:chgData name="Derek Zheng" userId="4a4f1c71-45ef-4575-b7b6-e85586413a61" providerId="ADAL" clId="{A3437DCA-F567-8049-AF4E-6E3228457695}" dt="2024-01-03T16:50:58.053" v="3" actId="2696"/>
        <pc:sldMkLst>
          <pc:docMk/>
          <pc:sldMk cId="1306731642" sldId="258"/>
        </pc:sldMkLst>
      </pc:sldChg>
      <pc:sldChg chg="addSp delSp modSp new mod modAnim">
        <pc:chgData name="Derek Zheng" userId="4a4f1c71-45ef-4575-b7b6-e85586413a61" providerId="ADAL" clId="{A3437DCA-F567-8049-AF4E-6E3228457695}" dt="2024-01-04T19:14:47.432" v="514" actId="14826"/>
        <pc:sldMkLst>
          <pc:docMk/>
          <pc:sldMk cId="1834989548" sldId="258"/>
        </pc:sldMkLst>
        <pc:spChg chg="del">
          <ac:chgData name="Derek Zheng" userId="4a4f1c71-45ef-4575-b7b6-e85586413a61" providerId="ADAL" clId="{A3437DCA-F567-8049-AF4E-6E3228457695}" dt="2024-01-03T16:55:18.137" v="48" actId="478"/>
          <ac:spMkLst>
            <pc:docMk/>
            <pc:sldMk cId="1834989548" sldId="258"/>
            <ac:spMk id="2" creationId="{C4CDDF2B-6AB4-2834-A47B-3AF3E969947B}"/>
          </ac:spMkLst>
        </pc:spChg>
        <pc:spChg chg="add mod">
          <ac:chgData name="Derek Zheng" userId="4a4f1c71-45ef-4575-b7b6-e85586413a61" providerId="ADAL" clId="{A3437DCA-F567-8049-AF4E-6E3228457695}" dt="2024-01-03T16:55:22.436" v="49"/>
          <ac:spMkLst>
            <pc:docMk/>
            <pc:sldMk cId="1834989548" sldId="258"/>
            <ac:spMk id="3" creationId="{ABC0BC40-E7FF-7991-4D1A-3000694418ED}"/>
          </ac:spMkLst>
        </pc:spChg>
        <pc:spChg chg="add mod">
          <ac:chgData name="Derek Zheng" userId="4a4f1c71-45ef-4575-b7b6-e85586413a61" providerId="ADAL" clId="{A3437DCA-F567-8049-AF4E-6E3228457695}" dt="2024-01-03T16:56:24.246" v="56" actId="1076"/>
          <ac:spMkLst>
            <pc:docMk/>
            <pc:sldMk cId="1834989548" sldId="258"/>
            <ac:spMk id="6" creationId="{F8A80A6F-80FC-5B07-45A4-A7D5D3716B42}"/>
          </ac:spMkLst>
        </pc:spChg>
        <pc:spChg chg="add mod">
          <ac:chgData name="Derek Zheng" userId="4a4f1c71-45ef-4575-b7b6-e85586413a61" providerId="ADAL" clId="{A3437DCA-F567-8049-AF4E-6E3228457695}" dt="2024-01-03T16:56:24.246" v="56" actId="1076"/>
          <ac:spMkLst>
            <pc:docMk/>
            <pc:sldMk cId="1834989548" sldId="258"/>
            <ac:spMk id="7" creationId="{14CC9295-D132-83D4-B10F-5923C015C01D}"/>
          </ac:spMkLst>
        </pc:spChg>
        <pc:picChg chg="add mod">
          <ac:chgData name="Derek Zheng" userId="4a4f1c71-45ef-4575-b7b6-e85586413a61" providerId="ADAL" clId="{A3437DCA-F567-8049-AF4E-6E3228457695}" dt="2024-01-04T19:14:47.432" v="514" actId="14826"/>
          <ac:picMkLst>
            <pc:docMk/>
            <pc:sldMk cId="1834989548" sldId="258"/>
            <ac:picMk id="5" creationId="{0EDB6972-F59E-EFF5-5F59-19522433C07C}"/>
          </ac:picMkLst>
        </pc:picChg>
      </pc:sldChg>
      <pc:sldChg chg="del">
        <pc:chgData name="Derek Zheng" userId="4a4f1c71-45ef-4575-b7b6-e85586413a61" providerId="ADAL" clId="{A3437DCA-F567-8049-AF4E-6E3228457695}" dt="2024-01-03T16:50:58.040" v="0" actId="2696"/>
        <pc:sldMkLst>
          <pc:docMk/>
          <pc:sldMk cId="111665333" sldId="259"/>
        </pc:sldMkLst>
      </pc:sldChg>
      <pc:sldChg chg="addSp delSp modSp add mod modAnim">
        <pc:chgData name="Derek Zheng" userId="4a4f1c71-45ef-4575-b7b6-e85586413a61" providerId="ADAL" clId="{A3437DCA-F567-8049-AF4E-6E3228457695}" dt="2024-01-04T19:14:59.730" v="517" actId="167"/>
        <pc:sldMkLst>
          <pc:docMk/>
          <pc:sldMk cId="1692903624" sldId="259"/>
        </pc:sldMkLst>
        <pc:spChg chg="add mod">
          <ac:chgData name="Derek Zheng" userId="4a4f1c71-45ef-4575-b7b6-e85586413a61" providerId="ADAL" clId="{A3437DCA-F567-8049-AF4E-6E3228457695}" dt="2024-01-03T16:56:52.517" v="63"/>
          <ac:spMkLst>
            <pc:docMk/>
            <pc:sldMk cId="1692903624" sldId="259"/>
            <ac:spMk id="2" creationId="{1A079C3C-CF30-D9A8-E7B6-FDE993947E88}"/>
          </ac:spMkLst>
        </pc:spChg>
        <pc:spChg chg="del mod">
          <ac:chgData name="Derek Zheng" userId="4a4f1c71-45ef-4575-b7b6-e85586413a61" providerId="ADAL" clId="{A3437DCA-F567-8049-AF4E-6E3228457695}" dt="2024-01-03T16:56:53.614" v="64" actId="478"/>
          <ac:spMkLst>
            <pc:docMk/>
            <pc:sldMk cId="1692903624" sldId="259"/>
            <ac:spMk id="3" creationId="{ABC0BC40-E7FF-7991-4D1A-3000694418ED}"/>
          </ac:spMkLst>
        </pc:spChg>
        <pc:spChg chg="add mod">
          <ac:chgData name="Derek Zheng" userId="4a4f1c71-45ef-4575-b7b6-e85586413a61" providerId="ADAL" clId="{A3437DCA-F567-8049-AF4E-6E3228457695}" dt="2024-01-03T16:56:54.131" v="65"/>
          <ac:spMkLst>
            <pc:docMk/>
            <pc:sldMk cId="1692903624" sldId="259"/>
            <ac:spMk id="4" creationId="{1F1F9867-30FD-26B6-EEF3-CA876F3C3BD0}"/>
          </ac:spMkLst>
        </pc:spChg>
        <pc:spChg chg="mod">
          <ac:chgData name="Derek Zheng" userId="4a4f1c71-45ef-4575-b7b6-e85586413a61" providerId="ADAL" clId="{A3437DCA-F567-8049-AF4E-6E3228457695}" dt="2024-01-03T16:56:59.848" v="66"/>
          <ac:spMkLst>
            <pc:docMk/>
            <pc:sldMk cId="1692903624" sldId="259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6:57:06.283" v="67"/>
          <ac:spMkLst>
            <pc:docMk/>
            <pc:sldMk cId="1692903624" sldId="259"/>
            <ac:spMk id="7" creationId="{14CC9295-D132-83D4-B10F-5923C015C01D}"/>
          </ac:spMkLst>
        </pc:spChg>
        <pc:picChg chg="add mod">
          <ac:chgData name="Derek Zheng" userId="4a4f1c71-45ef-4575-b7b6-e85586413a61" providerId="ADAL" clId="{A3437DCA-F567-8049-AF4E-6E3228457695}" dt="2024-01-04T19:14:59.730" v="517" actId="167"/>
          <ac:picMkLst>
            <pc:docMk/>
            <pc:sldMk cId="1692903624" sldId="259"/>
            <ac:picMk id="2" creationId="{3C12AE68-4EB7-6904-720F-7685023AEEA7}"/>
          </ac:picMkLst>
        </pc:picChg>
        <pc:picChg chg="del">
          <ac:chgData name="Derek Zheng" userId="4a4f1c71-45ef-4575-b7b6-e85586413a61" providerId="ADAL" clId="{A3437DCA-F567-8049-AF4E-6E3228457695}" dt="2024-01-04T19:14:57.158" v="515" actId="478"/>
          <ac:picMkLst>
            <pc:docMk/>
            <pc:sldMk cId="1692903624" sldId="259"/>
            <ac:picMk id="5" creationId="{0EDB6972-F59E-EFF5-5F59-19522433C07C}"/>
          </ac:picMkLst>
        </pc:picChg>
      </pc:sldChg>
      <pc:sldChg chg="del">
        <pc:chgData name="Derek Zheng" userId="4a4f1c71-45ef-4575-b7b6-e85586413a61" providerId="ADAL" clId="{A3437DCA-F567-8049-AF4E-6E3228457695}" dt="2024-01-03T16:50:58.058" v="4" actId="2696"/>
        <pc:sldMkLst>
          <pc:docMk/>
          <pc:sldMk cId="1526134967" sldId="260"/>
        </pc:sldMkLst>
      </pc:sldChg>
      <pc:sldChg chg="addSp delSp modSp add mod">
        <pc:chgData name="Derek Zheng" userId="4a4f1c71-45ef-4575-b7b6-e85586413a61" providerId="ADAL" clId="{A3437DCA-F567-8049-AF4E-6E3228457695}" dt="2024-01-03T17:01:53.751" v="97"/>
        <pc:sldMkLst>
          <pc:docMk/>
          <pc:sldMk cId="3956657629" sldId="260"/>
        </pc:sldMkLst>
        <pc:spChg chg="del">
          <ac:chgData name="Derek Zheng" userId="4a4f1c71-45ef-4575-b7b6-e85586413a61" providerId="ADAL" clId="{A3437DCA-F567-8049-AF4E-6E3228457695}" dt="2024-01-03T17:01:35.887" v="91" actId="478"/>
          <ac:spMkLst>
            <pc:docMk/>
            <pc:sldMk cId="3956657629" sldId="260"/>
            <ac:spMk id="6" creationId="{F8A80A6F-80FC-5B07-45A4-A7D5D3716B42}"/>
          </ac:spMkLst>
        </pc:spChg>
        <pc:spChg chg="del">
          <ac:chgData name="Derek Zheng" userId="4a4f1c71-45ef-4575-b7b6-e85586413a61" providerId="ADAL" clId="{A3437DCA-F567-8049-AF4E-6E3228457695}" dt="2024-01-03T17:01:35.887" v="91" actId="478"/>
          <ac:spMkLst>
            <pc:docMk/>
            <pc:sldMk cId="3956657629" sldId="260"/>
            <ac:spMk id="7" creationId="{14CC9295-D132-83D4-B10F-5923C015C01D}"/>
          </ac:spMkLst>
        </pc:spChg>
        <pc:spChg chg="add del mod">
          <ac:chgData name="Derek Zheng" userId="4a4f1c71-45ef-4575-b7b6-e85586413a61" providerId="ADAL" clId="{A3437DCA-F567-8049-AF4E-6E3228457695}" dt="2024-01-03T17:01:39.875" v="94" actId="478"/>
          <ac:spMkLst>
            <pc:docMk/>
            <pc:sldMk cId="3956657629" sldId="260"/>
            <ac:spMk id="8" creationId="{95E3D688-20E0-77DA-3436-63D4A76D6694}"/>
          </ac:spMkLst>
        </pc:spChg>
        <pc:spChg chg="add mod">
          <ac:chgData name="Derek Zheng" userId="4a4f1c71-45ef-4575-b7b6-e85586413a61" providerId="ADAL" clId="{A3437DCA-F567-8049-AF4E-6E3228457695}" dt="2024-01-03T17:01:47.054" v="96"/>
          <ac:spMkLst>
            <pc:docMk/>
            <pc:sldMk cId="3956657629" sldId="260"/>
            <ac:spMk id="9" creationId="{F2A74557-6C96-741A-70AF-00B907C519C5}"/>
          </ac:spMkLst>
        </pc:spChg>
        <pc:spChg chg="add mod">
          <ac:chgData name="Derek Zheng" userId="4a4f1c71-45ef-4575-b7b6-e85586413a61" providerId="ADAL" clId="{A3437DCA-F567-8049-AF4E-6E3228457695}" dt="2024-01-03T17:01:53.751" v="97"/>
          <ac:spMkLst>
            <pc:docMk/>
            <pc:sldMk cId="3956657629" sldId="260"/>
            <ac:spMk id="10" creationId="{D2D9F008-CFCF-EA72-7DDC-F55085EEE850}"/>
          </ac:spMkLst>
        </pc:spChg>
        <pc:picChg chg="add del mod">
          <ac:chgData name="Derek Zheng" userId="4a4f1c71-45ef-4575-b7b6-e85586413a61" providerId="ADAL" clId="{A3437DCA-F567-8049-AF4E-6E3228457695}" dt="2024-01-03T17:01:38.246" v="93" actId="478"/>
          <ac:picMkLst>
            <pc:docMk/>
            <pc:sldMk cId="3956657629" sldId="260"/>
            <ac:picMk id="2" creationId="{18750361-C258-45EB-42E9-F92C1717D93A}"/>
          </ac:picMkLst>
        </pc:picChg>
        <pc:picChg chg="del">
          <ac:chgData name="Derek Zheng" userId="4a4f1c71-45ef-4575-b7b6-e85586413a61" providerId="ADAL" clId="{A3437DCA-F567-8049-AF4E-6E3228457695}" dt="2024-01-03T17:01:29.144" v="88" actId="478"/>
          <ac:picMkLst>
            <pc:docMk/>
            <pc:sldMk cId="3956657629" sldId="260"/>
            <ac:picMk id="5" creationId="{0EDB6972-F59E-EFF5-5F59-19522433C07C}"/>
          </ac:picMkLst>
        </pc:picChg>
      </pc:sldChg>
      <pc:sldChg chg="del">
        <pc:chgData name="Derek Zheng" userId="4a4f1c71-45ef-4575-b7b6-e85586413a61" providerId="ADAL" clId="{A3437DCA-F567-8049-AF4E-6E3228457695}" dt="2024-01-03T16:50:58.048" v="2" actId="2696"/>
        <pc:sldMkLst>
          <pc:docMk/>
          <pc:sldMk cId="562503869" sldId="261"/>
        </pc:sldMkLst>
      </pc:sldChg>
      <pc:sldChg chg="addSp delSp modSp add mod">
        <pc:chgData name="Derek Zheng" userId="4a4f1c71-45ef-4575-b7b6-e85586413a61" providerId="ADAL" clId="{A3437DCA-F567-8049-AF4E-6E3228457695}" dt="2024-01-03T17:01:25.117" v="87" actId="1076"/>
        <pc:sldMkLst>
          <pc:docMk/>
          <pc:sldMk cId="1029668992" sldId="261"/>
        </pc:sldMkLst>
        <pc:spChg chg="mod">
          <ac:chgData name="Derek Zheng" userId="4a4f1c71-45ef-4575-b7b6-e85586413a61" providerId="ADAL" clId="{A3437DCA-F567-8049-AF4E-6E3228457695}" dt="2024-01-03T17:01:25.117" v="87" actId="1076"/>
          <ac:spMkLst>
            <pc:docMk/>
            <pc:sldMk cId="1029668992" sldId="261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7:01:25.117" v="87" actId="1076"/>
          <ac:spMkLst>
            <pc:docMk/>
            <pc:sldMk cId="1029668992" sldId="261"/>
            <ac:spMk id="7" creationId="{14CC9295-D132-83D4-B10F-5923C015C01D}"/>
          </ac:spMkLst>
        </pc:spChg>
        <pc:picChg chg="add mod">
          <ac:chgData name="Derek Zheng" userId="4a4f1c71-45ef-4575-b7b6-e85586413a61" providerId="ADAL" clId="{A3437DCA-F567-8049-AF4E-6E3228457695}" dt="2024-01-03T17:01:07.534" v="77" actId="167"/>
          <ac:picMkLst>
            <pc:docMk/>
            <pc:sldMk cId="1029668992" sldId="261"/>
            <ac:picMk id="3" creationId="{3A47DFE9-4B38-7071-9CA3-F526FA5EAE8E}"/>
          </ac:picMkLst>
        </pc:picChg>
        <pc:picChg chg="del">
          <ac:chgData name="Derek Zheng" userId="4a4f1c71-45ef-4575-b7b6-e85586413a61" providerId="ADAL" clId="{A3437DCA-F567-8049-AF4E-6E3228457695}" dt="2024-01-03T17:00:57.595" v="72" actId="478"/>
          <ac:picMkLst>
            <pc:docMk/>
            <pc:sldMk cId="1029668992" sldId="261"/>
            <ac:picMk id="5" creationId="{0EDB6972-F59E-EFF5-5F59-19522433C07C}"/>
          </ac:picMkLst>
        </pc:picChg>
      </pc:sldChg>
      <pc:sldChg chg="addSp delSp modSp add mod">
        <pc:chgData name="Derek Zheng" userId="4a4f1c71-45ef-4575-b7b6-e85586413a61" providerId="ADAL" clId="{A3437DCA-F567-8049-AF4E-6E3228457695}" dt="2024-01-03T17:06:25.879" v="132" actId="1076"/>
        <pc:sldMkLst>
          <pc:docMk/>
          <pc:sldMk cId="1236284699" sldId="262"/>
        </pc:sldMkLst>
        <pc:spChg chg="del">
          <ac:chgData name="Derek Zheng" userId="4a4f1c71-45ef-4575-b7b6-e85586413a61" providerId="ADAL" clId="{A3437DCA-F567-8049-AF4E-6E3228457695}" dt="2024-01-03T17:02:50.754" v="99" actId="478"/>
          <ac:spMkLst>
            <pc:docMk/>
            <pc:sldMk cId="1236284699" sldId="262"/>
            <ac:spMk id="3" creationId="{ABC0BC40-E7FF-7991-4D1A-3000694418ED}"/>
          </ac:spMkLst>
        </pc:spChg>
        <pc:spChg chg="add del mod">
          <ac:chgData name="Derek Zheng" userId="4a4f1c71-45ef-4575-b7b6-e85586413a61" providerId="ADAL" clId="{A3437DCA-F567-8049-AF4E-6E3228457695}" dt="2024-01-03T17:02:52.653" v="100" actId="478"/>
          <ac:spMkLst>
            <pc:docMk/>
            <pc:sldMk cId="1236284699" sldId="262"/>
            <ac:spMk id="5" creationId="{DDB587B2-DD00-2E52-342F-9207B1B6734A}"/>
          </ac:spMkLst>
        </pc:spChg>
        <pc:spChg chg="add mod">
          <ac:chgData name="Derek Zheng" userId="4a4f1c71-45ef-4575-b7b6-e85586413a61" providerId="ADAL" clId="{A3437DCA-F567-8049-AF4E-6E3228457695}" dt="2024-01-03T17:03:05.139" v="105"/>
          <ac:spMkLst>
            <pc:docMk/>
            <pc:sldMk cId="1236284699" sldId="262"/>
            <ac:spMk id="8" creationId="{D26892FF-C952-4880-23EC-A76F65ADF159}"/>
          </ac:spMkLst>
        </pc:spChg>
        <pc:spChg chg="del">
          <ac:chgData name="Derek Zheng" userId="4a4f1c71-45ef-4575-b7b6-e85586413a61" providerId="ADAL" clId="{A3437DCA-F567-8049-AF4E-6E3228457695}" dt="2024-01-03T17:02:50.754" v="99" actId="478"/>
          <ac:spMkLst>
            <pc:docMk/>
            <pc:sldMk cId="1236284699" sldId="262"/>
            <ac:spMk id="9" creationId="{F2A74557-6C96-741A-70AF-00B907C519C5}"/>
          </ac:spMkLst>
        </pc:spChg>
        <pc:spChg chg="del">
          <ac:chgData name="Derek Zheng" userId="4a4f1c71-45ef-4575-b7b6-e85586413a61" providerId="ADAL" clId="{A3437DCA-F567-8049-AF4E-6E3228457695}" dt="2024-01-03T17:02:50.754" v="99" actId="478"/>
          <ac:spMkLst>
            <pc:docMk/>
            <pc:sldMk cId="1236284699" sldId="262"/>
            <ac:spMk id="10" creationId="{D2D9F008-CFCF-EA72-7DDC-F55085EEE850}"/>
          </ac:spMkLst>
        </pc:spChg>
        <pc:spChg chg="add mod">
          <ac:chgData name="Derek Zheng" userId="4a4f1c71-45ef-4575-b7b6-e85586413a61" providerId="ADAL" clId="{A3437DCA-F567-8049-AF4E-6E3228457695}" dt="2024-01-03T17:06:25.879" v="132" actId="1076"/>
          <ac:spMkLst>
            <pc:docMk/>
            <pc:sldMk cId="1236284699" sldId="262"/>
            <ac:spMk id="11" creationId="{2B2AB4B1-1381-09B7-0399-33E230985841}"/>
          </ac:spMkLst>
        </pc:spChg>
        <pc:spChg chg="add mod">
          <ac:chgData name="Derek Zheng" userId="4a4f1c71-45ef-4575-b7b6-e85586413a61" providerId="ADAL" clId="{A3437DCA-F567-8049-AF4E-6E3228457695}" dt="2024-01-03T17:06:25.879" v="132" actId="1076"/>
          <ac:spMkLst>
            <pc:docMk/>
            <pc:sldMk cId="1236284699" sldId="262"/>
            <ac:spMk id="12" creationId="{669AF79E-CA06-7083-A3FD-F33753F175EB}"/>
          </ac:spMkLst>
        </pc:spChg>
        <pc:picChg chg="del">
          <ac:chgData name="Derek Zheng" userId="4a4f1c71-45ef-4575-b7b6-e85586413a61" providerId="ADAL" clId="{A3437DCA-F567-8049-AF4E-6E3228457695}" dt="2024-01-03T17:02:50.754" v="99" actId="478"/>
          <ac:picMkLst>
            <pc:docMk/>
            <pc:sldMk cId="1236284699" sldId="262"/>
            <ac:picMk id="2" creationId="{18750361-C258-45EB-42E9-F92C1717D93A}"/>
          </ac:picMkLst>
        </pc:picChg>
        <pc:picChg chg="add mod">
          <ac:chgData name="Derek Zheng" userId="4a4f1c71-45ef-4575-b7b6-e85586413a61" providerId="ADAL" clId="{A3437DCA-F567-8049-AF4E-6E3228457695}" dt="2024-01-03T17:06:19.196" v="130" actId="1076"/>
          <ac:picMkLst>
            <pc:docMk/>
            <pc:sldMk cId="1236284699" sldId="262"/>
            <ac:picMk id="7" creationId="{BCB4E01A-934F-F964-40EE-F7C5F2AE2614}"/>
          </ac:picMkLst>
        </pc:picChg>
      </pc:sldChg>
      <pc:sldChg chg="add del">
        <pc:chgData name="Derek Zheng" userId="4a4f1c71-45ef-4575-b7b6-e85586413a61" providerId="ADAL" clId="{A3437DCA-F567-8049-AF4E-6E3228457695}" dt="2024-01-03T17:05:54.697" v="119" actId="2696"/>
        <pc:sldMkLst>
          <pc:docMk/>
          <pc:sldMk cId="2262155176" sldId="263"/>
        </pc:sldMkLst>
      </pc:sldChg>
      <pc:sldChg chg="addSp delSp modSp add mod">
        <pc:chgData name="Derek Zheng" userId="4a4f1c71-45ef-4575-b7b6-e85586413a61" providerId="ADAL" clId="{A3437DCA-F567-8049-AF4E-6E3228457695}" dt="2024-01-03T17:06:36.045" v="135" actId="1076"/>
        <pc:sldMkLst>
          <pc:docMk/>
          <pc:sldMk cId="3252729842" sldId="263"/>
        </pc:sldMkLst>
        <pc:spChg chg="add mod">
          <ac:chgData name="Derek Zheng" userId="4a4f1c71-45ef-4575-b7b6-e85586413a61" providerId="ADAL" clId="{A3437DCA-F567-8049-AF4E-6E3228457695}" dt="2024-01-03T17:05:59.850" v="122"/>
          <ac:spMkLst>
            <pc:docMk/>
            <pc:sldMk cId="3252729842" sldId="263"/>
            <ac:spMk id="2" creationId="{4012A789-3D06-B7FB-65D5-07ABBB5143FE}"/>
          </ac:spMkLst>
        </pc:spChg>
        <pc:spChg chg="add mod">
          <ac:chgData name="Derek Zheng" userId="4a4f1c71-45ef-4575-b7b6-e85586413a61" providerId="ADAL" clId="{A3437DCA-F567-8049-AF4E-6E3228457695}" dt="2024-01-03T17:06:01.638" v="124"/>
          <ac:spMkLst>
            <pc:docMk/>
            <pc:sldMk cId="3252729842" sldId="263"/>
            <ac:spMk id="3" creationId="{222D7830-DA50-B2AC-26F4-5C59E96D6695}"/>
          </ac:spMkLst>
        </pc:spChg>
        <pc:spChg chg="add mod">
          <ac:chgData name="Derek Zheng" userId="4a4f1c71-45ef-4575-b7b6-e85586413a61" providerId="ADAL" clId="{A3437DCA-F567-8049-AF4E-6E3228457695}" dt="2024-01-03T17:06:36.045" v="135" actId="1076"/>
          <ac:spMkLst>
            <pc:docMk/>
            <pc:sldMk cId="3252729842" sldId="263"/>
            <ac:spMk id="4" creationId="{32B5DD8D-11BF-0157-E292-BEA4433C50F4}"/>
          </ac:spMkLst>
        </pc:spChg>
        <pc:spChg chg="del mod">
          <ac:chgData name="Derek Zheng" userId="4a4f1c71-45ef-4575-b7b6-e85586413a61" providerId="ADAL" clId="{A3437DCA-F567-8049-AF4E-6E3228457695}" dt="2024-01-03T17:06:01.363" v="123" actId="478"/>
          <ac:spMkLst>
            <pc:docMk/>
            <pc:sldMk cId="3252729842" sldId="263"/>
            <ac:spMk id="8" creationId="{D26892FF-C952-4880-23EC-A76F65ADF159}"/>
          </ac:spMkLst>
        </pc:spChg>
        <pc:spChg chg="mod">
          <ac:chgData name="Derek Zheng" userId="4a4f1c71-45ef-4575-b7b6-e85586413a61" providerId="ADAL" clId="{A3437DCA-F567-8049-AF4E-6E3228457695}" dt="2024-01-03T17:06:36.045" v="135" actId="1076"/>
          <ac:spMkLst>
            <pc:docMk/>
            <pc:sldMk cId="3252729842" sldId="263"/>
            <ac:spMk id="11" creationId="{2B2AB4B1-1381-09B7-0399-33E230985841}"/>
          </ac:spMkLst>
        </pc:spChg>
      </pc:sldChg>
      <pc:sldChg chg="addSp delSp modSp add mod">
        <pc:chgData name="Derek Zheng" userId="4a4f1c71-45ef-4575-b7b6-e85586413a61" providerId="ADAL" clId="{A3437DCA-F567-8049-AF4E-6E3228457695}" dt="2024-01-04T20:39:09.186" v="529" actId="167"/>
        <pc:sldMkLst>
          <pc:docMk/>
          <pc:sldMk cId="4057630513" sldId="264"/>
        </pc:sldMkLst>
        <pc:spChg chg="mod">
          <ac:chgData name="Derek Zheng" userId="4a4f1c71-45ef-4575-b7b6-e85586413a61" providerId="ADAL" clId="{A3437DCA-F567-8049-AF4E-6E3228457695}" dt="2024-01-03T17:08:01.988" v="152" actId="1076"/>
          <ac:spMkLst>
            <pc:docMk/>
            <pc:sldMk cId="4057630513" sldId="264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7:08:01.988" v="152" actId="1076"/>
          <ac:spMkLst>
            <pc:docMk/>
            <pc:sldMk cId="4057630513" sldId="264"/>
            <ac:spMk id="7" creationId="{14CC9295-D132-83D4-B10F-5923C015C01D}"/>
          </ac:spMkLst>
        </pc:spChg>
        <pc:picChg chg="add del mod">
          <ac:chgData name="Derek Zheng" userId="4a4f1c71-45ef-4575-b7b6-e85586413a61" providerId="ADAL" clId="{A3437DCA-F567-8049-AF4E-6E3228457695}" dt="2024-01-04T20:39:06.628" v="527" actId="478"/>
          <ac:picMkLst>
            <pc:docMk/>
            <pc:sldMk cId="4057630513" sldId="264"/>
            <ac:picMk id="4" creationId="{00CE7649-6B6D-1370-C810-835BA07FF617}"/>
          </ac:picMkLst>
        </pc:picChg>
        <pc:picChg chg="del">
          <ac:chgData name="Derek Zheng" userId="4a4f1c71-45ef-4575-b7b6-e85586413a61" providerId="ADAL" clId="{A3437DCA-F567-8049-AF4E-6E3228457695}" dt="2024-01-03T17:07:23.402" v="139" actId="478"/>
          <ac:picMkLst>
            <pc:docMk/>
            <pc:sldMk cId="4057630513" sldId="264"/>
            <ac:picMk id="5" creationId="{0EDB6972-F59E-EFF5-5F59-19522433C07C}"/>
          </ac:picMkLst>
        </pc:picChg>
        <pc:picChg chg="add del mod">
          <ac:chgData name="Derek Zheng" userId="4a4f1c71-45ef-4575-b7b6-e85586413a61" providerId="ADAL" clId="{A3437DCA-F567-8049-AF4E-6E3228457695}" dt="2024-01-04T20:39:05.884" v="526" actId="21"/>
          <ac:picMkLst>
            <pc:docMk/>
            <pc:sldMk cId="4057630513" sldId="264"/>
            <ac:picMk id="5" creationId="{77272DFC-4CD1-DE62-BF1E-4B4A4A6E2209}"/>
          </ac:picMkLst>
        </pc:picChg>
        <pc:picChg chg="add mod">
          <ac:chgData name="Derek Zheng" userId="4a4f1c71-45ef-4575-b7b6-e85586413a61" providerId="ADAL" clId="{A3437DCA-F567-8049-AF4E-6E3228457695}" dt="2024-01-04T20:39:09.186" v="529" actId="167"/>
          <ac:picMkLst>
            <pc:docMk/>
            <pc:sldMk cId="4057630513" sldId="264"/>
            <ac:picMk id="8" creationId="{1E3596B6-B12E-111C-FDAB-ECC123D7E79F}"/>
          </ac:picMkLst>
        </pc:picChg>
      </pc:sldChg>
      <pc:sldChg chg="add del">
        <pc:chgData name="Derek Zheng" userId="4a4f1c71-45ef-4575-b7b6-e85586413a61" providerId="ADAL" clId="{A3437DCA-F567-8049-AF4E-6E3228457695}" dt="2024-01-03T17:08:03.390" v="153" actId="2696"/>
        <pc:sldMkLst>
          <pc:docMk/>
          <pc:sldMk cId="1973138143" sldId="265"/>
        </pc:sldMkLst>
      </pc:sldChg>
      <pc:sldChg chg="addSp delSp modSp add mod">
        <pc:chgData name="Derek Zheng" userId="4a4f1c71-45ef-4575-b7b6-e85586413a61" providerId="ADAL" clId="{A3437DCA-F567-8049-AF4E-6E3228457695}" dt="2024-01-04T20:39:14.948" v="532" actId="167"/>
        <pc:sldMkLst>
          <pc:docMk/>
          <pc:sldMk cId="2632679196" sldId="265"/>
        </pc:sldMkLst>
        <pc:spChg chg="add mod">
          <ac:chgData name="Derek Zheng" userId="4a4f1c71-45ef-4575-b7b6-e85586413a61" providerId="ADAL" clId="{A3437DCA-F567-8049-AF4E-6E3228457695}" dt="2024-01-03T17:08:11.389" v="156"/>
          <ac:spMkLst>
            <pc:docMk/>
            <pc:sldMk cId="2632679196" sldId="265"/>
            <ac:spMk id="2" creationId="{69CC55B1-A277-6578-2646-BB81971504A4}"/>
          </ac:spMkLst>
        </pc:spChg>
        <pc:spChg chg="del">
          <ac:chgData name="Derek Zheng" userId="4a4f1c71-45ef-4575-b7b6-e85586413a61" providerId="ADAL" clId="{A3437DCA-F567-8049-AF4E-6E3228457695}" dt="2024-01-03T17:08:11.148" v="155" actId="478"/>
          <ac:spMkLst>
            <pc:docMk/>
            <pc:sldMk cId="2632679196" sldId="265"/>
            <ac:spMk id="3" creationId="{ABC0BC40-E7FF-7991-4D1A-3000694418ED}"/>
          </ac:spMkLst>
        </pc:spChg>
        <pc:spChg chg="add mod">
          <ac:chgData name="Derek Zheng" userId="4a4f1c71-45ef-4575-b7b6-e85586413a61" providerId="ADAL" clId="{A3437DCA-F567-8049-AF4E-6E3228457695}" dt="2024-01-03T17:09:58.967" v="176"/>
          <ac:spMkLst>
            <pc:docMk/>
            <pc:sldMk cId="2632679196" sldId="265"/>
            <ac:spMk id="5" creationId="{AD0D7204-0B68-1C7F-08C8-41AA0072FADA}"/>
          </ac:spMkLst>
        </pc:spChg>
        <pc:spChg chg="mod">
          <ac:chgData name="Derek Zheng" userId="4a4f1c71-45ef-4575-b7b6-e85586413a61" providerId="ADAL" clId="{A3437DCA-F567-8049-AF4E-6E3228457695}" dt="2024-01-03T17:08:16.551" v="157"/>
          <ac:spMkLst>
            <pc:docMk/>
            <pc:sldMk cId="2632679196" sldId="265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7:08:20.697" v="158"/>
          <ac:spMkLst>
            <pc:docMk/>
            <pc:sldMk cId="2632679196" sldId="265"/>
            <ac:spMk id="7" creationId="{14CC9295-D132-83D4-B10F-5923C015C01D}"/>
          </ac:spMkLst>
        </pc:spChg>
        <pc:spChg chg="add mod">
          <ac:chgData name="Derek Zheng" userId="4a4f1c71-45ef-4575-b7b6-e85586413a61" providerId="ADAL" clId="{A3437DCA-F567-8049-AF4E-6E3228457695}" dt="2024-01-03T17:09:58.536" v="175"/>
          <ac:spMkLst>
            <pc:docMk/>
            <pc:sldMk cId="2632679196" sldId="265"/>
            <ac:spMk id="8" creationId="{0176F3E3-F66D-E9D8-726C-863711385AF1}"/>
          </ac:spMkLst>
        </pc:spChg>
        <pc:picChg chg="add mod">
          <ac:chgData name="Derek Zheng" userId="4a4f1c71-45ef-4575-b7b6-e85586413a61" providerId="ADAL" clId="{A3437DCA-F567-8049-AF4E-6E3228457695}" dt="2024-01-04T20:39:14.948" v="532" actId="167"/>
          <ac:picMkLst>
            <pc:docMk/>
            <pc:sldMk cId="2632679196" sldId="265"/>
            <ac:picMk id="3" creationId="{57B98BCB-9435-4421-1493-D4A842456530}"/>
          </ac:picMkLst>
        </pc:picChg>
        <pc:picChg chg="del">
          <ac:chgData name="Derek Zheng" userId="4a4f1c71-45ef-4575-b7b6-e85586413a61" providerId="ADAL" clId="{A3437DCA-F567-8049-AF4E-6E3228457695}" dt="2024-01-04T20:39:12.713" v="530" actId="478"/>
          <ac:picMkLst>
            <pc:docMk/>
            <pc:sldMk cId="2632679196" sldId="265"/>
            <ac:picMk id="4" creationId="{00CE7649-6B6D-1370-C810-835BA07FF617}"/>
          </ac:picMkLst>
        </pc:picChg>
      </pc:sldChg>
      <pc:sldChg chg="addSp delSp modSp add mod ord modAnim">
        <pc:chgData name="Derek Zheng" userId="4a4f1c71-45ef-4575-b7b6-e85586413a61" providerId="ADAL" clId="{A3437DCA-F567-8049-AF4E-6E3228457695}" dt="2024-01-04T19:10:57.699" v="511" actId="167"/>
        <pc:sldMkLst>
          <pc:docMk/>
          <pc:sldMk cId="1342557726" sldId="266"/>
        </pc:sldMkLst>
        <pc:spChg chg="del">
          <ac:chgData name="Derek Zheng" userId="4a4f1c71-45ef-4575-b7b6-e85586413a61" providerId="ADAL" clId="{A3437DCA-F567-8049-AF4E-6E3228457695}" dt="2024-01-03T17:09:41.673" v="171" actId="478"/>
          <ac:spMkLst>
            <pc:docMk/>
            <pc:sldMk cId="1342557726" sldId="266"/>
            <ac:spMk id="3" creationId="{ABC0BC40-E7FF-7991-4D1A-3000694418ED}"/>
          </ac:spMkLst>
        </pc:spChg>
        <pc:spChg chg="add del mod">
          <ac:chgData name="Derek Zheng" userId="4a4f1c71-45ef-4575-b7b6-e85586413a61" providerId="ADAL" clId="{A3437DCA-F567-8049-AF4E-6E3228457695}" dt="2024-01-03T17:09:43.106" v="172" actId="478"/>
          <ac:spMkLst>
            <pc:docMk/>
            <pc:sldMk cId="1342557726" sldId="266"/>
            <ac:spMk id="5" creationId="{E74DE55C-C7B5-8276-C880-AD5B3D5A40EB}"/>
          </ac:spMkLst>
        </pc:spChg>
        <pc:spChg chg="del">
          <ac:chgData name="Derek Zheng" userId="4a4f1c71-45ef-4575-b7b6-e85586413a61" providerId="ADAL" clId="{A3437DCA-F567-8049-AF4E-6E3228457695}" dt="2024-01-03T17:09:41.673" v="171" actId="478"/>
          <ac:spMkLst>
            <pc:docMk/>
            <pc:sldMk cId="1342557726" sldId="266"/>
            <ac:spMk id="6" creationId="{F8A80A6F-80FC-5B07-45A4-A7D5D3716B42}"/>
          </ac:spMkLst>
        </pc:spChg>
        <pc:spChg chg="del">
          <ac:chgData name="Derek Zheng" userId="4a4f1c71-45ef-4575-b7b6-e85586413a61" providerId="ADAL" clId="{A3437DCA-F567-8049-AF4E-6E3228457695}" dt="2024-01-03T17:09:41.673" v="171" actId="478"/>
          <ac:spMkLst>
            <pc:docMk/>
            <pc:sldMk cId="1342557726" sldId="266"/>
            <ac:spMk id="7" creationId="{14CC9295-D132-83D4-B10F-5923C015C01D}"/>
          </ac:spMkLst>
        </pc:spChg>
        <pc:spChg chg="add mod">
          <ac:chgData name="Derek Zheng" userId="4a4f1c71-45ef-4575-b7b6-e85586413a61" providerId="ADAL" clId="{A3437DCA-F567-8049-AF4E-6E3228457695}" dt="2024-01-03T17:09:47.642" v="174"/>
          <ac:spMkLst>
            <pc:docMk/>
            <pc:sldMk cId="1342557726" sldId="266"/>
            <ac:spMk id="9" creationId="{F6DF2EE4-6F49-639F-2A3C-B85CAF78E30C}"/>
          </ac:spMkLst>
        </pc:spChg>
        <pc:spChg chg="add mod">
          <ac:chgData name="Derek Zheng" userId="4a4f1c71-45ef-4575-b7b6-e85586413a61" providerId="ADAL" clId="{A3437DCA-F567-8049-AF4E-6E3228457695}" dt="2024-01-03T17:10:03.060" v="178" actId="1076"/>
          <ac:spMkLst>
            <pc:docMk/>
            <pc:sldMk cId="1342557726" sldId="266"/>
            <ac:spMk id="10" creationId="{335F636E-C90B-9691-E2EA-53050B269498}"/>
          </ac:spMkLst>
        </pc:spChg>
        <pc:spChg chg="add mod">
          <ac:chgData name="Derek Zheng" userId="4a4f1c71-45ef-4575-b7b6-e85586413a61" providerId="ADAL" clId="{A3437DCA-F567-8049-AF4E-6E3228457695}" dt="2024-01-03T17:10:03.060" v="178" actId="1076"/>
          <ac:spMkLst>
            <pc:docMk/>
            <pc:sldMk cId="1342557726" sldId="266"/>
            <ac:spMk id="11" creationId="{7DEEAAAD-1B4C-1DD5-1384-334F5A2CE2F5}"/>
          </ac:spMkLst>
        </pc:spChg>
        <pc:grpChg chg="add mod">
          <ac:chgData name="Derek Zheng" userId="4a4f1c71-45ef-4575-b7b6-e85586413a61" providerId="ADAL" clId="{A3437DCA-F567-8049-AF4E-6E3228457695}" dt="2024-01-04T19:10:57.699" v="511" actId="167"/>
          <ac:grpSpMkLst>
            <pc:docMk/>
            <pc:sldMk cId="1342557726" sldId="266"/>
            <ac:grpSpMk id="5" creationId="{8D0AAB95-9FF7-AB4A-F546-7F05B1D516E8}"/>
          </ac:grpSpMkLst>
        </pc:grpChg>
        <pc:picChg chg="add mod">
          <ac:chgData name="Derek Zheng" userId="4a4f1c71-45ef-4575-b7b6-e85586413a61" providerId="ADAL" clId="{A3437DCA-F567-8049-AF4E-6E3228457695}" dt="2024-01-04T19:10:52.958" v="510" actId="164"/>
          <ac:picMkLst>
            <pc:docMk/>
            <pc:sldMk cId="1342557726" sldId="266"/>
            <ac:picMk id="2" creationId="{C3645C4D-9FAB-9316-52A7-077C4F13D4B1}"/>
          </ac:picMkLst>
        </pc:picChg>
        <pc:picChg chg="add mod">
          <ac:chgData name="Derek Zheng" userId="4a4f1c71-45ef-4575-b7b6-e85586413a61" providerId="ADAL" clId="{A3437DCA-F567-8049-AF4E-6E3228457695}" dt="2024-01-04T19:10:52.958" v="510" actId="164"/>
          <ac:picMkLst>
            <pc:docMk/>
            <pc:sldMk cId="1342557726" sldId="266"/>
            <ac:picMk id="3" creationId="{2F063020-AA02-9B25-F631-A63E763F374B}"/>
          </ac:picMkLst>
        </pc:picChg>
        <pc:picChg chg="del">
          <ac:chgData name="Derek Zheng" userId="4a4f1c71-45ef-4575-b7b6-e85586413a61" providerId="ADAL" clId="{A3437DCA-F567-8049-AF4E-6E3228457695}" dt="2024-01-03T17:09:41.673" v="171" actId="478"/>
          <ac:picMkLst>
            <pc:docMk/>
            <pc:sldMk cId="1342557726" sldId="266"/>
            <ac:picMk id="4" creationId="{00CE7649-6B6D-1370-C810-835BA07FF617}"/>
          </ac:picMkLst>
        </pc:picChg>
        <pc:picChg chg="add mod">
          <ac:chgData name="Derek Zheng" userId="4a4f1c71-45ef-4575-b7b6-e85586413a61" providerId="ADAL" clId="{A3437DCA-F567-8049-AF4E-6E3228457695}" dt="2024-01-04T19:10:52.958" v="510" actId="164"/>
          <ac:picMkLst>
            <pc:docMk/>
            <pc:sldMk cId="1342557726" sldId="266"/>
            <ac:picMk id="4" creationId="{E449E5A7-2F50-F347-14AC-C6C73F33A1D2}"/>
          </ac:picMkLst>
        </pc:picChg>
        <pc:picChg chg="add del mod">
          <ac:chgData name="Derek Zheng" userId="4a4f1c71-45ef-4575-b7b6-e85586413a61" providerId="ADAL" clId="{A3437DCA-F567-8049-AF4E-6E3228457695}" dt="2024-01-04T19:10:31.110" v="505" actId="478"/>
          <ac:picMkLst>
            <pc:docMk/>
            <pc:sldMk cId="1342557726" sldId="266"/>
            <ac:picMk id="8" creationId="{A426AAE3-1B4C-ADEA-4EFB-2A8537686FB0}"/>
          </ac:picMkLst>
        </pc:picChg>
      </pc:sldChg>
      <pc:sldChg chg="addSp delSp modSp add mod ord">
        <pc:chgData name="Derek Zheng" userId="4a4f1c71-45ef-4575-b7b6-e85586413a61" providerId="ADAL" clId="{A3437DCA-F567-8049-AF4E-6E3228457695}" dt="2024-01-05T17:17:26.360" v="533" actId="1076"/>
        <pc:sldMkLst>
          <pc:docMk/>
          <pc:sldMk cId="149390085" sldId="267"/>
        </pc:sldMkLst>
        <pc:spChg chg="add del mod">
          <ac:chgData name="Derek Zheng" userId="4a4f1c71-45ef-4575-b7b6-e85586413a61" providerId="ADAL" clId="{A3437DCA-F567-8049-AF4E-6E3228457695}" dt="2024-01-03T17:09:24.431" v="163" actId="478"/>
          <ac:spMkLst>
            <pc:docMk/>
            <pc:sldMk cId="149390085" sldId="267"/>
            <ac:spMk id="5" creationId="{16D2D35C-70F1-B2F9-988A-C016FD2B6D3D}"/>
          </ac:spMkLst>
        </pc:spChg>
        <pc:spChg chg="del">
          <ac:chgData name="Derek Zheng" userId="4a4f1c71-45ef-4575-b7b6-e85586413a61" providerId="ADAL" clId="{A3437DCA-F567-8049-AF4E-6E3228457695}" dt="2024-01-03T17:09:22.801" v="162" actId="478"/>
          <ac:spMkLst>
            <pc:docMk/>
            <pc:sldMk cId="149390085" sldId="267"/>
            <ac:spMk id="6" creationId="{F8A80A6F-80FC-5B07-45A4-A7D5D3716B42}"/>
          </ac:spMkLst>
        </pc:spChg>
        <pc:spChg chg="del">
          <ac:chgData name="Derek Zheng" userId="4a4f1c71-45ef-4575-b7b6-e85586413a61" providerId="ADAL" clId="{A3437DCA-F567-8049-AF4E-6E3228457695}" dt="2024-01-03T17:09:22.801" v="162" actId="478"/>
          <ac:spMkLst>
            <pc:docMk/>
            <pc:sldMk cId="149390085" sldId="267"/>
            <ac:spMk id="7" creationId="{14CC9295-D132-83D4-B10F-5923C015C01D}"/>
          </ac:spMkLst>
        </pc:spChg>
        <pc:spChg chg="add mod">
          <ac:chgData name="Derek Zheng" userId="4a4f1c71-45ef-4575-b7b6-e85586413a61" providerId="ADAL" clId="{A3437DCA-F567-8049-AF4E-6E3228457695}" dt="2024-01-03T17:10:09.008" v="180"/>
          <ac:spMkLst>
            <pc:docMk/>
            <pc:sldMk cId="149390085" sldId="267"/>
            <ac:spMk id="10" creationId="{F89AF38F-8D63-CDD0-B38E-CDB502F13718}"/>
          </ac:spMkLst>
        </pc:spChg>
        <pc:spChg chg="add mod">
          <ac:chgData name="Derek Zheng" userId="4a4f1c71-45ef-4575-b7b6-e85586413a61" providerId="ADAL" clId="{A3437DCA-F567-8049-AF4E-6E3228457695}" dt="2024-01-03T17:10:13.850" v="181"/>
          <ac:spMkLst>
            <pc:docMk/>
            <pc:sldMk cId="149390085" sldId="267"/>
            <ac:spMk id="11" creationId="{F85E7C2B-FAB4-852F-E881-668FA3D73966}"/>
          </ac:spMkLst>
        </pc:spChg>
        <pc:grpChg chg="add mod">
          <ac:chgData name="Derek Zheng" userId="4a4f1c71-45ef-4575-b7b6-e85586413a61" providerId="ADAL" clId="{A3437DCA-F567-8049-AF4E-6E3228457695}" dt="2024-01-05T17:17:26.360" v="533" actId="1076"/>
          <ac:grpSpMkLst>
            <pc:docMk/>
            <pc:sldMk cId="149390085" sldId="267"/>
            <ac:grpSpMk id="3" creationId="{F94D4338-D873-ABF6-6369-347243F387B1}"/>
          </ac:grpSpMkLst>
        </pc:grpChg>
        <pc:picChg chg="del">
          <ac:chgData name="Derek Zheng" userId="4a4f1c71-45ef-4575-b7b6-e85586413a61" providerId="ADAL" clId="{A3437DCA-F567-8049-AF4E-6E3228457695}" dt="2024-01-03T17:09:20.886" v="161" actId="478"/>
          <ac:picMkLst>
            <pc:docMk/>
            <pc:sldMk cId="149390085" sldId="267"/>
            <ac:picMk id="4" creationId="{00CE7649-6B6D-1370-C810-835BA07FF617}"/>
          </ac:picMkLst>
        </pc:picChg>
        <pc:picChg chg="mod">
          <ac:chgData name="Derek Zheng" userId="4a4f1c71-45ef-4575-b7b6-e85586413a61" providerId="ADAL" clId="{A3437DCA-F567-8049-AF4E-6E3228457695}" dt="2024-01-04T19:11:00.758" v="513"/>
          <ac:picMkLst>
            <pc:docMk/>
            <pc:sldMk cId="149390085" sldId="267"/>
            <ac:picMk id="4" creationId="{1C1CA199-D8B8-06A9-2706-C39D931A8095}"/>
          </ac:picMkLst>
        </pc:picChg>
        <pc:picChg chg="mod">
          <ac:chgData name="Derek Zheng" userId="4a4f1c71-45ef-4575-b7b6-e85586413a61" providerId="ADAL" clId="{A3437DCA-F567-8049-AF4E-6E3228457695}" dt="2024-01-04T19:11:00.758" v="513"/>
          <ac:picMkLst>
            <pc:docMk/>
            <pc:sldMk cId="149390085" sldId="267"/>
            <ac:picMk id="5" creationId="{771D5510-E58C-8856-954E-FDD2170F40E2}"/>
          </ac:picMkLst>
        </pc:picChg>
        <pc:picChg chg="mod">
          <ac:chgData name="Derek Zheng" userId="4a4f1c71-45ef-4575-b7b6-e85586413a61" providerId="ADAL" clId="{A3437DCA-F567-8049-AF4E-6E3228457695}" dt="2024-01-04T19:11:00.758" v="513"/>
          <ac:picMkLst>
            <pc:docMk/>
            <pc:sldMk cId="149390085" sldId="267"/>
            <ac:picMk id="6" creationId="{01567110-7F2C-A779-13BB-2D33E21C8345}"/>
          </ac:picMkLst>
        </pc:picChg>
        <pc:picChg chg="add del mod">
          <ac:chgData name="Derek Zheng" userId="4a4f1c71-45ef-4575-b7b6-e85586413a61" providerId="ADAL" clId="{A3437DCA-F567-8049-AF4E-6E3228457695}" dt="2024-01-04T19:11:00.111" v="512" actId="478"/>
          <ac:picMkLst>
            <pc:docMk/>
            <pc:sldMk cId="149390085" sldId="267"/>
            <ac:picMk id="9" creationId="{1AEC680C-26F3-F24D-D033-B5E3095A7DC3}"/>
          </ac:picMkLst>
        </pc:picChg>
      </pc:sldChg>
      <pc:sldChg chg="addSp delSp modSp add mod ord">
        <pc:chgData name="Derek Zheng" userId="4a4f1c71-45ef-4575-b7b6-e85586413a61" providerId="ADAL" clId="{A3437DCA-F567-8049-AF4E-6E3228457695}" dt="2024-01-03T20:50:30.488" v="245" actId="20578"/>
        <pc:sldMkLst>
          <pc:docMk/>
          <pc:sldMk cId="3741050032" sldId="268"/>
        </pc:sldMkLst>
        <pc:picChg chg="add mod">
          <ac:chgData name="Derek Zheng" userId="4a4f1c71-45ef-4575-b7b6-e85586413a61" providerId="ADAL" clId="{A3437DCA-F567-8049-AF4E-6E3228457695}" dt="2024-01-03T17:11:16.279" v="191" actId="171"/>
          <ac:picMkLst>
            <pc:docMk/>
            <pc:sldMk cId="3741050032" sldId="268"/>
            <ac:picMk id="3" creationId="{F54C087C-A35E-9F3C-8025-05A7FD538E9B}"/>
          </ac:picMkLst>
        </pc:picChg>
        <pc:picChg chg="del">
          <ac:chgData name="Derek Zheng" userId="4a4f1c71-45ef-4575-b7b6-e85586413a61" providerId="ADAL" clId="{A3437DCA-F567-8049-AF4E-6E3228457695}" dt="2024-01-03T17:11:03.892" v="184" actId="478"/>
          <ac:picMkLst>
            <pc:docMk/>
            <pc:sldMk cId="3741050032" sldId="268"/>
            <ac:picMk id="8" creationId="{A426AAE3-1B4C-ADEA-4EFB-2A8537686FB0}"/>
          </ac:picMkLst>
        </pc:picChg>
      </pc:sldChg>
      <pc:sldChg chg="addSp delSp modSp add mod ord">
        <pc:chgData name="Derek Zheng" userId="4a4f1c71-45ef-4575-b7b6-e85586413a61" providerId="ADAL" clId="{A3437DCA-F567-8049-AF4E-6E3228457695}" dt="2024-01-03T20:50:30.488" v="245" actId="20578"/>
        <pc:sldMkLst>
          <pc:docMk/>
          <pc:sldMk cId="3890382035" sldId="269"/>
        </pc:sldMkLst>
        <pc:picChg chg="add mod">
          <ac:chgData name="Derek Zheng" userId="4a4f1c71-45ef-4575-b7b6-e85586413a61" providerId="ADAL" clId="{A3437DCA-F567-8049-AF4E-6E3228457695}" dt="2024-01-03T17:11:25.282" v="194" actId="167"/>
          <ac:picMkLst>
            <pc:docMk/>
            <pc:sldMk cId="3890382035" sldId="269"/>
            <ac:picMk id="3" creationId="{C047B894-075F-EF7C-5802-FF49FA0B411D}"/>
          </ac:picMkLst>
        </pc:picChg>
        <pc:picChg chg="del">
          <ac:chgData name="Derek Zheng" userId="4a4f1c71-45ef-4575-b7b6-e85586413a61" providerId="ADAL" clId="{A3437DCA-F567-8049-AF4E-6E3228457695}" dt="2024-01-03T17:11:22.600" v="192" actId="478"/>
          <ac:picMkLst>
            <pc:docMk/>
            <pc:sldMk cId="3890382035" sldId="269"/>
            <ac:picMk id="9" creationId="{1AEC680C-26F3-F24D-D033-B5E3095A7DC3}"/>
          </ac:picMkLst>
        </pc:picChg>
      </pc:sldChg>
      <pc:sldChg chg="addSp delSp modSp add mod ord">
        <pc:chgData name="Derek Zheng" userId="4a4f1c71-45ef-4575-b7b6-e85586413a61" providerId="ADAL" clId="{A3437DCA-F567-8049-AF4E-6E3228457695}" dt="2024-01-03T20:50:30.488" v="245" actId="20578"/>
        <pc:sldMkLst>
          <pc:docMk/>
          <pc:sldMk cId="2680149893" sldId="270"/>
        </pc:sldMkLst>
        <pc:spChg chg="mod">
          <ac:chgData name="Derek Zheng" userId="4a4f1c71-45ef-4575-b7b6-e85586413a61" providerId="ADAL" clId="{A3437DCA-F567-8049-AF4E-6E3228457695}" dt="2024-01-03T17:12:37.172" v="208" actId="1076"/>
          <ac:spMkLst>
            <pc:docMk/>
            <pc:sldMk cId="2680149893" sldId="270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7:12:37.172" v="208" actId="1076"/>
          <ac:spMkLst>
            <pc:docMk/>
            <pc:sldMk cId="2680149893" sldId="270"/>
            <ac:spMk id="7" creationId="{14CC9295-D132-83D4-B10F-5923C015C01D}"/>
          </ac:spMkLst>
        </pc:spChg>
        <pc:picChg chg="add del mod">
          <ac:chgData name="Derek Zheng" userId="4a4f1c71-45ef-4575-b7b6-e85586413a61" providerId="ADAL" clId="{A3437DCA-F567-8049-AF4E-6E3228457695}" dt="2024-01-03T17:12:20.557" v="201" actId="21"/>
          <ac:picMkLst>
            <pc:docMk/>
            <pc:sldMk cId="2680149893" sldId="270"/>
            <ac:picMk id="4" creationId="{3DAA9719-184D-0773-DD9A-EA3EE168CCEF}"/>
          </ac:picMkLst>
        </pc:picChg>
        <pc:picChg chg="del">
          <ac:chgData name="Derek Zheng" userId="4a4f1c71-45ef-4575-b7b6-e85586413a61" providerId="ADAL" clId="{A3437DCA-F567-8049-AF4E-6E3228457695}" dt="2024-01-03T17:12:21.391" v="202" actId="478"/>
          <ac:picMkLst>
            <pc:docMk/>
            <pc:sldMk cId="2680149893" sldId="270"/>
            <ac:picMk id="5" creationId="{0EDB6972-F59E-EFF5-5F59-19522433C07C}"/>
          </ac:picMkLst>
        </pc:picChg>
        <pc:picChg chg="add mod">
          <ac:chgData name="Derek Zheng" userId="4a4f1c71-45ef-4575-b7b6-e85586413a61" providerId="ADAL" clId="{A3437DCA-F567-8049-AF4E-6E3228457695}" dt="2024-01-03T17:12:33.386" v="207" actId="1076"/>
          <ac:picMkLst>
            <pc:docMk/>
            <pc:sldMk cId="2680149893" sldId="270"/>
            <ac:picMk id="8" creationId="{75EF176C-0F7D-7552-6930-D809DC86877E}"/>
          </ac:picMkLst>
        </pc:picChg>
      </pc:sldChg>
      <pc:sldChg chg="add del">
        <pc:chgData name="Derek Zheng" userId="4a4f1c71-45ef-4575-b7b6-e85586413a61" providerId="ADAL" clId="{A3437DCA-F567-8049-AF4E-6E3228457695}" dt="2024-01-03T17:12:50.929" v="214" actId="2696"/>
        <pc:sldMkLst>
          <pc:docMk/>
          <pc:sldMk cId="2528029479" sldId="271"/>
        </pc:sldMkLst>
      </pc:sldChg>
      <pc:sldChg chg="addSp delSp modSp add mod ord">
        <pc:chgData name="Derek Zheng" userId="4a4f1c71-45ef-4575-b7b6-e85586413a61" providerId="ADAL" clId="{A3437DCA-F567-8049-AF4E-6E3228457695}" dt="2024-01-03T20:50:30.488" v="245" actId="20578"/>
        <pc:sldMkLst>
          <pc:docMk/>
          <pc:sldMk cId="2132375067" sldId="272"/>
        </pc:sldMkLst>
        <pc:spChg chg="add mod">
          <ac:chgData name="Derek Zheng" userId="4a4f1c71-45ef-4575-b7b6-e85586413a61" providerId="ADAL" clId="{A3437DCA-F567-8049-AF4E-6E3228457695}" dt="2024-01-03T17:12:42.544" v="211"/>
          <ac:spMkLst>
            <pc:docMk/>
            <pc:sldMk cId="2132375067" sldId="272"/>
            <ac:spMk id="2" creationId="{9C25B92B-10D8-C031-9720-077DBC676C41}"/>
          </ac:spMkLst>
        </pc:spChg>
        <pc:spChg chg="del">
          <ac:chgData name="Derek Zheng" userId="4a4f1c71-45ef-4575-b7b6-e85586413a61" providerId="ADAL" clId="{A3437DCA-F567-8049-AF4E-6E3228457695}" dt="2024-01-03T17:12:42.292" v="210" actId="478"/>
          <ac:spMkLst>
            <pc:docMk/>
            <pc:sldMk cId="2132375067" sldId="272"/>
            <ac:spMk id="3" creationId="{ABC0BC40-E7FF-7991-4D1A-3000694418ED}"/>
          </ac:spMkLst>
        </pc:spChg>
        <pc:spChg chg="mod">
          <ac:chgData name="Derek Zheng" userId="4a4f1c71-45ef-4575-b7b6-e85586413a61" providerId="ADAL" clId="{A3437DCA-F567-8049-AF4E-6E3228457695}" dt="2024-01-03T17:12:45.826" v="212"/>
          <ac:spMkLst>
            <pc:docMk/>
            <pc:sldMk cId="2132375067" sldId="272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7:12:49.386" v="213"/>
          <ac:spMkLst>
            <pc:docMk/>
            <pc:sldMk cId="2132375067" sldId="272"/>
            <ac:spMk id="7" creationId="{14CC9295-D132-83D4-B10F-5923C015C01D}"/>
          </ac:spMkLst>
        </pc:spChg>
      </pc:sldChg>
      <pc:sldChg chg="addSp delSp modSp add mod ord">
        <pc:chgData name="Derek Zheng" userId="4a4f1c71-45ef-4575-b7b6-e85586413a61" providerId="ADAL" clId="{A3437DCA-F567-8049-AF4E-6E3228457695}" dt="2024-01-03T20:50:30.488" v="245" actId="20578"/>
        <pc:sldMkLst>
          <pc:docMk/>
          <pc:sldMk cId="1679040918" sldId="273"/>
        </pc:sldMkLst>
        <pc:spChg chg="mod">
          <ac:chgData name="Derek Zheng" userId="4a4f1c71-45ef-4575-b7b6-e85586413a61" providerId="ADAL" clId="{A3437DCA-F567-8049-AF4E-6E3228457695}" dt="2024-01-03T17:13:53.203" v="232" actId="1076"/>
          <ac:spMkLst>
            <pc:docMk/>
            <pc:sldMk cId="1679040918" sldId="273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7:13:53.203" v="232" actId="1076"/>
          <ac:spMkLst>
            <pc:docMk/>
            <pc:sldMk cId="1679040918" sldId="273"/>
            <ac:spMk id="7" creationId="{14CC9295-D132-83D4-B10F-5923C015C01D}"/>
          </ac:spMkLst>
        </pc:spChg>
        <pc:picChg chg="add mod">
          <ac:chgData name="Derek Zheng" userId="4a4f1c71-45ef-4575-b7b6-e85586413a61" providerId="ADAL" clId="{A3437DCA-F567-8049-AF4E-6E3228457695}" dt="2024-01-03T17:13:31.343" v="222" actId="167"/>
          <ac:picMkLst>
            <pc:docMk/>
            <pc:sldMk cId="1679040918" sldId="273"/>
            <ac:picMk id="4" creationId="{FF1234D3-8E5A-7FC3-4A5C-6712EEC0FCA0}"/>
          </ac:picMkLst>
        </pc:picChg>
        <pc:picChg chg="del">
          <ac:chgData name="Derek Zheng" userId="4a4f1c71-45ef-4575-b7b6-e85586413a61" providerId="ADAL" clId="{A3437DCA-F567-8049-AF4E-6E3228457695}" dt="2024-01-03T17:13:22.661" v="217" actId="478"/>
          <ac:picMkLst>
            <pc:docMk/>
            <pc:sldMk cId="1679040918" sldId="273"/>
            <ac:picMk id="8" creationId="{75EF176C-0F7D-7552-6930-D809DC86877E}"/>
          </ac:picMkLst>
        </pc:picChg>
      </pc:sldChg>
      <pc:sldChg chg="add del">
        <pc:chgData name="Derek Zheng" userId="4a4f1c71-45ef-4575-b7b6-e85586413a61" providerId="ADAL" clId="{A3437DCA-F567-8049-AF4E-6E3228457695}" dt="2024-01-03T17:14:17.262" v="241" actId="2696"/>
        <pc:sldMkLst>
          <pc:docMk/>
          <pc:sldMk cId="3792416029" sldId="274"/>
        </pc:sldMkLst>
      </pc:sldChg>
      <pc:sldChg chg="addSp delSp modSp add mod ord">
        <pc:chgData name="Derek Zheng" userId="4a4f1c71-45ef-4575-b7b6-e85586413a61" providerId="ADAL" clId="{A3437DCA-F567-8049-AF4E-6E3228457695}" dt="2024-01-03T20:50:30.488" v="245" actId="20578"/>
        <pc:sldMkLst>
          <pc:docMk/>
          <pc:sldMk cId="2475167674" sldId="275"/>
        </pc:sldMkLst>
        <pc:spChg chg="add mod">
          <ac:chgData name="Derek Zheng" userId="4a4f1c71-45ef-4575-b7b6-e85586413a61" providerId="ADAL" clId="{A3437DCA-F567-8049-AF4E-6E3228457695}" dt="2024-01-03T17:13:59.763" v="235"/>
          <ac:spMkLst>
            <pc:docMk/>
            <pc:sldMk cId="2475167674" sldId="275"/>
            <ac:spMk id="2" creationId="{6BF5521A-BD71-2D8D-1778-F361FC3483A3}"/>
          </ac:spMkLst>
        </pc:spChg>
        <pc:spChg chg="del">
          <ac:chgData name="Derek Zheng" userId="4a4f1c71-45ef-4575-b7b6-e85586413a61" providerId="ADAL" clId="{A3437DCA-F567-8049-AF4E-6E3228457695}" dt="2024-01-03T17:13:59.535" v="234" actId="478"/>
          <ac:spMkLst>
            <pc:docMk/>
            <pc:sldMk cId="2475167674" sldId="275"/>
            <ac:spMk id="3" creationId="{ABC0BC40-E7FF-7991-4D1A-3000694418ED}"/>
          </ac:spMkLst>
        </pc:spChg>
        <pc:spChg chg="mod">
          <ac:chgData name="Derek Zheng" userId="4a4f1c71-45ef-4575-b7b6-e85586413a61" providerId="ADAL" clId="{A3437DCA-F567-8049-AF4E-6E3228457695}" dt="2024-01-03T17:14:16.081" v="240" actId="1076"/>
          <ac:spMkLst>
            <pc:docMk/>
            <pc:sldMk cId="2475167674" sldId="275"/>
            <ac:spMk id="6" creationId="{F8A80A6F-80FC-5B07-45A4-A7D5D3716B42}"/>
          </ac:spMkLst>
        </pc:spChg>
        <pc:spChg chg="mod">
          <ac:chgData name="Derek Zheng" userId="4a4f1c71-45ef-4575-b7b6-e85586413a61" providerId="ADAL" clId="{A3437DCA-F567-8049-AF4E-6E3228457695}" dt="2024-01-03T17:14:16.081" v="240" actId="1076"/>
          <ac:spMkLst>
            <pc:docMk/>
            <pc:sldMk cId="2475167674" sldId="275"/>
            <ac:spMk id="7" creationId="{14CC9295-D132-83D4-B10F-5923C015C01D}"/>
          </ac:spMkLst>
        </pc:spChg>
        <pc:picChg chg="mod">
          <ac:chgData name="Derek Zheng" userId="4a4f1c71-45ef-4575-b7b6-e85586413a61" providerId="ADAL" clId="{A3437DCA-F567-8049-AF4E-6E3228457695}" dt="2024-01-03T17:14:19.599" v="243" actId="1076"/>
          <ac:picMkLst>
            <pc:docMk/>
            <pc:sldMk cId="2475167674" sldId="275"/>
            <ac:picMk id="4" creationId="{FF1234D3-8E5A-7FC3-4A5C-6712EEC0FCA0}"/>
          </ac:picMkLst>
        </pc:picChg>
      </pc:sldChg>
      <pc:sldChg chg="addSp delSp modSp new mod ord">
        <pc:chgData name="Derek Zheng" userId="4a4f1c71-45ef-4575-b7b6-e85586413a61" providerId="ADAL" clId="{A3437DCA-F567-8049-AF4E-6E3228457695}" dt="2024-01-04T14:54:07.609" v="408" actId="1076"/>
        <pc:sldMkLst>
          <pc:docMk/>
          <pc:sldMk cId="1445539566" sldId="276"/>
        </pc:sldMkLst>
        <pc:spChg chg="mod">
          <ac:chgData name="Derek Zheng" userId="4a4f1c71-45ef-4575-b7b6-e85586413a61" providerId="ADAL" clId="{A3437DCA-F567-8049-AF4E-6E3228457695}" dt="2024-01-04T14:53:56.225" v="405" actId="1076"/>
          <ac:spMkLst>
            <pc:docMk/>
            <pc:sldMk cId="1445539566" sldId="276"/>
            <ac:spMk id="2" creationId="{60D01D42-2EBD-B572-2C6F-363F75D9C2C8}"/>
          </ac:spMkLst>
        </pc:spChg>
        <pc:spChg chg="add del">
          <ac:chgData name="Derek Zheng" userId="4a4f1c71-45ef-4575-b7b6-e85586413a61" providerId="ADAL" clId="{A3437DCA-F567-8049-AF4E-6E3228457695}" dt="2024-01-04T14:49:15.618" v="293" actId="22"/>
          <ac:spMkLst>
            <pc:docMk/>
            <pc:sldMk cId="1445539566" sldId="276"/>
            <ac:spMk id="4" creationId="{6B2B33B3-222F-33C4-4EE3-33E0D59D8853}"/>
          </ac:spMkLst>
        </pc:spChg>
        <pc:spChg chg="add mod">
          <ac:chgData name="Derek Zheng" userId="4a4f1c71-45ef-4575-b7b6-e85586413a61" providerId="ADAL" clId="{A3437DCA-F567-8049-AF4E-6E3228457695}" dt="2024-01-04T14:54:07.609" v="408" actId="1076"/>
          <ac:spMkLst>
            <pc:docMk/>
            <pc:sldMk cId="1445539566" sldId="276"/>
            <ac:spMk id="5" creationId="{CCD99159-9DCC-684C-2A7E-D99569FACDBB}"/>
          </ac:spMkLst>
        </pc:spChg>
        <pc:spChg chg="add mod">
          <ac:chgData name="Derek Zheng" userId="4a4f1c71-45ef-4575-b7b6-e85586413a61" providerId="ADAL" clId="{A3437DCA-F567-8049-AF4E-6E3228457695}" dt="2024-01-04T14:54:07.609" v="408" actId="1076"/>
          <ac:spMkLst>
            <pc:docMk/>
            <pc:sldMk cId="1445539566" sldId="276"/>
            <ac:spMk id="6" creationId="{BC955795-50CA-E607-A0E8-0006E54C0B34}"/>
          </ac:spMkLst>
        </pc:spChg>
        <pc:spChg chg="add mod">
          <ac:chgData name="Derek Zheng" userId="4a4f1c71-45ef-4575-b7b6-e85586413a61" providerId="ADAL" clId="{A3437DCA-F567-8049-AF4E-6E3228457695}" dt="2024-01-04T14:51:47.777" v="358" actId="164"/>
          <ac:spMkLst>
            <pc:docMk/>
            <pc:sldMk cId="1445539566" sldId="276"/>
            <ac:spMk id="7" creationId="{7291C128-235D-09B6-FF24-0EAC9D1379C7}"/>
          </ac:spMkLst>
        </pc:spChg>
        <pc:spChg chg="add mod">
          <ac:chgData name="Derek Zheng" userId="4a4f1c71-45ef-4575-b7b6-e85586413a61" providerId="ADAL" clId="{A3437DCA-F567-8049-AF4E-6E3228457695}" dt="2024-01-04T14:52:30.624" v="374" actId="1076"/>
          <ac:spMkLst>
            <pc:docMk/>
            <pc:sldMk cId="1445539566" sldId="276"/>
            <ac:spMk id="8" creationId="{0D51C06C-5E68-5531-525F-8A2A1F3221F2}"/>
          </ac:spMkLst>
        </pc:spChg>
        <pc:spChg chg="add del mod">
          <ac:chgData name="Derek Zheng" userId="4a4f1c71-45ef-4575-b7b6-e85586413a61" providerId="ADAL" clId="{A3437DCA-F567-8049-AF4E-6E3228457695}" dt="2024-01-04T14:52:37.519" v="377" actId="478"/>
          <ac:spMkLst>
            <pc:docMk/>
            <pc:sldMk cId="1445539566" sldId="276"/>
            <ac:spMk id="15" creationId="{5E091354-F0DB-E791-E6BB-52B8D4F18AC2}"/>
          </ac:spMkLst>
        </pc:spChg>
        <pc:grpChg chg="add del mod">
          <ac:chgData name="Derek Zheng" userId="4a4f1c71-45ef-4575-b7b6-e85586413a61" providerId="ADAL" clId="{A3437DCA-F567-8049-AF4E-6E3228457695}" dt="2024-01-04T14:51:10.763" v="345" actId="478"/>
          <ac:grpSpMkLst>
            <pc:docMk/>
            <pc:sldMk cId="1445539566" sldId="276"/>
            <ac:grpSpMk id="16" creationId="{3A0972C6-3129-C1E5-9193-E2624606F7A9}"/>
          </ac:grpSpMkLst>
        </pc:grpChg>
        <pc:grpChg chg="add del mod">
          <ac:chgData name="Derek Zheng" userId="4a4f1c71-45ef-4575-b7b6-e85586413a61" providerId="ADAL" clId="{A3437DCA-F567-8049-AF4E-6E3228457695}" dt="2024-01-04T14:51:10.763" v="345" actId="478"/>
          <ac:grpSpMkLst>
            <pc:docMk/>
            <pc:sldMk cId="1445539566" sldId="276"/>
            <ac:grpSpMk id="17" creationId="{64241F7E-533A-A9A7-626D-B89A5BFFD401}"/>
          </ac:grpSpMkLst>
        </pc:grpChg>
        <pc:grpChg chg="add del mod">
          <ac:chgData name="Derek Zheng" userId="4a4f1c71-45ef-4575-b7b6-e85586413a61" providerId="ADAL" clId="{A3437DCA-F567-8049-AF4E-6E3228457695}" dt="2024-01-04T14:51:10.763" v="345" actId="478"/>
          <ac:grpSpMkLst>
            <pc:docMk/>
            <pc:sldMk cId="1445539566" sldId="276"/>
            <ac:grpSpMk id="18" creationId="{98F28986-6ED2-A317-DB09-133394979AEE}"/>
          </ac:grpSpMkLst>
        </pc:grpChg>
        <pc:grpChg chg="add mod">
          <ac:chgData name="Derek Zheng" userId="4a4f1c71-45ef-4575-b7b6-e85586413a61" providerId="ADAL" clId="{A3437DCA-F567-8049-AF4E-6E3228457695}" dt="2024-01-04T14:54:07.609" v="408" actId="1076"/>
          <ac:grpSpMkLst>
            <pc:docMk/>
            <pc:sldMk cId="1445539566" sldId="276"/>
            <ac:grpSpMk id="21" creationId="{DB7B81C5-7BB9-9073-E037-4CADC2D12768}"/>
          </ac:grpSpMkLst>
        </pc:grpChg>
        <pc:picChg chg="add mod">
          <ac:chgData name="Derek Zheng" userId="4a4f1c71-45ef-4575-b7b6-e85586413a61" providerId="ADAL" clId="{A3437DCA-F567-8049-AF4E-6E3228457695}" dt="2024-01-04T14:50:41.374" v="338" actId="164"/>
          <ac:picMkLst>
            <pc:docMk/>
            <pc:sldMk cId="1445539566" sldId="276"/>
            <ac:picMk id="9" creationId="{45066C29-2CDA-2AC6-C77C-4A854E63F5FE}"/>
          </ac:picMkLst>
        </pc:picChg>
        <pc:picChg chg="add mod">
          <ac:chgData name="Derek Zheng" userId="4a4f1c71-45ef-4575-b7b6-e85586413a61" providerId="ADAL" clId="{A3437DCA-F567-8049-AF4E-6E3228457695}" dt="2024-01-04T14:50:43.855" v="339" actId="164"/>
          <ac:picMkLst>
            <pc:docMk/>
            <pc:sldMk cId="1445539566" sldId="276"/>
            <ac:picMk id="10" creationId="{CCD49D5B-5206-863E-E5E1-36F5AD5A95FB}"/>
          </ac:picMkLst>
        </pc:picChg>
        <pc:picChg chg="add mod">
          <ac:chgData name="Derek Zheng" userId="4a4f1c71-45ef-4575-b7b6-e85586413a61" providerId="ADAL" clId="{A3437DCA-F567-8049-AF4E-6E3228457695}" dt="2024-01-04T14:50:43.855" v="339" actId="164"/>
          <ac:picMkLst>
            <pc:docMk/>
            <pc:sldMk cId="1445539566" sldId="276"/>
            <ac:picMk id="11" creationId="{A88E37D1-F1A5-1A64-3DD1-0DE452AF5D4F}"/>
          </ac:picMkLst>
        </pc:picChg>
        <pc:picChg chg="add mod">
          <ac:chgData name="Derek Zheng" userId="4a4f1c71-45ef-4575-b7b6-e85586413a61" providerId="ADAL" clId="{A3437DCA-F567-8049-AF4E-6E3228457695}" dt="2024-01-04T14:50:41.374" v="338" actId="164"/>
          <ac:picMkLst>
            <pc:docMk/>
            <pc:sldMk cId="1445539566" sldId="276"/>
            <ac:picMk id="12" creationId="{05E05D58-EE00-C7AD-C078-E3827CCDD9D5}"/>
          </ac:picMkLst>
        </pc:picChg>
        <pc:picChg chg="add mod">
          <ac:chgData name="Derek Zheng" userId="4a4f1c71-45ef-4575-b7b6-e85586413a61" providerId="ADAL" clId="{A3437DCA-F567-8049-AF4E-6E3228457695}" dt="2024-01-04T14:50:46.730" v="340" actId="164"/>
          <ac:picMkLst>
            <pc:docMk/>
            <pc:sldMk cId="1445539566" sldId="276"/>
            <ac:picMk id="13" creationId="{C9FC8A38-F317-E391-60CA-5FBED8BF9B08}"/>
          </ac:picMkLst>
        </pc:picChg>
        <pc:picChg chg="add mod">
          <ac:chgData name="Derek Zheng" userId="4a4f1c71-45ef-4575-b7b6-e85586413a61" providerId="ADAL" clId="{A3437DCA-F567-8049-AF4E-6E3228457695}" dt="2024-01-04T14:50:46.730" v="340" actId="164"/>
          <ac:picMkLst>
            <pc:docMk/>
            <pc:sldMk cId="1445539566" sldId="276"/>
            <ac:picMk id="14" creationId="{B771FE02-DEA1-9387-18F8-CEBA0B955BD6}"/>
          </ac:picMkLst>
        </pc:picChg>
        <pc:picChg chg="add mod">
          <ac:chgData name="Derek Zheng" userId="4a4f1c71-45ef-4575-b7b6-e85586413a61" providerId="ADAL" clId="{A3437DCA-F567-8049-AF4E-6E3228457695}" dt="2024-01-04T14:51:47.777" v="358" actId="164"/>
          <ac:picMkLst>
            <pc:docMk/>
            <pc:sldMk cId="1445539566" sldId="276"/>
            <ac:picMk id="19" creationId="{22BFBFCC-7A9E-1073-3D3A-56F8CC049B1F}"/>
          </ac:picMkLst>
        </pc:picChg>
        <pc:picChg chg="add mod">
          <ac:chgData name="Derek Zheng" userId="4a4f1c71-45ef-4575-b7b6-e85586413a61" providerId="ADAL" clId="{A3437DCA-F567-8049-AF4E-6E3228457695}" dt="2024-01-04T14:52:30.624" v="374" actId="1076"/>
          <ac:picMkLst>
            <pc:docMk/>
            <pc:sldMk cId="1445539566" sldId="276"/>
            <ac:picMk id="20" creationId="{2DA96F45-C6D4-A28A-4A59-45F58909FC25}"/>
          </ac:picMkLst>
        </pc:picChg>
      </pc:sldChg>
      <pc:sldChg chg="addSp delSp modSp add mod ord">
        <pc:chgData name="Derek Zheng" userId="4a4f1c71-45ef-4575-b7b6-e85586413a61" providerId="ADAL" clId="{A3437DCA-F567-8049-AF4E-6E3228457695}" dt="2024-01-04T14:56:24.887" v="501" actId="20578"/>
        <pc:sldMkLst>
          <pc:docMk/>
          <pc:sldMk cId="3257605315" sldId="277"/>
        </pc:sldMkLst>
        <pc:spChg chg="mod">
          <ac:chgData name="Derek Zheng" userId="4a4f1c71-45ef-4575-b7b6-e85586413a61" providerId="ADAL" clId="{A3437DCA-F567-8049-AF4E-6E3228457695}" dt="2024-01-04T14:54:27.333" v="411" actId="20577"/>
          <ac:spMkLst>
            <pc:docMk/>
            <pc:sldMk cId="3257605315" sldId="277"/>
            <ac:spMk id="2" creationId="{60D01D42-2EBD-B572-2C6F-363F75D9C2C8}"/>
          </ac:spMkLst>
        </pc:spChg>
        <pc:spChg chg="mod">
          <ac:chgData name="Derek Zheng" userId="4a4f1c71-45ef-4575-b7b6-e85586413a61" providerId="ADAL" clId="{A3437DCA-F567-8049-AF4E-6E3228457695}" dt="2024-01-04T14:54:34.711" v="419" actId="20577"/>
          <ac:spMkLst>
            <pc:docMk/>
            <pc:sldMk cId="3257605315" sldId="277"/>
            <ac:spMk id="5" creationId="{CCD99159-9DCC-684C-2A7E-D99569FACDBB}"/>
          </ac:spMkLst>
        </pc:spChg>
        <pc:spChg chg="mod">
          <ac:chgData name="Derek Zheng" userId="4a4f1c71-45ef-4575-b7b6-e85586413a61" providerId="ADAL" clId="{A3437DCA-F567-8049-AF4E-6E3228457695}" dt="2024-01-04T14:54:59.122" v="431" actId="12"/>
          <ac:spMkLst>
            <pc:docMk/>
            <pc:sldMk cId="3257605315" sldId="277"/>
            <ac:spMk id="6" creationId="{BC955795-50CA-E607-A0E8-0006E54C0B34}"/>
          </ac:spMkLst>
        </pc:spChg>
        <pc:spChg chg="mod">
          <ac:chgData name="Derek Zheng" userId="4a4f1c71-45ef-4575-b7b6-e85586413a61" providerId="ADAL" clId="{A3437DCA-F567-8049-AF4E-6E3228457695}" dt="2024-01-04T14:56:08.472" v="497" actId="571"/>
          <ac:spMkLst>
            <pc:docMk/>
            <pc:sldMk cId="3257605315" sldId="277"/>
            <ac:spMk id="7" creationId="{7291C128-235D-09B6-FF24-0EAC9D1379C7}"/>
          </ac:spMkLst>
        </pc:spChg>
        <pc:spChg chg="mod">
          <ac:chgData name="Derek Zheng" userId="4a4f1c71-45ef-4575-b7b6-e85586413a61" providerId="ADAL" clId="{A3437DCA-F567-8049-AF4E-6E3228457695}" dt="2024-01-04T14:56:08.472" v="497" actId="571"/>
          <ac:spMkLst>
            <pc:docMk/>
            <pc:sldMk cId="3257605315" sldId="277"/>
            <ac:spMk id="8" creationId="{0D51C06C-5E68-5531-525F-8A2A1F3221F2}"/>
          </ac:spMkLst>
        </pc:spChg>
        <pc:spChg chg="add mod">
          <ac:chgData name="Derek Zheng" userId="4a4f1c71-45ef-4575-b7b6-e85586413a61" providerId="ADAL" clId="{A3437DCA-F567-8049-AF4E-6E3228457695}" dt="2024-01-04T14:56:12.416" v="500" actId="20577"/>
          <ac:spMkLst>
            <pc:docMk/>
            <pc:sldMk cId="3257605315" sldId="277"/>
            <ac:spMk id="17" creationId="{A2FB90D0-E01D-5056-3ECE-B816EEE398D7}"/>
          </ac:spMkLst>
        </pc:spChg>
        <pc:grpChg chg="add mod">
          <ac:chgData name="Derek Zheng" userId="4a4f1c71-45ef-4575-b7b6-e85586413a61" providerId="ADAL" clId="{A3437DCA-F567-8049-AF4E-6E3228457695}" dt="2024-01-04T14:55:41.105" v="438" actId="164"/>
          <ac:grpSpMkLst>
            <pc:docMk/>
            <pc:sldMk cId="3257605315" sldId="277"/>
            <ac:grpSpMk id="3" creationId="{4C99B413-30B3-C95A-A04B-F20D8F545C1F}"/>
          </ac:grpSpMkLst>
        </pc:grpChg>
        <pc:grpChg chg="add mod">
          <ac:chgData name="Derek Zheng" userId="4a4f1c71-45ef-4575-b7b6-e85586413a61" providerId="ADAL" clId="{A3437DCA-F567-8049-AF4E-6E3228457695}" dt="2024-01-04T14:55:41.105" v="438" actId="164"/>
          <ac:grpSpMkLst>
            <pc:docMk/>
            <pc:sldMk cId="3257605315" sldId="277"/>
            <ac:grpSpMk id="10" creationId="{FD6D36A5-11EC-812B-2813-09A6B15FF232}"/>
          </ac:grpSpMkLst>
        </pc:grpChg>
        <pc:grpChg chg="add mod">
          <ac:chgData name="Derek Zheng" userId="4a4f1c71-45ef-4575-b7b6-e85586413a61" providerId="ADAL" clId="{A3437DCA-F567-8049-AF4E-6E3228457695}" dt="2024-01-04T14:55:41.105" v="438" actId="164"/>
          <ac:grpSpMkLst>
            <pc:docMk/>
            <pc:sldMk cId="3257605315" sldId="277"/>
            <ac:grpSpMk id="13" creationId="{26867362-9F91-B1C7-EC07-8E0411853D58}"/>
          </ac:grpSpMkLst>
        </pc:grpChg>
        <pc:grpChg chg="add mod">
          <ac:chgData name="Derek Zheng" userId="4a4f1c71-45ef-4575-b7b6-e85586413a61" providerId="ADAL" clId="{A3437DCA-F567-8049-AF4E-6E3228457695}" dt="2024-01-04T14:55:57.411" v="494" actId="14861"/>
          <ac:grpSpMkLst>
            <pc:docMk/>
            <pc:sldMk cId="3257605315" sldId="277"/>
            <ac:grpSpMk id="16" creationId="{A75C2B46-201F-6EA7-76E4-6BDAE1A4A7AE}"/>
          </ac:grpSpMkLst>
        </pc:grpChg>
        <pc:grpChg chg="mod">
          <ac:chgData name="Derek Zheng" userId="4a4f1c71-45ef-4575-b7b6-e85586413a61" providerId="ADAL" clId="{A3437DCA-F567-8049-AF4E-6E3228457695}" dt="2024-01-04T14:56:08.472" v="497" actId="571"/>
          <ac:grpSpMkLst>
            <pc:docMk/>
            <pc:sldMk cId="3257605315" sldId="277"/>
            <ac:grpSpMk id="21" creationId="{DB7B81C5-7BB9-9073-E037-4CADC2D12768}"/>
          </ac:grpSpMkLst>
        </pc:grpChg>
        <pc:picChg chg="mod">
          <ac:chgData name="Derek Zheng" userId="4a4f1c71-45ef-4575-b7b6-e85586413a61" providerId="ADAL" clId="{A3437DCA-F567-8049-AF4E-6E3228457695}" dt="2024-01-04T14:55:26.965" v="433"/>
          <ac:picMkLst>
            <pc:docMk/>
            <pc:sldMk cId="3257605315" sldId="277"/>
            <ac:picMk id="4" creationId="{CF610EEB-98AE-2928-7432-685F97C542ED}"/>
          </ac:picMkLst>
        </pc:picChg>
        <pc:picChg chg="mod">
          <ac:chgData name="Derek Zheng" userId="4a4f1c71-45ef-4575-b7b6-e85586413a61" providerId="ADAL" clId="{A3437DCA-F567-8049-AF4E-6E3228457695}" dt="2024-01-04T14:55:26.965" v="433"/>
          <ac:picMkLst>
            <pc:docMk/>
            <pc:sldMk cId="3257605315" sldId="277"/>
            <ac:picMk id="9" creationId="{88D6C845-8BD6-EB6B-3348-21FACCE08BBA}"/>
          </ac:picMkLst>
        </pc:picChg>
        <pc:picChg chg="mod">
          <ac:chgData name="Derek Zheng" userId="4a4f1c71-45ef-4575-b7b6-e85586413a61" providerId="ADAL" clId="{A3437DCA-F567-8049-AF4E-6E3228457695}" dt="2024-01-04T14:55:26.965" v="433"/>
          <ac:picMkLst>
            <pc:docMk/>
            <pc:sldMk cId="3257605315" sldId="277"/>
            <ac:picMk id="11" creationId="{AEE88573-E2DE-EB5B-3556-DD3432CB7ADF}"/>
          </ac:picMkLst>
        </pc:picChg>
        <pc:picChg chg="mod">
          <ac:chgData name="Derek Zheng" userId="4a4f1c71-45ef-4575-b7b6-e85586413a61" providerId="ADAL" clId="{A3437DCA-F567-8049-AF4E-6E3228457695}" dt="2024-01-04T14:55:26.965" v="433"/>
          <ac:picMkLst>
            <pc:docMk/>
            <pc:sldMk cId="3257605315" sldId="277"/>
            <ac:picMk id="12" creationId="{FE7DE344-83B6-FD5E-2C73-5655AF9370B1}"/>
          </ac:picMkLst>
        </pc:picChg>
        <pc:picChg chg="mod">
          <ac:chgData name="Derek Zheng" userId="4a4f1c71-45ef-4575-b7b6-e85586413a61" providerId="ADAL" clId="{A3437DCA-F567-8049-AF4E-6E3228457695}" dt="2024-01-04T14:55:26.965" v="433"/>
          <ac:picMkLst>
            <pc:docMk/>
            <pc:sldMk cId="3257605315" sldId="277"/>
            <ac:picMk id="14" creationId="{298B9306-FD2B-46DF-10B4-1F26CABA14D8}"/>
          </ac:picMkLst>
        </pc:picChg>
        <pc:picChg chg="mod">
          <ac:chgData name="Derek Zheng" userId="4a4f1c71-45ef-4575-b7b6-e85586413a61" providerId="ADAL" clId="{A3437DCA-F567-8049-AF4E-6E3228457695}" dt="2024-01-04T14:55:26.965" v="433"/>
          <ac:picMkLst>
            <pc:docMk/>
            <pc:sldMk cId="3257605315" sldId="277"/>
            <ac:picMk id="15" creationId="{DA3006C9-D0C4-412C-B270-1B4E41295598}"/>
          </ac:picMkLst>
        </pc:picChg>
        <pc:picChg chg="del">
          <ac:chgData name="Derek Zheng" userId="4a4f1c71-45ef-4575-b7b6-e85586413a61" providerId="ADAL" clId="{A3437DCA-F567-8049-AF4E-6E3228457695}" dt="2024-01-04T14:55:26.452" v="432" actId="478"/>
          <ac:picMkLst>
            <pc:docMk/>
            <pc:sldMk cId="3257605315" sldId="277"/>
            <ac:picMk id="19" creationId="{22BFBFCC-7A9E-1073-3D3A-56F8CC049B1F}"/>
          </ac:picMkLst>
        </pc:picChg>
        <pc:picChg chg="del">
          <ac:chgData name="Derek Zheng" userId="4a4f1c71-45ef-4575-b7b6-e85586413a61" providerId="ADAL" clId="{A3437DCA-F567-8049-AF4E-6E3228457695}" dt="2024-01-04T14:55:26.452" v="432" actId="478"/>
          <ac:picMkLst>
            <pc:docMk/>
            <pc:sldMk cId="3257605315" sldId="277"/>
            <ac:picMk id="20" creationId="{2DA96F45-C6D4-A28A-4A59-45F58909FC25}"/>
          </ac:picMkLst>
        </pc:picChg>
      </pc:sldChg>
    </pc:docChg>
  </pc:docChgLst>
  <pc:docChgLst>
    <pc:chgData name="Derek Zheng" userId="4a4f1c71-45ef-4575-b7b6-e85586413a61" providerId="ADAL" clId="{309A7312-A5F0-174F-B8AF-B4BFBB9D02CA}"/>
    <pc:docChg chg="modSld">
      <pc:chgData name="Derek Zheng" userId="4a4f1c71-45ef-4575-b7b6-e85586413a61" providerId="ADAL" clId="{309A7312-A5F0-174F-B8AF-B4BFBB9D02CA}" dt="2024-01-02T21:13:15.901" v="10" actId="207"/>
      <pc:docMkLst>
        <pc:docMk/>
      </pc:docMkLst>
      <pc:sldChg chg="modSp mod">
        <pc:chgData name="Derek Zheng" userId="4a4f1c71-45ef-4575-b7b6-e85586413a61" providerId="ADAL" clId="{309A7312-A5F0-174F-B8AF-B4BFBB9D02CA}" dt="2024-01-02T21:13:00.014" v="4" actId="207"/>
        <pc:sldMkLst>
          <pc:docMk/>
          <pc:sldMk cId="3768028677" sldId="257"/>
        </pc:sldMkLst>
        <pc:spChg chg="mod">
          <ac:chgData name="Derek Zheng" userId="4a4f1c71-45ef-4575-b7b6-e85586413a61" providerId="ADAL" clId="{309A7312-A5F0-174F-B8AF-B4BFBB9D02CA}" dt="2024-01-02T21:13:00.014" v="4" actId="207"/>
          <ac:spMkLst>
            <pc:docMk/>
            <pc:sldMk cId="3768028677" sldId="257"/>
            <ac:spMk id="14" creationId="{6CC4C417-CF9E-CA7F-E83C-241E17D9E339}"/>
          </ac:spMkLst>
        </pc:spChg>
      </pc:sldChg>
      <pc:sldChg chg="modSp mod">
        <pc:chgData name="Derek Zheng" userId="4a4f1c71-45ef-4575-b7b6-e85586413a61" providerId="ADAL" clId="{309A7312-A5F0-174F-B8AF-B4BFBB9D02CA}" dt="2024-01-02T21:13:08.156" v="6" actId="207"/>
        <pc:sldMkLst>
          <pc:docMk/>
          <pc:sldMk cId="1306731642" sldId="258"/>
        </pc:sldMkLst>
        <pc:spChg chg="mod">
          <ac:chgData name="Derek Zheng" userId="4a4f1c71-45ef-4575-b7b6-e85586413a61" providerId="ADAL" clId="{309A7312-A5F0-174F-B8AF-B4BFBB9D02CA}" dt="2024-01-02T21:13:08.156" v="6" actId="207"/>
          <ac:spMkLst>
            <pc:docMk/>
            <pc:sldMk cId="1306731642" sldId="258"/>
            <ac:spMk id="5" creationId="{92AD4165-5376-7B51-EFD3-A3114634BBBB}"/>
          </ac:spMkLst>
        </pc:spChg>
      </pc:sldChg>
      <pc:sldChg chg="modSp mod">
        <pc:chgData name="Derek Zheng" userId="4a4f1c71-45ef-4575-b7b6-e85586413a61" providerId="ADAL" clId="{309A7312-A5F0-174F-B8AF-B4BFBB9D02CA}" dt="2024-01-02T21:12:52.322" v="2" actId="207"/>
        <pc:sldMkLst>
          <pc:docMk/>
          <pc:sldMk cId="111665333" sldId="259"/>
        </pc:sldMkLst>
        <pc:spChg chg="mod">
          <ac:chgData name="Derek Zheng" userId="4a4f1c71-45ef-4575-b7b6-e85586413a61" providerId="ADAL" clId="{309A7312-A5F0-174F-B8AF-B4BFBB9D02CA}" dt="2024-01-02T21:12:52.322" v="2" actId="207"/>
          <ac:spMkLst>
            <pc:docMk/>
            <pc:sldMk cId="111665333" sldId="259"/>
            <ac:spMk id="7" creationId="{8F4947F5-CD32-E80D-158D-A3405A7F671D}"/>
          </ac:spMkLst>
        </pc:spChg>
      </pc:sldChg>
      <pc:sldChg chg="modSp mod">
        <pc:chgData name="Derek Zheng" userId="4a4f1c71-45ef-4575-b7b6-e85586413a61" providerId="ADAL" clId="{309A7312-A5F0-174F-B8AF-B4BFBB9D02CA}" dt="2024-01-02T21:13:12.318" v="8" actId="207"/>
        <pc:sldMkLst>
          <pc:docMk/>
          <pc:sldMk cId="1526134967" sldId="260"/>
        </pc:sldMkLst>
        <pc:spChg chg="mod">
          <ac:chgData name="Derek Zheng" userId="4a4f1c71-45ef-4575-b7b6-e85586413a61" providerId="ADAL" clId="{309A7312-A5F0-174F-B8AF-B4BFBB9D02CA}" dt="2024-01-02T21:13:12.318" v="8" actId="207"/>
          <ac:spMkLst>
            <pc:docMk/>
            <pc:sldMk cId="1526134967" sldId="260"/>
            <ac:spMk id="17" creationId="{A0CCD88E-6F57-22D4-7131-BF5F71ADA961}"/>
          </ac:spMkLst>
        </pc:spChg>
      </pc:sldChg>
      <pc:sldChg chg="modSp mod">
        <pc:chgData name="Derek Zheng" userId="4a4f1c71-45ef-4575-b7b6-e85586413a61" providerId="ADAL" clId="{309A7312-A5F0-174F-B8AF-B4BFBB9D02CA}" dt="2024-01-02T21:13:15.901" v="10" actId="207"/>
        <pc:sldMkLst>
          <pc:docMk/>
          <pc:sldMk cId="562503869" sldId="261"/>
        </pc:sldMkLst>
        <pc:spChg chg="mod">
          <ac:chgData name="Derek Zheng" userId="4a4f1c71-45ef-4575-b7b6-e85586413a61" providerId="ADAL" clId="{309A7312-A5F0-174F-B8AF-B4BFBB9D02CA}" dt="2024-01-02T21:13:15.901" v="10" actId="207"/>
          <ac:spMkLst>
            <pc:docMk/>
            <pc:sldMk cId="562503869" sldId="261"/>
            <ac:spMk id="7" creationId="{8F4947F5-CD32-E80D-158D-A3405A7F671D}"/>
          </ac:spMkLst>
        </pc:spChg>
      </pc:sldChg>
    </pc:docChg>
  </pc:docChgLst>
  <pc:docChgLst>
    <pc:chgData name="Kassy Ruiz" userId="04dbc1ff-5d92-4553-a5ac-8ca1339ea21f" providerId="ADAL" clId="{436A119C-4A86-414A-BF8D-63A6B7808017}"/>
    <pc:docChg chg="undo custSel modSld">
      <pc:chgData name="Kassy Ruiz" userId="04dbc1ff-5d92-4553-a5ac-8ca1339ea21f" providerId="ADAL" clId="{436A119C-4A86-414A-BF8D-63A6B7808017}" dt="2024-01-04T18:37:11.907" v="66" actId="20577"/>
      <pc:docMkLst>
        <pc:docMk/>
      </pc:docMkLst>
      <pc:sldChg chg="modSp mod">
        <pc:chgData name="Kassy Ruiz" userId="04dbc1ff-5d92-4553-a5ac-8ca1339ea21f" providerId="ADAL" clId="{436A119C-4A86-414A-BF8D-63A6B7808017}" dt="2024-01-04T18:37:11.907" v="66" actId="20577"/>
        <pc:sldMkLst>
          <pc:docMk/>
          <pc:sldMk cId="1445539566" sldId="276"/>
        </pc:sldMkLst>
        <pc:spChg chg="mod">
          <ac:chgData name="Kassy Ruiz" userId="04dbc1ff-5d92-4553-a5ac-8ca1339ea21f" providerId="ADAL" clId="{436A119C-4A86-414A-BF8D-63A6B7808017}" dt="2024-01-04T18:37:11.907" v="66" actId="20577"/>
          <ac:spMkLst>
            <pc:docMk/>
            <pc:sldMk cId="1445539566" sldId="276"/>
            <ac:spMk id="5" creationId="{CCD99159-9DCC-684C-2A7E-D99569FACDBB}"/>
          </ac:spMkLst>
        </pc:spChg>
        <pc:spChg chg="mod">
          <ac:chgData name="Kassy Ruiz" userId="04dbc1ff-5d92-4553-a5ac-8ca1339ea21f" providerId="ADAL" clId="{436A119C-4A86-414A-BF8D-63A6B7808017}" dt="2024-01-04T18:31:37.998" v="59" actId="1076"/>
          <ac:spMkLst>
            <pc:docMk/>
            <pc:sldMk cId="1445539566" sldId="276"/>
            <ac:spMk id="6" creationId="{BC955795-50CA-E607-A0E8-0006E54C0B34}"/>
          </ac:spMkLst>
        </pc:spChg>
      </pc:sldChg>
      <pc:sldChg chg="modSp mod">
        <pc:chgData name="Kassy Ruiz" userId="04dbc1ff-5d92-4553-a5ac-8ca1339ea21f" providerId="ADAL" clId="{436A119C-4A86-414A-BF8D-63A6B7808017}" dt="2024-01-04T18:37:00.908" v="65" actId="20577"/>
        <pc:sldMkLst>
          <pc:docMk/>
          <pc:sldMk cId="3257605315" sldId="277"/>
        </pc:sldMkLst>
        <pc:spChg chg="mod">
          <ac:chgData name="Kassy Ruiz" userId="04dbc1ff-5d92-4553-a5ac-8ca1339ea21f" providerId="ADAL" clId="{436A119C-4A86-414A-BF8D-63A6B7808017}" dt="2024-01-04T18:37:00.908" v="65" actId="20577"/>
          <ac:spMkLst>
            <pc:docMk/>
            <pc:sldMk cId="3257605315" sldId="277"/>
            <ac:spMk id="5" creationId="{CCD99159-9DCC-684C-2A7E-D99569FACDBB}"/>
          </ac:spMkLst>
        </pc:spChg>
        <pc:spChg chg="mod">
          <ac:chgData name="Kassy Ruiz" userId="04dbc1ff-5d92-4553-a5ac-8ca1339ea21f" providerId="ADAL" clId="{436A119C-4A86-414A-BF8D-63A6B7808017}" dt="2024-01-04T18:31:47.980" v="64" actId="1076"/>
          <ac:spMkLst>
            <pc:docMk/>
            <pc:sldMk cId="3257605315" sldId="277"/>
            <ac:spMk id="6" creationId="{BC955795-50CA-E607-A0E8-0006E54C0B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A058-3EC5-164B-84ED-28EDD0753C6D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1393-EB3E-F745-AADC-3CBF20EF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83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65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48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31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914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97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80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63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9424"/>
            <a:ext cx="11432381" cy="2785533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202378"/>
            <a:ext cx="11432381" cy="193172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3415" indent="0" algn="ctr">
              <a:buNone/>
              <a:defRPr sz="2333"/>
            </a:lvl2pPr>
            <a:lvl3pPr marL="1066830" indent="0" algn="ctr">
              <a:buNone/>
              <a:defRPr sz="2100"/>
            </a:lvl3pPr>
            <a:lvl4pPr marL="1600246" indent="0" algn="ctr">
              <a:buNone/>
              <a:defRPr sz="1867"/>
            </a:lvl4pPr>
            <a:lvl5pPr marL="2133661" indent="0" algn="ctr">
              <a:buNone/>
              <a:defRPr sz="1867"/>
            </a:lvl5pPr>
            <a:lvl6pPr marL="2667076" indent="0" algn="ctr">
              <a:buNone/>
              <a:defRPr sz="1867"/>
            </a:lvl6pPr>
            <a:lvl7pPr marL="3200491" indent="0" algn="ctr">
              <a:buNone/>
              <a:defRPr sz="1867"/>
            </a:lvl7pPr>
            <a:lvl8pPr marL="3733907" indent="0" algn="ctr">
              <a:buNone/>
              <a:defRPr sz="1867"/>
            </a:lvl8pPr>
            <a:lvl9pPr marL="4267322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51996"/>
            <a:ext cx="7716857" cy="5685896"/>
          </a:xfrm>
        </p:spPr>
        <p:txBody>
          <a:bodyPr anchor="t"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5979"/>
            <a:ext cx="3286810" cy="6780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5979"/>
            <a:ext cx="9669889" cy="6780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94695"/>
            <a:ext cx="13147238" cy="3328193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54374"/>
            <a:ext cx="13147238" cy="175021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5980"/>
            <a:ext cx="13147238" cy="154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61357"/>
            <a:ext cx="6448577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22588"/>
            <a:ext cx="6448577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61357"/>
            <a:ext cx="6480335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22588"/>
            <a:ext cx="6480335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 with dots&#10;&#10;Description automatically generated">
            <a:extLst>
              <a:ext uri="{FF2B5EF4-FFF2-40B4-BE49-F238E27FC236}">
                <a16:creationId xmlns:a16="http://schemas.microsoft.com/office/drawing/2014/main" id="{DF3F29EE-1351-D2C0-877E-8794CE346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43" b="3343"/>
          <a:stretch/>
        </p:blipFill>
        <p:spPr>
          <a:xfrm>
            <a:off x="-1" y="1"/>
            <a:ext cx="15243175" cy="800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70E19A-FD06-16DF-495B-B82D635DB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0734" y="1544819"/>
            <a:ext cx="6082749" cy="2651126"/>
          </a:xfrm>
          <a:prstGeom prst="rect">
            <a:avLst/>
          </a:prstGeom>
        </p:spPr>
        <p:txBody>
          <a:bodyPr/>
          <a:lstStyle>
            <a:lvl1pPr>
              <a:defRPr lang="en-US" sz="4400" b="1" i="0" kern="1200" dirty="0">
                <a:solidFill>
                  <a:srgbClr val="2EAEE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F38C95-0B3D-7085-BF62-A08D580154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70734" y="4526974"/>
            <a:ext cx="6082749" cy="1804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600" b="0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Subhead line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247C5A4-B273-88C1-D2C3-EC0FD36FFF6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3442384" y="4526974"/>
            <a:ext cx="1240770" cy="11858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E4AAC2-7313-EF7C-4606-2160E16BD21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3442384" y="6005818"/>
            <a:ext cx="1240770" cy="118584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D69DE-F921-7DDA-4884-9ADFA195D359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319164" y="6111930"/>
            <a:ext cx="1939636" cy="995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0" i="0">
                <a:latin typeface="Trebuchet MS" panose="020B0703020202090204" pitchFamily="34" charset="0"/>
              </a:defRPr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7082A5-698F-FC24-E100-1D7A64A5B5F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092951" y="7341034"/>
            <a:ext cx="1939635" cy="287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CF203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sz="1000"/>
              <a:t>Your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51996"/>
            <a:ext cx="7716857" cy="5685896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9AED42-BAE6-6075-12CF-3C4F65E0F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331" t="16317" r="8478" b="2"/>
          <a:stretch/>
        </p:blipFill>
        <p:spPr>
          <a:xfrm>
            <a:off x="0" y="0"/>
            <a:ext cx="15243175" cy="80201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9896"/>
            <a:ext cx="13147238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3693-B4FC-3241-9608-54E68782CC67}" type="datetimeFigureOut">
              <a:rPr lang="en-US" smtClean="0"/>
              <a:t>1/5/24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415742"/>
            <a:ext cx="5144572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066830" rtl="0" eaLnBrk="1" latinLnBrk="0" hangingPunct="1">
        <a:lnSpc>
          <a:spcPct val="90000"/>
        </a:lnSpc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8" indent="-266708" algn="l" defTabSz="1066830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+mn-lt"/>
          <a:ea typeface="+mn-ea"/>
          <a:cs typeface="+mn-cs"/>
        </a:defRPr>
      </a:lvl1pPr>
      <a:lvl2pPr marL="80012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472527"/>
            <a:ext cx="12322042" cy="220315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rebuchet MS" panose="020B0703020202090204" pitchFamily="34" charset="0"/>
              </a:rPr>
              <a:t>For Mac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1045613" y="2700897"/>
            <a:ext cx="465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</a:t>
            </a:r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publish and </a:t>
            </a:r>
            <a:r>
              <a:rPr lang="en-US" sz="1800" b="1" dirty="0">
                <a:latin typeface="Trebuchet MS" panose="020B0703020202090204" pitchFamily="34" charset="0"/>
                <a:ea typeface="+mj-ea"/>
                <a:cs typeface="+mj-cs"/>
              </a:rPr>
              <a:t>one that is customizable – allowing for you to insert a specific logo and any copy you’d like.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5795-50CA-E607-A0E8-0006E54C0B34}"/>
              </a:ext>
            </a:extLst>
          </p:cNvPr>
          <p:cNvSpPr txBox="1"/>
          <p:nvPr/>
        </p:nvSpPr>
        <p:spPr>
          <a:xfrm>
            <a:off x="1045613" y="4684568"/>
            <a:ext cx="4465501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2: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3: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#</a:t>
            </a:r>
            <a:r>
              <a:rPr lang="en-US" dirty="0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7B81C5-7BB9-9073-E037-4CADC2D12768}"/>
              </a:ext>
            </a:extLst>
          </p:cNvPr>
          <p:cNvGrpSpPr/>
          <p:nvPr/>
        </p:nvGrpSpPr>
        <p:grpSpPr>
          <a:xfrm>
            <a:off x="6862825" y="2564474"/>
            <a:ext cx="7233528" cy="4362384"/>
            <a:chOff x="6239978" y="3124138"/>
            <a:chExt cx="7233528" cy="43623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1C128-235D-09B6-FF24-0EAC9D1379C7}"/>
                </a:ext>
              </a:extLst>
            </p:cNvPr>
            <p:cNvSpPr txBox="1"/>
            <p:nvPr/>
          </p:nvSpPr>
          <p:spPr>
            <a:xfrm>
              <a:off x="740828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51C06C-5E68-5531-525F-8A2A1F3221F2}"/>
                </a:ext>
              </a:extLst>
            </p:cNvPr>
            <p:cNvSpPr txBox="1"/>
            <p:nvPr/>
          </p:nvSpPr>
          <p:spPr>
            <a:xfrm>
              <a:off x="1127208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pic>
          <p:nvPicPr>
            <p:cNvPr id="19" name="Picture 1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2BFBFCC-7A9E-1073-3D3A-56F8CC04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9978" y="3696522"/>
              <a:ext cx="3202549" cy="3790000"/>
            </a:xfrm>
            <a:prstGeom prst="rect">
              <a:avLst/>
            </a:prstGeom>
          </p:spPr>
        </p:pic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DA96F45-C6D4-A28A-4A59-45F58909F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6613" y="3695487"/>
              <a:ext cx="3536893" cy="2776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53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FF1234D3-8E5A-7FC3-4A5C-6712EEC0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567" y="549646"/>
            <a:ext cx="4142304" cy="3992581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10954567" y="4183380"/>
            <a:ext cx="3575376" cy="1112820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F5521A-BD71-2D8D-1778-F361FC3483A3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516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4DC1E486-B26B-395C-120E-600AE197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033153"/>
            <a:ext cx="13272090" cy="6967847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24" y="2413446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438907-9FC7-7EAF-FF8F-2AB32A96457F}"/>
              </a:ext>
            </a:extLst>
          </p:cNvPr>
          <p:cNvSpPr txBox="1">
            <a:spLocks/>
          </p:cNvSpPr>
          <p:nvPr/>
        </p:nvSpPr>
        <p:spPr>
          <a:xfrm>
            <a:off x="7854624" y="4690111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11F758-80E6-1FD6-4CF9-60B807513599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95802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4DC1E486-B26B-395C-120E-600AE197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033153"/>
            <a:ext cx="13272090" cy="6967847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24" y="2413446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438907-9FC7-7EAF-FF8F-2AB32A96457F}"/>
              </a:ext>
            </a:extLst>
          </p:cNvPr>
          <p:cNvSpPr txBox="1">
            <a:spLocks/>
          </p:cNvSpPr>
          <p:nvPr/>
        </p:nvSpPr>
        <p:spPr>
          <a:xfrm>
            <a:off x="7854624" y="4690111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E2BA50-1F79-F789-2C8F-8CC8D38C5073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70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B6972-F59E-EFF5-5F59-19522433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040" y="2578038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8897040" y="4854703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3498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12AE68-4EB7-6904-720F-7685023A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040" y="2578038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8897040" y="4854703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1F9867-30FD-26B6-EEF3-CA876F3C3BD0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290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18750361-C258-45EB-42E9-F92C1717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2A74557-6C96-741A-70AF-00B907C5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088" y="438342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2D9F008-CFCF-EA72-7DDC-F55085EEE850}"/>
              </a:ext>
            </a:extLst>
          </p:cNvPr>
          <p:cNvSpPr txBox="1">
            <a:spLocks/>
          </p:cNvSpPr>
          <p:nvPr/>
        </p:nvSpPr>
        <p:spPr>
          <a:xfrm>
            <a:off x="4187952" y="2043536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5665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3A47DFE9-4B38-7071-9CA3-F526FA5E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088" y="438342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4187952" y="2043536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1F9867-30FD-26B6-EEF3-CA876F3C3BD0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966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BCB4E01A-934F-F964-40EE-F7C5F2AE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6892FF-C952-4880-23EC-A76F65ADF159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448" y="2198133"/>
            <a:ext cx="5481025" cy="2252914"/>
          </a:xfrm>
        </p:spPr>
        <p:txBody>
          <a:bodyPr wrap="square"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9AF79E-CA06-7083-A3FD-F33753F175EB}"/>
              </a:ext>
            </a:extLst>
          </p:cNvPr>
          <p:cNvSpPr txBox="1">
            <a:spLocks/>
          </p:cNvSpPr>
          <p:nvPr/>
        </p:nvSpPr>
        <p:spPr>
          <a:xfrm>
            <a:off x="8156448" y="4436332"/>
            <a:ext cx="3913632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628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BCB4E01A-934F-F964-40EE-F7C5F2AE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56" y="2435877"/>
            <a:ext cx="5481025" cy="2252914"/>
          </a:xfrm>
        </p:spPr>
        <p:txBody>
          <a:bodyPr wrap="square">
            <a:normAutofit fontScale="90000"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2D7830-DA50-B2AC-26F4-5C59E96D6695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2B5DD8D-11BF-0157-E292-BEA4433C50F4}"/>
              </a:ext>
            </a:extLst>
          </p:cNvPr>
          <p:cNvSpPr txBox="1">
            <a:spLocks/>
          </p:cNvSpPr>
          <p:nvPr/>
        </p:nvSpPr>
        <p:spPr>
          <a:xfrm>
            <a:off x="7991856" y="4422282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</p:spTree>
    <p:extLst>
      <p:ext uri="{BB962C8B-B14F-4D97-AF65-F5344CB8AC3E}">
        <p14:creationId xmlns:p14="http://schemas.microsoft.com/office/powerpoint/2010/main" val="325272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1E3596B6-B12E-111C-FDAB-ECC123D7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104" y="858966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7123104" y="3135631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5763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D42-2EBD-B572-2C6F-363F75D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472527"/>
            <a:ext cx="12322042" cy="220315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rebuchet MS" panose="020B0703020202090204" pitchFamily="34" charset="0"/>
              </a:rPr>
              <a:t>For Windows Users: Best Practices: Step-by-Step Guide To Customizable 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99159-9DCC-684C-2A7E-D99569FACDBB}"/>
              </a:ext>
            </a:extLst>
          </p:cNvPr>
          <p:cNvSpPr txBox="1"/>
          <p:nvPr/>
        </p:nvSpPr>
        <p:spPr>
          <a:xfrm>
            <a:off x="1045613" y="2700897"/>
            <a:ext cx="465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5795-50CA-E607-A0E8-0006E54C0B34}"/>
              </a:ext>
            </a:extLst>
          </p:cNvPr>
          <p:cNvSpPr txBox="1"/>
          <p:nvPr/>
        </p:nvSpPr>
        <p:spPr>
          <a:xfrm>
            <a:off x="1045613" y="4584159"/>
            <a:ext cx="4243079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2: Click Change File Type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3: Under Image File Types,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4: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Step 5: Don’t Forget to Use the Hashtag #</a:t>
            </a:r>
            <a:r>
              <a:rPr lang="en-US" dirty="0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 dirty="0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7B81C5-7BB9-9073-E037-4CADC2D12768}"/>
              </a:ext>
            </a:extLst>
          </p:cNvPr>
          <p:cNvGrpSpPr/>
          <p:nvPr/>
        </p:nvGrpSpPr>
        <p:grpSpPr>
          <a:xfrm>
            <a:off x="6867174" y="2564474"/>
            <a:ext cx="6647536" cy="369332"/>
            <a:chOff x="6244327" y="3124138"/>
            <a:chExt cx="6647536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1C128-235D-09B6-FF24-0EAC9D1379C7}"/>
                </a:ext>
              </a:extLst>
            </p:cNvPr>
            <p:cNvSpPr txBox="1"/>
            <p:nvPr/>
          </p:nvSpPr>
          <p:spPr>
            <a:xfrm>
              <a:off x="624432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51C06C-5E68-5531-525F-8A2A1F3221F2}"/>
                </a:ext>
              </a:extLst>
            </p:cNvPr>
            <p:cNvSpPr txBox="1"/>
            <p:nvPr/>
          </p:nvSpPr>
          <p:spPr>
            <a:xfrm>
              <a:off x="9009834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FB90D0-E01D-5056-3ECE-B816EEE398D7}"/>
                </a:ext>
              </a:extLst>
            </p:cNvPr>
            <p:cNvSpPr txBox="1"/>
            <p:nvPr/>
          </p:nvSpPr>
          <p:spPr>
            <a:xfrm>
              <a:off x="1202592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F2032"/>
                  </a:solidFill>
                  <a:latin typeface="Trebuchet MS" panose="020B0703020202090204" pitchFamily="34" charset="0"/>
                </a:rPr>
                <a:t>Step 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5C2B46-201F-6EA7-76E4-6BDAE1A4A7AE}"/>
              </a:ext>
            </a:extLst>
          </p:cNvPr>
          <p:cNvGrpSpPr/>
          <p:nvPr/>
        </p:nvGrpSpPr>
        <p:grpSpPr>
          <a:xfrm>
            <a:off x="5970962" y="3413182"/>
            <a:ext cx="8560584" cy="3225142"/>
            <a:chOff x="5970962" y="3336296"/>
            <a:chExt cx="9102620" cy="3684236"/>
          </a:xfrm>
          <a:effectLst>
            <a:outerShdw blurRad="254951" sx="102000" sy="102000" algn="ctr" rotWithShape="0">
              <a:prstClr val="black">
                <a:alpha val="11000"/>
              </a:prstClr>
            </a:outerShdw>
          </a:effectLst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99B413-30B3-C95A-A04B-F20D8F545C1F}"/>
                </a:ext>
              </a:extLst>
            </p:cNvPr>
            <p:cNvGrpSpPr/>
            <p:nvPr/>
          </p:nvGrpSpPr>
          <p:grpSpPr>
            <a:xfrm>
              <a:off x="9089529" y="3336296"/>
              <a:ext cx="2634379" cy="3684236"/>
              <a:chOff x="9444662" y="3065995"/>
              <a:chExt cx="2475326" cy="346179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F610EEB-98AE-2928-7432-685F97C542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62277"/>
              <a:stretch/>
            </p:blipFill>
            <p:spPr>
              <a:xfrm>
                <a:off x="9444662" y="3065995"/>
                <a:ext cx="2321606" cy="3461797"/>
              </a:xfrm>
              <a:prstGeom prst="rect">
                <a:avLst/>
              </a:prstGeom>
            </p:spPr>
          </p:pic>
          <p:pic>
            <p:nvPicPr>
              <p:cNvPr id="9" name="Picture 8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8D6C845-8BD6-EB6B-3348-21FACCE08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8650" t="36943" r="1938" b="55992"/>
              <a:stretch/>
            </p:blipFill>
            <p:spPr>
              <a:xfrm>
                <a:off x="11278461" y="5315172"/>
                <a:ext cx="641527" cy="276351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6D36A5-11EC-812B-2813-09A6B15FF232}"/>
                </a:ext>
              </a:extLst>
            </p:cNvPr>
            <p:cNvGrpSpPr/>
            <p:nvPr/>
          </p:nvGrpSpPr>
          <p:grpSpPr>
            <a:xfrm>
              <a:off x="5970962" y="3336296"/>
              <a:ext cx="2663567" cy="3684236"/>
              <a:chOff x="6341665" y="3065995"/>
              <a:chExt cx="2663567" cy="368423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EE88573-E2DE-EB5B-3556-DD3432CB7A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2922" b="8821"/>
              <a:stretch/>
            </p:blipFill>
            <p:spPr>
              <a:xfrm>
                <a:off x="6341665" y="3065995"/>
                <a:ext cx="2663567" cy="3684236"/>
              </a:xfrm>
              <a:prstGeom prst="rect">
                <a:avLst/>
              </a:prstGeom>
            </p:spPr>
          </p:pic>
          <p:pic>
            <p:nvPicPr>
              <p:cNvPr id="12" name="Picture 1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FE7DE344-83B6-FD5E-2C73-5655AF9370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8650" t="36943" r="1938" b="55992"/>
              <a:stretch/>
            </p:blipFill>
            <p:spPr>
              <a:xfrm>
                <a:off x="7117867" y="5681328"/>
                <a:ext cx="641527" cy="276351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867362-9F91-B1C7-EC07-8E0411853D58}"/>
                </a:ext>
              </a:extLst>
            </p:cNvPr>
            <p:cNvGrpSpPr/>
            <p:nvPr/>
          </p:nvGrpSpPr>
          <p:grpSpPr>
            <a:xfrm>
              <a:off x="12015311" y="3337653"/>
              <a:ext cx="3058271" cy="2655785"/>
              <a:chOff x="11935559" y="3094105"/>
              <a:chExt cx="3058271" cy="265578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98B9306-FD2B-46DF-10B4-1F26CABA1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202" t="8802" r="12599" b="16177"/>
              <a:stretch/>
            </p:blipFill>
            <p:spPr>
              <a:xfrm>
                <a:off x="11935559" y="3094105"/>
                <a:ext cx="3033331" cy="2655785"/>
              </a:xfrm>
              <a:prstGeom prst="rect">
                <a:avLst/>
              </a:prstGeom>
            </p:spPr>
          </p:pic>
          <p:pic>
            <p:nvPicPr>
              <p:cNvPr id="15" name="Picture 14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DA3006C9-D0C4-412C-B270-1B4E412955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8650" t="36943" r="1938" b="55992"/>
              <a:stretch/>
            </p:blipFill>
            <p:spPr>
              <a:xfrm>
                <a:off x="14519427" y="4585186"/>
                <a:ext cx="474403" cy="2043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760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57B98BCB-9435-4421-1493-D4A84245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0000" cy="8001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104" y="858966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7123104" y="3135631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CC55B1-A277-6578-2646-BB81971504A4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267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0AAB95-9FF7-AB4A-F546-7F05B1D516E8}"/>
              </a:ext>
            </a:extLst>
          </p:cNvPr>
          <p:cNvGrpSpPr/>
          <p:nvPr/>
        </p:nvGrpSpPr>
        <p:grpSpPr>
          <a:xfrm>
            <a:off x="152400" y="49261"/>
            <a:ext cx="12644799" cy="7964390"/>
            <a:chOff x="152400" y="49261"/>
            <a:chExt cx="12644799" cy="7964390"/>
          </a:xfrm>
        </p:grpSpPr>
        <p:pic>
          <p:nvPicPr>
            <p:cNvPr id="2" name="Picture 1" descr="A close-up of a person's profile&#10;&#10;Description automatically generated">
              <a:extLst>
                <a:ext uri="{FF2B5EF4-FFF2-40B4-BE49-F238E27FC236}">
                  <a16:creationId xmlns:a16="http://schemas.microsoft.com/office/drawing/2014/main" id="{C3645C4D-9FAB-9316-52A7-077C4F13D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5047"/>
            <a:stretch/>
          </p:blipFill>
          <p:spPr>
            <a:xfrm>
              <a:off x="152400" y="49261"/>
              <a:ext cx="4948930" cy="7964389"/>
            </a:xfrm>
            <a:prstGeom prst="rect">
              <a:avLst/>
            </a:prstGeom>
          </p:spPr>
        </p:pic>
        <p:pic>
          <p:nvPicPr>
            <p:cNvPr id="3" name="Picture 2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2F063020-AA02-9B25-F631-A63E763F3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235"/>
            <a:stretch/>
          </p:blipFill>
          <p:spPr>
            <a:xfrm>
              <a:off x="4045810" y="2394541"/>
              <a:ext cx="8751389" cy="560645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49E5A7-2F50-F347-14AC-C6C73F33A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656" b="27808"/>
            <a:stretch/>
          </p:blipFill>
          <p:spPr>
            <a:xfrm>
              <a:off x="4660519" y="2345163"/>
              <a:ext cx="2232985" cy="5668488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6DF2EE4-6F49-639F-2A3C-B85CAF78E30C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35F636E-C90B-9691-E2EA-53050B26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0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DEEAAAD-1B4C-1DD5-1384-334F5A2CE2F5}"/>
              </a:ext>
            </a:extLst>
          </p:cNvPr>
          <p:cNvSpPr txBox="1">
            <a:spLocks/>
          </p:cNvSpPr>
          <p:nvPr/>
        </p:nvSpPr>
        <p:spPr>
          <a:xfrm>
            <a:off x="3383280" y="1605194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4255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CC55B1-A277-6578-2646-BB81971504A4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89AF38F-8D63-CDD0-B38E-CDB502F1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0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5E7C2B-FAB4-852F-E881-668FA3D73966}"/>
              </a:ext>
            </a:extLst>
          </p:cNvPr>
          <p:cNvSpPr txBox="1">
            <a:spLocks/>
          </p:cNvSpPr>
          <p:nvPr/>
        </p:nvSpPr>
        <p:spPr>
          <a:xfrm>
            <a:off x="3383280" y="1605194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4D4338-D873-ABF6-6369-347243F387B1}"/>
              </a:ext>
            </a:extLst>
          </p:cNvPr>
          <p:cNvGrpSpPr/>
          <p:nvPr/>
        </p:nvGrpSpPr>
        <p:grpSpPr>
          <a:xfrm>
            <a:off x="257634" y="234613"/>
            <a:ext cx="12644799" cy="7964390"/>
            <a:chOff x="152400" y="49261"/>
            <a:chExt cx="12644799" cy="7964390"/>
          </a:xfrm>
        </p:grpSpPr>
        <p:pic>
          <p:nvPicPr>
            <p:cNvPr id="4" name="Picture 3" descr="A close-up of a person's profile&#10;&#10;Description automatically generated">
              <a:extLst>
                <a:ext uri="{FF2B5EF4-FFF2-40B4-BE49-F238E27FC236}">
                  <a16:creationId xmlns:a16="http://schemas.microsoft.com/office/drawing/2014/main" id="{1C1CA199-D8B8-06A9-2706-C39D931A8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047"/>
            <a:stretch/>
          </p:blipFill>
          <p:spPr>
            <a:xfrm>
              <a:off x="152400" y="49261"/>
              <a:ext cx="4948930" cy="7964389"/>
            </a:xfrm>
            <a:prstGeom prst="rect">
              <a:avLst/>
            </a:prstGeom>
          </p:spPr>
        </p:pic>
        <p:pic>
          <p:nvPicPr>
            <p:cNvPr id="5" name="Picture 4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771D5510-E58C-8856-954E-FDD2170F4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0235"/>
            <a:stretch/>
          </p:blipFill>
          <p:spPr>
            <a:xfrm>
              <a:off x="4045810" y="2394541"/>
              <a:ext cx="8751389" cy="56064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567110-7F2C-A779-13BB-2D33E21C8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656" b="27808"/>
            <a:stretch/>
          </p:blipFill>
          <p:spPr>
            <a:xfrm>
              <a:off x="4660519" y="2345163"/>
              <a:ext cx="2232985" cy="566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F54C087C-A35E-9F3C-8025-05A7FD538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DF2EE4-6F49-639F-2A3C-B85CAF78E30C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35F636E-C90B-9691-E2EA-53050B26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0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DEEAAAD-1B4C-1DD5-1384-334F5A2CE2F5}"/>
              </a:ext>
            </a:extLst>
          </p:cNvPr>
          <p:cNvSpPr txBox="1">
            <a:spLocks/>
          </p:cNvSpPr>
          <p:nvPr/>
        </p:nvSpPr>
        <p:spPr>
          <a:xfrm>
            <a:off x="3383280" y="1605194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4105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C047B894-075F-EF7C-5802-FF49FA0B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9CC55B1-A277-6578-2646-BB81971504A4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F89AF38F-8D63-CDD0-B38E-CDB502F1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0"/>
            <a:ext cx="9761042" cy="225291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5E7C2B-FAB4-852F-E881-668FA3D73966}"/>
              </a:ext>
            </a:extLst>
          </p:cNvPr>
          <p:cNvSpPr txBox="1">
            <a:spLocks/>
          </p:cNvSpPr>
          <p:nvPr/>
        </p:nvSpPr>
        <p:spPr>
          <a:xfrm>
            <a:off x="3383280" y="1605194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</p:spTree>
    <p:extLst>
      <p:ext uri="{BB962C8B-B14F-4D97-AF65-F5344CB8AC3E}">
        <p14:creationId xmlns:p14="http://schemas.microsoft.com/office/powerpoint/2010/main" val="38903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wheelchair&#10;&#10;Description automatically generated">
            <a:extLst>
              <a:ext uri="{FF2B5EF4-FFF2-40B4-BE49-F238E27FC236}">
                <a16:creationId xmlns:a16="http://schemas.microsoft.com/office/drawing/2014/main" id="{75EF176C-0F7D-7552-6930-D809DC86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31" y="749796"/>
            <a:ext cx="13811816" cy="725120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648" y="2578038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9189648" y="4854703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8014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wheelchair&#10;&#10;Description automatically generated">
            <a:extLst>
              <a:ext uri="{FF2B5EF4-FFF2-40B4-BE49-F238E27FC236}">
                <a16:creationId xmlns:a16="http://schemas.microsoft.com/office/drawing/2014/main" id="{75EF176C-0F7D-7552-6930-D809DC86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31" y="749796"/>
            <a:ext cx="13811816" cy="72512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648" y="2578038"/>
            <a:ext cx="6679586" cy="225291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9189648" y="4854703"/>
            <a:ext cx="6501456" cy="687216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25B92B-10D8-C031-9720-077DBC676C41}"/>
              </a:ext>
            </a:extLst>
          </p:cNvPr>
          <p:cNvSpPr/>
          <p:nvPr/>
        </p:nvSpPr>
        <p:spPr>
          <a:xfrm>
            <a:off x="13472881" y="6280295"/>
            <a:ext cx="1428184" cy="14281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237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FF1234D3-8E5A-7FC3-4A5C-6712EEC0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5241588" cy="80018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C0BC40-E7FF-7991-4D1A-3000694418ED}"/>
              </a:ext>
            </a:extLst>
          </p:cNvPr>
          <p:cNvSpPr/>
          <p:nvPr/>
        </p:nvSpPr>
        <p:spPr>
          <a:xfrm>
            <a:off x="13472881" y="6283420"/>
            <a:ext cx="1428184" cy="1428184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Your Logo Goes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871" y="366766"/>
            <a:ext cx="4142304" cy="3992581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7200" b="1" dirty="0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11100871" y="4247248"/>
            <a:ext cx="3575376" cy="1112820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7904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17" ma:contentTypeDescription="Create a new document." ma:contentTypeScope="" ma:versionID="ebbf6d7a9d48f384ff8df7072e42756c">
  <xsd:schema xmlns:xsd="http://www.w3.org/2001/XMLSchema" xmlns:xs="http://www.w3.org/2001/XMLSchema" xmlns:p="http://schemas.microsoft.com/office/2006/metadata/properties" xmlns:ns2="36e49053-1961-46de-9bb2-e98cd2155f11" xmlns:ns3="0d6fa9a0-74d4-42c4-8398-69cb66e7b544" targetNamespace="http://schemas.microsoft.com/office/2006/metadata/properties" ma:root="true" ma:fieldsID="219559097dad91703c764bcc3b79273f" ns2:_="" ns3:_=""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Props1.xml><?xml version="1.0" encoding="utf-8"?>
<ds:datastoreItem xmlns:ds="http://schemas.openxmlformats.org/officeDocument/2006/customXml" ds:itemID="{A668168B-5EB3-492D-B009-5D6CF9151EAB}"/>
</file>

<file path=customXml/itemProps2.xml><?xml version="1.0" encoding="utf-8"?>
<ds:datastoreItem xmlns:ds="http://schemas.openxmlformats.org/officeDocument/2006/customXml" ds:itemID="{FB1EC6EF-78B2-4C19-8DD0-3503FC308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6AA462-E9DE-4313-BCBF-0ADADE65C6E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2997</TotalTime>
  <Words>386</Words>
  <Application>Microsoft Macintosh PowerPoint</Application>
  <PresentationFormat>Custom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Gotham Book</vt:lpstr>
      <vt:lpstr>Trebuchet MS</vt:lpstr>
      <vt:lpstr>Office Theme</vt:lpstr>
      <vt:lpstr>For Mac Users: Best Practices: Step-by-Step Guide To Customizable Graphics</vt:lpstr>
      <vt:lpstr>For Windows Users: Best Practices: Step-by-Step Guide To Customizable Graphics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Kassy Ruiz</dc:creator>
  <cp:lastModifiedBy>Derek Zheng</cp:lastModifiedBy>
  <cp:revision>4</cp:revision>
  <dcterms:created xsi:type="dcterms:W3CDTF">2023-10-17T20:27:43Z</dcterms:created>
  <dcterms:modified xsi:type="dcterms:W3CDTF">2024-01-05T17:17:28Z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</Properties>
</file>