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79" r:id="rId5"/>
    <p:sldMasterId id="2147483690" r:id="rId6"/>
    <p:sldMasterId id="2147483699" r:id="rId7"/>
    <p:sldMasterId id="2147483672" r:id="rId8"/>
  </p:sldMasterIdLst>
  <p:sldIdLst>
    <p:sldId id="296" r:id="rId9"/>
    <p:sldId id="298" r:id="rId10"/>
    <p:sldId id="301" r:id="rId11"/>
    <p:sldId id="256" r:id="rId12"/>
    <p:sldId id="299" r:id="rId13"/>
    <p:sldId id="300" r:id="rId14"/>
    <p:sldId id="259" r:id="rId15"/>
    <p:sldId id="260" r:id="rId16"/>
    <p:sldId id="261" r:id="rId17"/>
    <p:sldId id="262" r:id="rId18"/>
    <p:sldId id="263" r:id="rId19"/>
    <p:sldId id="302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30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304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305" r:id="rId47"/>
    <p:sldId id="280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306" r:id="rId56"/>
  </p:sldIdLst>
  <p:sldSz cx="13716000" cy="13716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Trebuchet MS" panose="020B0603020202020204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ample Headlines" id="{98664E90-6BFA-E641-B109-6566679117FA}">
          <p14:sldIdLst>
            <p14:sldId id="296"/>
            <p14:sldId id="298"/>
            <p14:sldId id="301"/>
            <p14:sldId id="256"/>
            <p14:sldId id="299"/>
            <p14:sldId id="300"/>
            <p14:sldId id="259"/>
            <p14:sldId id="260"/>
            <p14:sldId id="261"/>
            <p14:sldId id="262"/>
            <p14:sldId id="263"/>
            <p14:sldId id="302"/>
          </p14:sldIdLst>
        </p14:section>
        <p14:section name="Face Template" id="{09181310-0322-7A49-A5D3-609F313DE151}">
          <p14:sldIdLst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303"/>
          </p14:sldIdLst>
        </p14:section>
        <p14:section name="No Face Template" id="{400006B0-CFC7-2C45-806B-8E31B8C1290F}">
          <p14:sldIdLst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304"/>
          </p14:sldIdLst>
        </p14:section>
        <p14:section name="Mask Tempalte" id="{D699808C-BB4E-E24D-9AE7-211FBF5CE43D}">
          <p14:sldIdLst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305"/>
          </p14:sldIdLst>
        </p14:section>
        <p14:section name="Mask No Face Template" id="{BAC44665-C50F-9A4F-A0C3-405B8320B4E6}">
          <p14:sldIdLst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442"/>
    <a:srgbClr val="2EA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F08C9-10BD-4244-A4FF-0711DC93A2A2}" v="17" dt="2023-08-18T15:34:15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31" d="100"/>
          <a:sy n="31" d="100"/>
        </p:scale>
        <p:origin x="1860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5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1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sign&#10;&#10;Description automatically generated">
            <a:extLst>
              <a:ext uri="{FF2B5EF4-FFF2-40B4-BE49-F238E27FC236}">
                <a16:creationId xmlns:a16="http://schemas.microsoft.com/office/drawing/2014/main" id="{AB7D8C86-6A2B-8614-D44A-AB14DF0BE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DA2974-1193-C2CD-FDEB-A2E95E1F9C44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50365-B386-B1F3-9CDC-36AD3ED8DA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554A795-44E1-0D0D-F763-1A680C49C0B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893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DE8CF-32A2-DA69-6234-755F68718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2244726"/>
            <a:ext cx="10287000" cy="47752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F9D9D-CC17-0BD7-BC26-92EF7189E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500" y="7204076"/>
            <a:ext cx="10287000" cy="3311524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53221-F615-E3F7-79E7-3745461C7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430F-726C-B940-A257-4B083F6EE11C}" type="datetime1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DE9B9-871B-6B50-A5B8-2B3E8166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EFAED-FE70-D330-A35F-476AD76A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DFD7-8F03-F042-9F58-B5099D733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0B9E5ED5-55F4-7096-10A5-08D26E66A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DA2974-1193-C2CD-FDEB-A2E95E1F9C44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50365-B386-B1F3-9CDC-36AD3ED8DA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554A795-44E1-0D0D-F763-1A680C49C0B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2289144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person holding a red file&#10;&#10;Description automatically generated">
            <a:extLst>
              <a:ext uri="{FF2B5EF4-FFF2-40B4-BE49-F238E27FC236}">
                <a16:creationId xmlns:a16="http://schemas.microsoft.com/office/drawing/2014/main" id="{8774B93F-C4E8-75C4-FCA0-00413F76C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8070AEB-BF89-2C52-1145-4273387642EC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AD5C1-2284-B9C4-831C-A03D1944D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203C1D-C836-CD73-6D27-3C81F30E46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3136452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a red shirt&#10;&#10;Description automatically generated">
            <a:extLst>
              <a:ext uri="{FF2B5EF4-FFF2-40B4-BE49-F238E27FC236}">
                <a16:creationId xmlns:a16="http://schemas.microsoft.com/office/drawing/2014/main" id="{CF20E0CE-D7E9-6AA1-F0F4-E2FA1B5186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3716001" cy="137160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8070AEB-BF89-2C52-1145-4273387642EC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AD5C1-2284-B9C4-831C-A03D1944D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203C1D-C836-CD73-6D27-3C81F30E46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99150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ballot&#10;&#10;Description automatically generated">
            <a:extLst>
              <a:ext uri="{FF2B5EF4-FFF2-40B4-BE49-F238E27FC236}">
                <a16:creationId xmlns:a16="http://schemas.microsoft.com/office/drawing/2014/main" id="{D68F76BB-EE6D-33C3-2DA7-020703643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6442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26442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7A745E1-7D91-C7C8-DADB-1A81CB147920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1209E-CF71-F833-FADC-D673DF844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E1FE5D-0ABD-F250-FA9C-CBF4C0D63FA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3341655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papers&#10;&#10;Description automatically generated">
            <a:extLst>
              <a:ext uri="{FF2B5EF4-FFF2-40B4-BE49-F238E27FC236}">
                <a16:creationId xmlns:a16="http://schemas.microsoft.com/office/drawing/2014/main" id="{9B3E152A-8105-69C7-65DE-7B3D81823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613062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eelchair with a person in a headscarf&#10;&#10;Description automatically generated">
            <a:extLst>
              <a:ext uri="{FF2B5EF4-FFF2-40B4-BE49-F238E27FC236}">
                <a16:creationId xmlns:a16="http://schemas.microsoft.com/office/drawing/2014/main" id="{EC48A907-1718-BE09-1DBE-2309C837C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158474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eelchair with a person in a wheelchair&#10;&#10;Description automatically generated">
            <a:extLst>
              <a:ext uri="{FF2B5EF4-FFF2-40B4-BE49-F238E27FC236}">
                <a16:creationId xmlns:a16="http://schemas.microsoft.com/office/drawing/2014/main" id="{8D70FE54-F31C-B0F7-21F5-B130A9967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1710072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cane and a dog&#10;&#10;Description automatically generated">
            <a:extLst>
              <a:ext uri="{FF2B5EF4-FFF2-40B4-BE49-F238E27FC236}">
                <a16:creationId xmlns:a16="http://schemas.microsoft.com/office/drawing/2014/main" id="{D216CFBF-2655-9439-13F1-48BD11F58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0992662-248D-4C48-A814-046CC96624B3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47175-D062-4005-0455-6D6D3E65D6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E56FE2-B879-BF83-40E0-A45F5B1538B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2098518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1953090D-DF86-5280-B45C-C2812D103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3113" y="1917531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23113" y="4899686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0992662-248D-4C48-A814-046CC96624B3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47175-D062-4005-0455-6D6D3E65D6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E56FE2-B879-BF83-40E0-A45F5B1538B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26531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artoon of a person holding a red file&#10;&#10;Description automatically generated">
            <a:extLst>
              <a:ext uri="{FF2B5EF4-FFF2-40B4-BE49-F238E27FC236}">
                <a16:creationId xmlns:a16="http://schemas.microsoft.com/office/drawing/2014/main" id="{86B38C44-FC6A-7455-351C-B2BE6E37E0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8070AEB-BF89-2C52-1145-4273387642EC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AD5C1-2284-B9C4-831C-A03D1944D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203C1D-C836-CD73-6D27-3C81F30E46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4215618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mask and holding a sign&#10;&#10;Description automatically generated">
            <a:extLst>
              <a:ext uri="{FF2B5EF4-FFF2-40B4-BE49-F238E27FC236}">
                <a16:creationId xmlns:a16="http://schemas.microsoft.com/office/drawing/2014/main" id="{E85B490A-C342-DEAA-602E-E0E1AFDE4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DA2974-1193-C2CD-FDEB-A2E95E1F9C44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50365-B386-B1F3-9CDC-36AD3ED8DA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554A795-44E1-0D0D-F763-1A680C49C0B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776950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a mask and holding a file&#10;&#10;Description automatically generated">
            <a:extLst>
              <a:ext uri="{FF2B5EF4-FFF2-40B4-BE49-F238E27FC236}">
                <a16:creationId xmlns:a16="http://schemas.microsoft.com/office/drawing/2014/main" id="{3FE21D60-F722-D510-5DDA-2C893AFC3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3715999" cy="13715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8070AEB-BF89-2C52-1145-4273387642EC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AD5C1-2284-B9C4-831C-A03D1944D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203C1D-C836-CD73-6D27-3C81F30E46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4042132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mask&#10;&#10;Description automatically generated">
            <a:extLst>
              <a:ext uri="{FF2B5EF4-FFF2-40B4-BE49-F238E27FC236}">
                <a16:creationId xmlns:a16="http://schemas.microsoft.com/office/drawing/2014/main" id="{8C7285E3-C05D-8B71-B137-BCF2A5074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8070AEB-BF89-2C52-1145-4273387642EC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AD5C1-2284-B9C4-831C-A03D1944D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203C1D-C836-CD73-6D27-3C81F30E46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2440942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mask and holding a sign&#10;&#10;Description automatically generated">
            <a:extLst>
              <a:ext uri="{FF2B5EF4-FFF2-40B4-BE49-F238E27FC236}">
                <a16:creationId xmlns:a16="http://schemas.microsoft.com/office/drawing/2014/main" id="{7D38CDB6-671A-9163-E26B-BFB54370B0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6442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26442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7A745E1-7D91-C7C8-DADB-1A81CB147920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1209E-CF71-F833-FADC-D673DF844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E1FE5D-0ABD-F250-FA9C-CBF4C0D63FA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1307974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wearing face masks&#10;&#10;Description automatically generated">
            <a:extLst>
              <a:ext uri="{FF2B5EF4-FFF2-40B4-BE49-F238E27FC236}">
                <a16:creationId xmlns:a16="http://schemas.microsoft.com/office/drawing/2014/main" id="{609BC97C-5AC6-ED82-DC3B-CD44166EE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3715999" cy="13715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278470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eelchair with a mask&#10;&#10;Description automatically generated">
            <a:extLst>
              <a:ext uri="{FF2B5EF4-FFF2-40B4-BE49-F238E27FC236}">
                <a16:creationId xmlns:a16="http://schemas.microsoft.com/office/drawing/2014/main" id="{E14A3369-AFBA-CAA6-BC41-25786A779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2201415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eelchair with a person in a mask&#10;&#10;Description automatically generated">
            <a:extLst>
              <a:ext uri="{FF2B5EF4-FFF2-40B4-BE49-F238E27FC236}">
                <a16:creationId xmlns:a16="http://schemas.microsoft.com/office/drawing/2014/main" id="{B1CE7889-0A76-BE05-57DE-FB31BB26A9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3715999" cy="13715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3278315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cane and a dog&#10;&#10;Description automatically generated">
            <a:extLst>
              <a:ext uri="{FF2B5EF4-FFF2-40B4-BE49-F238E27FC236}">
                <a16:creationId xmlns:a16="http://schemas.microsoft.com/office/drawing/2014/main" id="{E840AE71-5A67-0110-F039-3A87577C7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3715999" cy="13715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0992662-248D-4C48-A814-046CC96624B3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47175-D062-4005-0455-6D6D3E65D6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E56FE2-B879-BF83-40E0-A45F5B1538B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3449767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face mask standing next to a car&#10;&#10;Description automatically generated">
            <a:extLst>
              <a:ext uri="{FF2B5EF4-FFF2-40B4-BE49-F238E27FC236}">
                <a16:creationId xmlns:a16="http://schemas.microsoft.com/office/drawing/2014/main" id="{28354D25-3661-E624-8613-CF4B948FB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3113" y="1917531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23113" y="4899686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0992662-248D-4C48-A814-046CC96624B3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47175-D062-4005-0455-6D6D3E65D6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E56FE2-B879-BF83-40E0-A45F5B1538B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1751653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mask and writing on a paper&#10;&#10;Description automatically generated">
            <a:extLst>
              <a:ext uri="{FF2B5EF4-FFF2-40B4-BE49-F238E27FC236}">
                <a16:creationId xmlns:a16="http://schemas.microsoft.com/office/drawing/2014/main" id="{5A4FD192-03EC-1EC8-031F-F3BF9918CE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DA2974-1193-C2CD-FDEB-A2E95E1F9C44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50365-B386-B1F3-9CDC-36AD3ED8DA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554A795-44E1-0D0D-F763-1A680C49C0B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160667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red shirt&#10;&#10;Description automatically generated">
            <a:extLst>
              <a:ext uri="{FF2B5EF4-FFF2-40B4-BE49-F238E27FC236}">
                <a16:creationId xmlns:a16="http://schemas.microsoft.com/office/drawing/2014/main" id="{24C61D04-8B6F-5B3C-B759-E96F63C7D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8070AEB-BF89-2C52-1145-4273387642EC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AD5C1-2284-B9C4-831C-A03D1944D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203C1D-C836-CD73-6D27-3C81F30E46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2209056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a mask and holding a red file&#10;&#10;Description automatically generated">
            <a:extLst>
              <a:ext uri="{FF2B5EF4-FFF2-40B4-BE49-F238E27FC236}">
                <a16:creationId xmlns:a16="http://schemas.microsoft.com/office/drawing/2014/main" id="{1BA9482A-4082-7382-4E75-F2ECCCB0F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8070AEB-BF89-2C52-1145-4273387642EC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AD5C1-2284-B9C4-831C-A03D1944D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203C1D-C836-CD73-6D27-3C81F30E46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4231323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C7384F52-B339-054C-E3F5-1EB6245FA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3715999" cy="13715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8070AEB-BF89-2C52-1145-4273387642EC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AD5C1-2284-B9C4-831C-A03D1944D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203C1D-C836-CD73-6D27-3C81F30E468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744965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mask and holding a sign&#10;&#10;Description automatically generated">
            <a:extLst>
              <a:ext uri="{FF2B5EF4-FFF2-40B4-BE49-F238E27FC236}">
                <a16:creationId xmlns:a16="http://schemas.microsoft.com/office/drawing/2014/main" id="{411251A2-78C0-B034-08B5-2AD034689E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3715999" cy="13715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6442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26442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7A745E1-7D91-C7C8-DADB-1A81CB147920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1209E-CF71-F833-FADC-D673DF844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E1FE5D-0ABD-F250-FA9C-CBF4C0D63FA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1390328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wearing face masks&#10;&#10;Description automatically generated">
            <a:extLst>
              <a:ext uri="{FF2B5EF4-FFF2-40B4-BE49-F238E27FC236}">
                <a16:creationId xmlns:a16="http://schemas.microsoft.com/office/drawing/2014/main" id="{3BBF550B-F306-2F37-5616-403B4184B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3711093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in a wheelchair with a person in a mask&#10;&#10;Description automatically generated">
            <a:extLst>
              <a:ext uri="{FF2B5EF4-FFF2-40B4-BE49-F238E27FC236}">
                <a16:creationId xmlns:a16="http://schemas.microsoft.com/office/drawing/2014/main" id="{F7600726-34C5-E3FC-96F0-B0CA396D3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4218655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wheelchair with a person in a mask&#10;&#10;Description automatically generated">
            <a:extLst>
              <a:ext uri="{FF2B5EF4-FFF2-40B4-BE49-F238E27FC236}">
                <a16:creationId xmlns:a16="http://schemas.microsoft.com/office/drawing/2014/main" id="{DB9D4E50-CFDA-5F63-4797-D85C31D44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3826340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cane and a dog&#10;&#10;Description automatically generated">
            <a:extLst>
              <a:ext uri="{FF2B5EF4-FFF2-40B4-BE49-F238E27FC236}">
                <a16:creationId xmlns:a16="http://schemas.microsoft.com/office/drawing/2014/main" id="{E840AE71-5A67-0110-F039-3A87577C7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3715999" cy="13715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0992662-248D-4C48-A814-046CC96624B3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47175-D062-4005-0455-6D6D3E65D6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E56FE2-B879-BF83-40E0-A45F5B1538B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3086726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84F29EFB-0C67-8D8F-ABC6-B982CF1FA6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3113" y="1917531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23113" y="4899686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0992662-248D-4C48-A814-046CC96624B3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47175-D062-4005-0455-6D6D3E65D6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E56FE2-B879-BF83-40E0-A45F5B1538B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2725218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BA89-749D-1CAB-27CE-49E6194EA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2244725"/>
            <a:ext cx="10287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35437-1A5D-104C-95EC-2917751FE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500" y="7204075"/>
            <a:ext cx="10287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031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sign&#10;&#10;Description automatically generated">
            <a:extLst>
              <a:ext uri="{FF2B5EF4-FFF2-40B4-BE49-F238E27FC236}">
                <a16:creationId xmlns:a16="http://schemas.microsoft.com/office/drawing/2014/main" id="{50F27ADF-F632-EA90-99AB-6086415E9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6442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26442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7A745E1-7D91-C7C8-DADB-1A81CB147920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1209E-CF71-F833-FADC-D673DF844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E1FE5D-0ABD-F250-FA9C-CBF4C0D63FA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67753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and person holding papers&#10;&#10;Description automatically generated">
            <a:extLst>
              <a:ext uri="{FF2B5EF4-FFF2-40B4-BE49-F238E27FC236}">
                <a16:creationId xmlns:a16="http://schemas.microsoft.com/office/drawing/2014/main" id="{D93E78D0-30C1-0DD6-65F8-DC3E50355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49572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eelchair with a person in a scarf&#10;&#10;Description automatically generated">
            <a:extLst>
              <a:ext uri="{FF2B5EF4-FFF2-40B4-BE49-F238E27FC236}">
                <a16:creationId xmlns:a16="http://schemas.microsoft.com/office/drawing/2014/main" id="{FD74AC81-76E0-710A-0D30-0F11AFFA7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80286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eelchair with a person in a wheelchair&#10;&#10;Description automatically generated">
            <a:extLst>
              <a:ext uri="{FF2B5EF4-FFF2-40B4-BE49-F238E27FC236}">
                <a16:creationId xmlns:a16="http://schemas.microsoft.com/office/drawing/2014/main" id="{7CF7AC65-0CB3-B830-C144-8521CC71C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9545C1-7B62-7F4F-C745-4A1E50B6BEA6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B4EE2-5B17-4839-229D-21FB025E2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947FD-4775-A72D-19A9-864301F4DE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52965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ith a cane and a dog&#10;&#10;Description automatically generated">
            <a:extLst>
              <a:ext uri="{FF2B5EF4-FFF2-40B4-BE49-F238E27FC236}">
                <a16:creationId xmlns:a16="http://schemas.microsoft.com/office/drawing/2014/main" id="{02135F4C-F93B-808B-F89F-DE44C4391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572844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0" y="6554999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0992662-248D-4C48-A814-046CC96624B3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47175-D062-4005-0455-6D6D3E65D6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E56FE2-B879-BF83-40E0-A45F5B1538B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17173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01C5CEC8-0507-4131-4ACF-D0DD49FC5A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92C710-F225-7DEC-7D09-533FB5C77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3113" y="1917531"/>
            <a:ext cx="6082749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EAEE6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C36094-5CF0-F646-62F5-FCACF3C0D4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23113" y="4899686"/>
            <a:ext cx="6082749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line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0992662-248D-4C48-A814-046CC96624B3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8730572" y="11482129"/>
            <a:ext cx="1939636" cy="99581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b="0" i="0">
                <a:latin typeface="Trebuchet MS" panose="020B0703020202090204" pitchFamily="34" charset="0"/>
              </a:defRPr>
            </a:lvl1pPr>
            <a:lvl2pPr marL="533415" indent="0">
              <a:buNone/>
              <a:defRPr sz="3267"/>
            </a:lvl2pPr>
            <a:lvl3pPr marL="1066830" indent="0">
              <a:buNone/>
              <a:defRPr sz="2800"/>
            </a:lvl3pPr>
            <a:lvl4pPr marL="1600246" indent="0">
              <a:buNone/>
              <a:defRPr sz="2333"/>
            </a:lvl4pPr>
            <a:lvl5pPr marL="2133661" indent="0">
              <a:buNone/>
              <a:defRPr sz="2333"/>
            </a:lvl5pPr>
            <a:lvl6pPr marL="2667076" indent="0">
              <a:buNone/>
              <a:defRPr sz="2333"/>
            </a:lvl6pPr>
            <a:lvl7pPr marL="3200491" indent="0">
              <a:buNone/>
              <a:defRPr sz="2333"/>
            </a:lvl7pPr>
            <a:lvl8pPr marL="3733907" indent="0">
              <a:buNone/>
              <a:defRPr sz="2333"/>
            </a:lvl8pPr>
            <a:lvl9pPr marL="4267322" indent="0">
              <a:buNone/>
              <a:defRPr sz="2333"/>
            </a:lvl9pPr>
          </a:lstStyle>
          <a:p>
            <a:r>
              <a:rPr lang="en-US"/>
              <a:t>Click icon to add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47175-D062-4005-0455-6D6D3E65D6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287" y="10396512"/>
            <a:ext cx="1939635" cy="24133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E56FE2-B879-BF83-40E0-A45F5B1538B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70208" y="12953343"/>
            <a:ext cx="3045792" cy="287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>
                <a:solidFill>
                  <a:srgbClr val="D03442"/>
                </a:solidFill>
                <a:latin typeface="Trebuchet MS" panose="020B070302020209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Month Date, Year</a:t>
            </a:r>
          </a:p>
        </p:txBody>
      </p:sp>
    </p:spTree>
    <p:extLst>
      <p:ext uri="{BB962C8B-B14F-4D97-AF65-F5344CB8AC3E}">
        <p14:creationId xmlns:p14="http://schemas.microsoft.com/office/powerpoint/2010/main" val="233546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85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63" r:id="rId4"/>
    <p:sldLayoutId id="2147483664" r:id="rId5"/>
    <p:sldLayoutId id="2147483686" r:id="rId6"/>
    <p:sldLayoutId id="2147483687" r:id="rId7"/>
    <p:sldLayoutId id="2147483665" r:id="rId8"/>
    <p:sldLayoutId id="2147483709" r:id="rId9"/>
    <p:sldLayoutId id="2147483708" r:id="rId1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3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9" r:id="rId6"/>
    <p:sldLayoutId id="2147483688" r:id="rId7"/>
    <p:sldLayoutId id="2147483685" r:id="rId8"/>
    <p:sldLayoutId id="2147483710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22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11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69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12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42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FC64B04-40D7-C59A-CEF2-659FBCA77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8"/>
          <a:stretch/>
        </p:blipFill>
        <p:spPr>
          <a:xfrm>
            <a:off x="0" y="0"/>
            <a:ext cx="13716000" cy="13716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11D913-D155-9802-A95F-69284E73DB2B}"/>
              </a:ext>
            </a:extLst>
          </p:cNvPr>
          <p:cNvSpPr/>
          <p:nvPr/>
        </p:nvSpPr>
        <p:spPr>
          <a:xfrm>
            <a:off x="0" y="0"/>
            <a:ext cx="13716000" cy="13716000"/>
          </a:xfrm>
          <a:prstGeom prst="rect">
            <a:avLst/>
          </a:prstGeom>
          <a:solidFill>
            <a:srgbClr val="E0E4EE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EE9B66-6A3B-9D0D-F34F-D3CE456F9929}"/>
              </a:ext>
            </a:extLst>
          </p:cNvPr>
          <p:cNvSpPr txBox="1"/>
          <p:nvPr/>
        </p:nvSpPr>
        <p:spPr>
          <a:xfrm>
            <a:off x="1683045" y="4183964"/>
            <a:ext cx="103499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spc="675">
                <a:solidFill>
                  <a:srgbClr val="1E30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Election Assistance Commission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69ACA6-D7B2-ABCC-AE93-37E9F9A18674}"/>
              </a:ext>
            </a:extLst>
          </p:cNvPr>
          <p:cNvCxnSpPr>
            <a:cxnSpLocks/>
          </p:cNvCxnSpPr>
          <p:nvPr/>
        </p:nvCxnSpPr>
        <p:spPr>
          <a:xfrm>
            <a:off x="836917" y="5043807"/>
            <a:ext cx="11852414" cy="0"/>
          </a:xfrm>
          <a:prstGeom prst="line">
            <a:avLst/>
          </a:prstGeom>
          <a:ln w="38100">
            <a:solidFill>
              <a:srgbClr val="1E30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F5BFE8D-86C3-0367-4B75-E8D8195F9325}"/>
              </a:ext>
            </a:extLst>
          </p:cNvPr>
          <p:cNvSpPr txBox="1"/>
          <p:nvPr/>
        </p:nvSpPr>
        <p:spPr>
          <a:xfrm>
            <a:off x="836917" y="5257389"/>
            <a:ext cx="118524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1E30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POLL WORKER RECRUITMENT DAY GRAPHICS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F0FA3-2F79-5233-B781-BEFF1712974E}"/>
              </a:ext>
            </a:extLst>
          </p:cNvPr>
          <p:cNvSpPr txBox="1"/>
          <p:nvPr/>
        </p:nvSpPr>
        <p:spPr>
          <a:xfrm>
            <a:off x="4534275" y="7873866"/>
            <a:ext cx="44576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b="1" spc="338">
                <a:solidFill>
                  <a:srgbClr val="1E30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Graphics Are All Customizable And Optimized For Use on Instagram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ED3F75-BF08-6A99-4B97-989C23D5E9AE}"/>
              </a:ext>
            </a:extLst>
          </p:cNvPr>
          <p:cNvSpPr/>
          <p:nvPr/>
        </p:nvSpPr>
        <p:spPr>
          <a:xfrm>
            <a:off x="-219903" y="16912627"/>
            <a:ext cx="14155806" cy="202082"/>
          </a:xfrm>
          <a:prstGeom prst="rect">
            <a:avLst/>
          </a:prstGeom>
          <a:solidFill>
            <a:srgbClr val="1E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39E2BC-A6D2-79C0-BDA5-028E3BEB20CD}"/>
              </a:ext>
            </a:extLst>
          </p:cNvPr>
          <p:cNvSpPr/>
          <p:nvPr/>
        </p:nvSpPr>
        <p:spPr>
          <a:xfrm>
            <a:off x="-219903" y="16717715"/>
            <a:ext cx="14155806" cy="202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D1181A-4045-CCF3-022F-50D290EFBE93}"/>
              </a:ext>
            </a:extLst>
          </p:cNvPr>
          <p:cNvSpPr/>
          <p:nvPr/>
        </p:nvSpPr>
        <p:spPr>
          <a:xfrm>
            <a:off x="-219903" y="16522803"/>
            <a:ext cx="14155806" cy="2020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</p:spTree>
    <p:extLst>
      <p:ext uri="{BB962C8B-B14F-4D97-AF65-F5344CB8AC3E}">
        <p14:creationId xmlns:p14="http://schemas.microsoft.com/office/powerpoint/2010/main" val="201480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D977-D58A-A02B-FB2B-3C289855D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871" y="2308820"/>
            <a:ext cx="4652683" cy="4495391"/>
          </a:xfrm>
        </p:spPr>
        <p:txBody>
          <a:bodyPr/>
          <a:lstStyle/>
          <a:p>
            <a:r>
              <a:rPr lang="en-US"/>
              <a:t>POLL WORKERS </a:t>
            </a:r>
            <a:br>
              <a:rPr lang="en-US"/>
            </a:br>
            <a:r>
              <a:rPr lang="en-US"/>
              <a:t>HELP AMERICA</a:t>
            </a:r>
            <a:br>
              <a:rPr lang="en-US"/>
            </a:br>
            <a:r>
              <a:rPr lang="en-US"/>
              <a:t>VOTE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E0A8F-F18D-6BB5-BC10-092637058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6872" y="7083261"/>
            <a:ext cx="4652682" cy="3000374"/>
          </a:xfrm>
        </p:spPr>
        <p:txBody>
          <a:bodyPr/>
          <a:lstStyle/>
          <a:p>
            <a:r>
              <a:rPr lang="en-US" sz="3600"/>
              <a:t>REACH OUT TO YOUR LOCAL ELECTION OFFICE TO LEARN MORE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08C011-D256-65A0-3C32-671153239796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6C782B-26CF-39E3-3A75-4BAFBBF02E4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49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7D7C-32ED-885E-46E4-000DD75F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2059722"/>
            <a:ext cx="6082749" cy="4520758"/>
          </a:xfrm>
        </p:spPr>
        <p:txBody>
          <a:bodyPr/>
          <a:lstStyle/>
          <a:p>
            <a:r>
              <a:rPr lang="en-US" sz="6600" dirty="0"/>
              <a:t>ARE YOU ELECTION READY? </a:t>
            </a:r>
            <a:br>
              <a:rPr lang="en-US" sz="6600" dirty="0"/>
            </a:br>
            <a:r>
              <a:rPr lang="en-US" sz="6600" dirty="0"/>
              <a:t>IS YOUR COMMUNITY?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75BB6-743E-F1D7-A6B8-A47726961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0" y="6842255"/>
            <a:ext cx="6082749" cy="1271189"/>
          </a:xfrm>
        </p:spPr>
        <p:txBody>
          <a:bodyPr/>
          <a:lstStyle/>
          <a:p>
            <a:r>
              <a:rPr lang="en-US"/>
              <a:t>HELP AMERICA VOTE DAY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65C4EA-96DF-3081-4E1B-DEC8E92D751D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F76A8-1613-7A5A-7AC1-B62598496B3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95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B62FCF-6183-0CCB-7012-4EE8B15C5C13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6A755F-6C89-A463-19A3-2941145F2C6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DEEDA-5F15-0B3C-AE55-F867CF6D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516" y="1974661"/>
            <a:ext cx="6082749" cy="4520758"/>
          </a:xfrm>
        </p:spPr>
        <p:txBody>
          <a:bodyPr/>
          <a:lstStyle/>
          <a:p>
            <a:r>
              <a:rPr lang="en-US" sz="6600" dirty="0"/>
              <a:t>ARE YOU ELECTION READY? </a:t>
            </a:r>
            <a:br>
              <a:rPr lang="en-US" sz="6600" dirty="0"/>
            </a:br>
            <a:r>
              <a:rPr lang="en-US" sz="6600" dirty="0"/>
              <a:t>IS YOUR COMMUNITY? 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AEF14B5-6D6E-BD02-2CAA-EB6613C2C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7516" y="6757194"/>
            <a:ext cx="6082749" cy="1271189"/>
          </a:xfrm>
        </p:spPr>
        <p:txBody>
          <a:bodyPr/>
          <a:lstStyle/>
          <a:p>
            <a:r>
              <a:rPr lang="en-US"/>
              <a:t>HELP AMERICA VOTE DAY </a:t>
            </a:r>
          </a:p>
        </p:txBody>
      </p:sp>
    </p:spTree>
    <p:extLst>
      <p:ext uri="{BB962C8B-B14F-4D97-AF65-F5344CB8AC3E}">
        <p14:creationId xmlns:p14="http://schemas.microsoft.com/office/powerpoint/2010/main" val="208273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88D7-494A-C457-D987-A42C221E9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578D1-881B-463A-4FB5-C855FD543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22891E-4E60-3E3F-346A-9C2D9D1D166D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734B2-8890-2E84-157B-6A83AE0AD11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48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A3B86-3208-44F3-FB7B-483CCB73E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0E2F2-2C92-BDF1-CECE-FA75B6F7C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1096B00-8328-64B3-99C9-3F3111D9EF3F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6F8251-5A5F-CA4D-0743-3B63ACCEBE3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59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C614A-DD80-2BB7-F9A0-6098641D0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1DCAD-7DF5-43DB-4365-FA50C263B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C67F78-8CE7-AF1C-90A7-176CF868048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16E34A-F62D-A668-D757-8A4BAD8D41F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B0CA-0B86-817D-A912-47128085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346BD-2684-0F4F-E0E9-FFDFCB047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C81235-D83D-D5BF-5817-D58B7DD6B2A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516B-F197-8704-998B-C7572B2D7DD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40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365C3-1529-FD6D-A317-1F33BE89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45B35-ED98-AB73-FFB5-DB099D927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31CC6D-2FE3-204A-C9CD-7AB8A717AF11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40FD3-5B57-5495-619F-14AC87F09D8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5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4319F-227D-D886-AE0D-98A4C6491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FE2F8-7C90-7EA8-B1DB-4E21FB1BF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B55BD6-030F-BB1E-0952-DA14EBE16089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D9A05-3699-0C21-D24F-63232A4C7B4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5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D977-D58A-A02B-FB2B-3C289855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E0A8F-F18D-6BB5-BC10-092637058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7EA59C-D889-A6AC-2EDD-0FC55C13B26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A2602-9AFD-B04C-4DF9-204FDE17856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6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11D913-D155-9802-A95F-69284E73DB2B}"/>
              </a:ext>
            </a:extLst>
          </p:cNvPr>
          <p:cNvSpPr/>
          <p:nvPr/>
        </p:nvSpPr>
        <p:spPr>
          <a:xfrm>
            <a:off x="0" y="0"/>
            <a:ext cx="13716000" cy="13716000"/>
          </a:xfrm>
          <a:prstGeom prst="rect">
            <a:avLst/>
          </a:prstGeom>
          <a:solidFill>
            <a:srgbClr val="E0E4EE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ED3F75-BF08-6A99-4B97-989C23D5E9AE}"/>
              </a:ext>
            </a:extLst>
          </p:cNvPr>
          <p:cNvSpPr/>
          <p:nvPr/>
        </p:nvSpPr>
        <p:spPr>
          <a:xfrm>
            <a:off x="-219903" y="16912627"/>
            <a:ext cx="14155806" cy="202082"/>
          </a:xfrm>
          <a:prstGeom prst="rect">
            <a:avLst/>
          </a:prstGeom>
          <a:solidFill>
            <a:srgbClr val="1E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39E2BC-A6D2-79C0-BDA5-028E3BEB20CD}"/>
              </a:ext>
            </a:extLst>
          </p:cNvPr>
          <p:cNvSpPr/>
          <p:nvPr/>
        </p:nvSpPr>
        <p:spPr>
          <a:xfrm>
            <a:off x="-219903" y="16717715"/>
            <a:ext cx="14155806" cy="202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D1181A-4045-CCF3-022F-50D290EFBE93}"/>
              </a:ext>
            </a:extLst>
          </p:cNvPr>
          <p:cNvSpPr/>
          <p:nvPr/>
        </p:nvSpPr>
        <p:spPr>
          <a:xfrm>
            <a:off x="-219903" y="16522803"/>
            <a:ext cx="14155806" cy="2020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D3958-466E-157B-1D59-FF718B27BB14}"/>
              </a:ext>
            </a:extLst>
          </p:cNvPr>
          <p:cNvSpPr txBox="1"/>
          <p:nvPr/>
        </p:nvSpPr>
        <p:spPr>
          <a:xfrm>
            <a:off x="907952" y="622597"/>
            <a:ext cx="12029005" cy="1522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DAFE5"/>
                </a:solidFill>
                <a:ea typeface="+mj-ea"/>
                <a:cs typeface="+mj-cs"/>
              </a:rPr>
              <a:t>For Mac Users: Best Practices: Step-by-Step Guide To Customizable 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88070-AD42-D51D-AD89-DA784EDE7772}"/>
              </a:ext>
            </a:extLst>
          </p:cNvPr>
          <p:cNvSpPr txBox="1"/>
          <p:nvPr/>
        </p:nvSpPr>
        <p:spPr>
          <a:xfrm>
            <a:off x="689007" y="2524674"/>
            <a:ext cx="12098553" cy="743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b="1">
                <a:solidFill>
                  <a:srgbClr val="CF2032"/>
                </a:solidFill>
              </a:rPr>
              <a:t>Edit/Customize the graphic to best serve your constituency. Slides 3-11 are ready to publish graphics and slides 12-43 are customizable – allowing for you to insert a specific logo and any copy you’d like.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100">
              <a:solidFill>
                <a:srgbClr val="CF2032"/>
              </a:solidFill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0C0411B-236F-53B3-9853-7DC810485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52" y="6570256"/>
            <a:ext cx="4917203" cy="670000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A69BCB3-C52D-F870-7919-D9190B0CD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547" y="8574615"/>
            <a:ext cx="4827491" cy="4363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C75DB4-0C28-B72C-535C-D0A718194F99}"/>
              </a:ext>
            </a:extLst>
          </p:cNvPr>
          <p:cNvSpPr txBox="1"/>
          <p:nvPr/>
        </p:nvSpPr>
        <p:spPr>
          <a:xfrm>
            <a:off x="2721832" y="5979842"/>
            <a:ext cx="1289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F2032"/>
                </a:solidFill>
              </a:rPr>
              <a:t>Step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A2435D-078D-25B2-FBE0-9B31ECE7B51B}"/>
              </a:ext>
            </a:extLst>
          </p:cNvPr>
          <p:cNvSpPr txBox="1"/>
          <p:nvPr/>
        </p:nvSpPr>
        <p:spPr>
          <a:xfrm>
            <a:off x="9368468" y="7796421"/>
            <a:ext cx="10749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F2032"/>
                </a:solidFill>
              </a:rPr>
              <a:t>Step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BEAB0-8869-4651-4760-CF48E7F94E45}"/>
              </a:ext>
            </a:extLst>
          </p:cNvPr>
          <p:cNvSpPr txBox="1"/>
          <p:nvPr/>
        </p:nvSpPr>
        <p:spPr>
          <a:xfrm>
            <a:off x="689008" y="3490188"/>
            <a:ext cx="12098553" cy="2803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b="1">
                <a:solidFill>
                  <a:srgbClr val="CF2032"/>
                </a:solidFill>
                <a:ea typeface="+mn-lt"/>
                <a:cs typeface="+mn-lt"/>
              </a:rPr>
              <a:t>Once you’ve designed a graphic, please follow the following steps: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100" b="1">
              <a:solidFill>
                <a:srgbClr val="CF2032"/>
              </a:solidFill>
              <a:ea typeface="+mn-lt"/>
              <a:cs typeface="+mn-lt"/>
            </a:endParaRP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1: Click File, then Export 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2: Select .JPG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3: Save Your New Graphic 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>
                <a:solidFill>
                  <a:srgbClr val="CF2032"/>
                </a:solidFill>
                <a:latin typeface="Calibri"/>
                <a:cs typeface="Arial"/>
              </a:rPr>
              <a:t>Step 4: Don’t Forget to Use the Hashtag #HelpAmericaVote </a:t>
            </a:r>
            <a:endParaRPr lang="en-US">
              <a:latin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02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7D7C-32ED-885E-46E4-000DD75F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75BB6-743E-F1D7-A6B8-A47726961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65C4EA-96DF-3081-4E1B-DEC8E92D751D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F76A8-1613-7A5A-7AC1-B62598496B3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68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9819F0-FBBB-A213-CC30-D0C25ED7D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AC023B-C56A-5B8B-CDF9-9EDF4453C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3209CD-51A9-788C-B6EF-331AB4FFD5DA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E57B69-9594-268B-36C9-D44913E65E6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55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05801-1A20-EC5A-2685-BAC4CA8A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BD4EF-EB1A-09CD-3FAC-73E7CC3BB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5336E3-17C0-D95E-78BE-606702FBA8E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065425-40A9-B032-944A-3CB54E67D1F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06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52C0BB-CA3A-7290-D035-D721C686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478E2E-D694-D410-4EB3-28BBCD04D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A4D9A4-E7B3-1A6C-05F8-89618A92B90A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21BD61-F6DA-401A-D6AF-B558061AB16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28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F2F6-FB6E-6FD4-36F7-81436162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F4366-2B79-0817-3DEB-40F1F6B00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24BB722-79B1-3C6E-5EEE-7D00B2B170F5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B0874-1AB4-759D-EA9F-B8246A2F57A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2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5C2A5-59AC-A902-53E3-3049B8C0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9BE08-3414-F094-D7F4-E265EADC7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54ADE58-A642-03D2-7B12-E98B0AFD820A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9D0D06-0AE9-465A-CE0D-2D2A57712BE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00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34FC2-A674-FAB9-420B-5C619552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9F729-29BD-B69F-FA11-4B9C378B2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6DA6F8-1494-A1B4-B022-3028FD65A93F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EFFC84-C489-AEDE-4878-5EBF3238A0D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62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13A6B-D4C3-F8BC-2CD6-2170AE7B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15606-C9A4-9FBC-ED7D-F5A9B893A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DC3723D-498B-73C1-33AE-F8517C54B05B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CC1E-7D17-86E5-CF71-F01B7D64986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76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B1EA3-FE8B-A01C-2D92-159326E2C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20587-8AFE-02D1-8FAF-5E3209AAB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44DEAD-EC6B-C13C-4064-5E2B15D72D45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01434-64C2-5FB3-06B0-96CFA8061C7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10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84345-F365-F620-6001-FACD51F4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64E60-0DDB-D239-FD35-4816F31B0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E5CC54-AA97-B103-4A3E-E43BAC57483F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A9EC5-1BD2-6BDE-85B5-5D28811AA04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51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11D913-D155-9802-A95F-69284E73DB2B}"/>
              </a:ext>
            </a:extLst>
          </p:cNvPr>
          <p:cNvSpPr/>
          <p:nvPr/>
        </p:nvSpPr>
        <p:spPr>
          <a:xfrm>
            <a:off x="0" y="0"/>
            <a:ext cx="13716000" cy="13716000"/>
          </a:xfrm>
          <a:prstGeom prst="rect">
            <a:avLst/>
          </a:prstGeom>
          <a:solidFill>
            <a:srgbClr val="E0E4EE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ED3F75-BF08-6A99-4B97-989C23D5E9AE}"/>
              </a:ext>
            </a:extLst>
          </p:cNvPr>
          <p:cNvSpPr/>
          <p:nvPr/>
        </p:nvSpPr>
        <p:spPr>
          <a:xfrm>
            <a:off x="-219903" y="16912627"/>
            <a:ext cx="14155806" cy="202082"/>
          </a:xfrm>
          <a:prstGeom prst="rect">
            <a:avLst/>
          </a:prstGeom>
          <a:solidFill>
            <a:srgbClr val="1E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39E2BC-A6D2-79C0-BDA5-028E3BEB20CD}"/>
              </a:ext>
            </a:extLst>
          </p:cNvPr>
          <p:cNvSpPr/>
          <p:nvPr/>
        </p:nvSpPr>
        <p:spPr>
          <a:xfrm>
            <a:off x="-219903" y="16717715"/>
            <a:ext cx="14155806" cy="202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D1181A-4045-CCF3-022F-50D290EFBE93}"/>
              </a:ext>
            </a:extLst>
          </p:cNvPr>
          <p:cNvSpPr/>
          <p:nvPr/>
        </p:nvSpPr>
        <p:spPr>
          <a:xfrm>
            <a:off x="-219903" y="16522803"/>
            <a:ext cx="14155806" cy="2020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D3958-466E-157B-1D59-FF718B27BB14}"/>
              </a:ext>
            </a:extLst>
          </p:cNvPr>
          <p:cNvSpPr txBox="1"/>
          <p:nvPr/>
        </p:nvSpPr>
        <p:spPr>
          <a:xfrm>
            <a:off x="907952" y="622597"/>
            <a:ext cx="12029005" cy="1522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DAFE5"/>
                </a:solidFill>
                <a:ea typeface="+mj-ea"/>
                <a:cs typeface="+mj-cs"/>
              </a:rPr>
              <a:t>For Windows Users: Best Practices: Step-by-Step Guide To Customizable 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88070-AD42-D51D-AD89-DA784EDE7772}"/>
              </a:ext>
            </a:extLst>
          </p:cNvPr>
          <p:cNvSpPr txBox="1"/>
          <p:nvPr/>
        </p:nvSpPr>
        <p:spPr>
          <a:xfrm>
            <a:off x="689007" y="2524674"/>
            <a:ext cx="12098553" cy="743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b="1">
                <a:solidFill>
                  <a:srgbClr val="CF2032"/>
                </a:solidFill>
              </a:rPr>
              <a:t>Edit/Customize the graphic to best serve your constituency. Slides 3-11 are ready to publish graphics and slides 12-43 are customizable – allowing for you to insert a specific logo and any copy you’d like.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100">
              <a:solidFill>
                <a:srgbClr val="CF2032"/>
              </a:solidFill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rgbClr val="CF203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BEAB0-8869-4651-4760-CF48E7F94E45}"/>
              </a:ext>
            </a:extLst>
          </p:cNvPr>
          <p:cNvSpPr txBox="1"/>
          <p:nvPr/>
        </p:nvSpPr>
        <p:spPr>
          <a:xfrm>
            <a:off x="689008" y="3490188"/>
            <a:ext cx="12098553" cy="2803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CF2032"/>
                </a:solidFill>
                <a:ea typeface="+mn-lt"/>
                <a:cs typeface="+mn-lt"/>
              </a:rPr>
              <a:t>Once you’ve designed a graphic, please follow the following steps: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 dirty="0">
                <a:solidFill>
                  <a:srgbClr val="CF2032"/>
                </a:solidFill>
                <a:latin typeface="Calibri"/>
                <a:cs typeface="Arial"/>
              </a:rPr>
              <a:t>Step 1: Click File, then Export 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 dirty="0">
                <a:solidFill>
                  <a:srgbClr val="CF2032"/>
                </a:solidFill>
                <a:latin typeface="Calibri"/>
                <a:cs typeface="Arial"/>
              </a:rPr>
              <a:t>Step 2: Click Change File Type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 dirty="0">
                <a:solidFill>
                  <a:srgbClr val="CF2032"/>
                </a:solidFill>
                <a:latin typeface="Calibri"/>
                <a:cs typeface="Arial"/>
              </a:rPr>
              <a:t>Step 3: Under Image File Types, Select .JPG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 dirty="0">
                <a:solidFill>
                  <a:srgbClr val="CF2032"/>
                </a:solidFill>
                <a:latin typeface="Calibri"/>
                <a:cs typeface="Arial"/>
              </a:rPr>
              <a:t>Step 4: Save Your New Graphic </a:t>
            </a:r>
          </a:p>
          <a:p>
            <a:pPr marL="800100" lvl="2" indent="-228600" defTabSz="9144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100" dirty="0">
                <a:solidFill>
                  <a:srgbClr val="CF2032"/>
                </a:solidFill>
                <a:latin typeface="Calibri"/>
                <a:cs typeface="Arial"/>
              </a:rPr>
              <a:t>Step 5: Don’t Forget to Use the Hashtag #HelpAmericaVote </a:t>
            </a:r>
            <a:endParaRPr lang="en-US" sz="2400" dirty="0">
              <a:latin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CF203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F42D4-FC69-692D-3C67-195E4DED6745}"/>
              </a:ext>
            </a:extLst>
          </p:cNvPr>
          <p:cNvSpPr txBox="1"/>
          <p:nvPr/>
        </p:nvSpPr>
        <p:spPr>
          <a:xfrm>
            <a:off x="1843221" y="5993418"/>
            <a:ext cx="1529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F2032"/>
                </a:solidFill>
              </a:rPr>
              <a:t>Step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42006-C270-85E3-CBEA-5C871FD9BFFB}"/>
              </a:ext>
            </a:extLst>
          </p:cNvPr>
          <p:cNvSpPr txBox="1"/>
          <p:nvPr/>
        </p:nvSpPr>
        <p:spPr>
          <a:xfrm>
            <a:off x="6745388" y="6254039"/>
            <a:ext cx="1529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F2032"/>
                </a:solidFill>
              </a:rPr>
              <a:t>Step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C16640-0EDF-29CA-E8B1-09FACA05D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922" b="8821"/>
          <a:stretch/>
        </p:blipFill>
        <p:spPr>
          <a:xfrm>
            <a:off x="438674" y="6975907"/>
            <a:ext cx="3593786" cy="4970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EBD3F-E215-3208-AA04-A42457DFF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277"/>
          <a:stretch/>
        </p:blipFill>
        <p:spPr>
          <a:xfrm>
            <a:off x="4848752" y="6846030"/>
            <a:ext cx="3892721" cy="5804521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EAE729AD-118E-ABC7-684C-64EDECA5D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50" t="36943" r="1938" b="55992"/>
          <a:stretch/>
        </p:blipFill>
        <p:spPr>
          <a:xfrm>
            <a:off x="7839048" y="10574683"/>
            <a:ext cx="1075671" cy="463367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1C750603-EF07-2535-8A11-783F94C4F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50" t="36943" r="1938" b="55992"/>
          <a:stretch/>
        </p:blipFill>
        <p:spPr>
          <a:xfrm>
            <a:off x="1598964" y="10512516"/>
            <a:ext cx="1075671" cy="463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98FB3A-556E-01A6-80D0-192DB998ED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02" t="8802" r="12599" b="16177"/>
          <a:stretch/>
        </p:blipFill>
        <p:spPr>
          <a:xfrm>
            <a:off x="9036344" y="7031075"/>
            <a:ext cx="4240982" cy="3713125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03519455-3788-7F71-B8DF-9A5521D69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50" t="36943" r="1938" b="55992"/>
          <a:stretch/>
        </p:blipFill>
        <p:spPr>
          <a:xfrm>
            <a:off x="12791660" y="9216204"/>
            <a:ext cx="663277" cy="2857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84E41C-2FFC-2072-099B-22418F316929}"/>
              </a:ext>
            </a:extLst>
          </p:cNvPr>
          <p:cNvSpPr txBox="1"/>
          <p:nvPr/>
        </p:nvSpPr>
        <p:spPr>
          <a:xfrm>
            <a:off x="10918658" y="6383435"/>
            <a:ext cx="1170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F2032"/>
                </a:solidFill>
              </a:rPr>
              <a:t>Step 3</a:t>
            </a:r>
          </a:p>
        </p:txBody>
      </p:sp>
    </p:spTree>
    <p:extLst>
      <p:ext uri="{BB962C8B-B14F-4D97-AF65-F5344CB8AC3E}">
        <p14:creationId xmlns:p14="http://schemas.microsoft.com/office/powerpoint/2010/main" val="777024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6AE4-4C81-4C27-E8A2-F956F24BE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0E4D-5E20-76C9-F89A-34D5D7BC3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745614-1704-9D53-0631-E98863746360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E477A-E08B-B1DC-A6ED-D85EE15F4B9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19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8515-C857-357D-FD1D-0EEE8B18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DD373-CEBE-9BDB-EE12-D1F45C5D9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752F27-EE45-E42B-F625-F6D98E76560E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F3EB08-F95B-8CE2-F2D4-E42868987BE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33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B789-BEC7-B54D-DB91-9E735606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215CC-1A2D-C148-8934-142C64B84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F6EA90-CFB1-EA74-28D2-3A7247AC11F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AA6E6-097D-F324-3F3A-33C4D2E26F1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8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2246C-0687-FA70-87CC-FD865D8B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A76DA-60A8-2414-6136-FF2E602CA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63071A3-BE59-E37D-0A4D-8FECF9BC9740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0E85E-B41B-809E-BB79-FFED1A542AC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4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F7616-45C1-7FD4-AB06-7757C419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D1BD5-C9EC-0C7E-862D-B83CF4B6C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0C7400-712F-9025-8828-3DDE1E56EF6F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B5B79-028A-0105-B48E-95A98E46AEF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74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BD71-2E95-C04A-FC87-B72398B90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D8E1A-0AFC-070E-5F7F-E9773343C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77CB4B-5BE3-C6AD-02D7-6D28B70FEC98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CCDD67-F7BC-720C-3E9C-09C11E9CE94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60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3026E-B67A-A006-68AE-012ABE9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502A5-ABF4-6245-222F-813B8D22D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55E236D-AE62-65C1-C761-6BAE0B3DA28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43539-B449-7171-93B4-37A0B4F7AA2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76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2A8DD-4104-A607-E52B-6109F72E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7B7D7-DABA-8042-DF86-37F0CD7E1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0DB6906-DE81-017A-B65D-5BE02212232A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3AF5E-AFA4-0014-D36E-10E5E1F7745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89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901F-187F-AB2C-908A-80104A994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D8F4D-DC03-02BB-B129-59E22D884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3E06455-C0E7-5067-C343-5EA5AF84486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731B6-68E6-0A96-D080-6A1EABBE7DB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3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094BFA-196D-0198-7123-995551B6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81F0B9-2769-9EC9-6776-92AAF097B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171F0F-3D84-B197-5DA5-69332BD6EF56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9C9636-733E-8118-8504-E793BF72B5F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88D7-494A-C457-D987-A42C221E9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073283"/>
            <a:ext cx="6082749" cy="3443786"/>
          </a:xfrm>
        </p:spPr>
        <p:txBody>
          <a:bodyPr/>
          <a:lstStyle/>
          <a:p>
            <a:r>
              <a:rPr lang="en-US" sz="6600"/>
              <a:t>WANT TO GET MORE INVOLVED IN ELECTIONS?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578D1-881B-463A-4FB5-C855FD543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1" y="6992470"/>
            <a:ext cx="4572000" cy="3000374"/>
          </a:xfrm>
        </p:spPr>
        <p:txBody>
          <a:bodyPr/>
          <a:lstStyle/>
          <a:p>
            <a:r>
              <a:rPr lang="en-US" sz="3600"/>
              <a:t>SIGN UP TO BE A POLL WORKER</a:t>
            </a:r>
          </a:p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22891E-4E60-3E3F-346A-9C2D9D1D166D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734B2-8890-2E84-157B-6A83AE0AD11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89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44FAB8-7344-F9E5-DECC-632E0D19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4F43B3-7D02-ABC5-B197-F4BC4A115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FC9E971-C1E9-17A6-E282-D61373F43365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45B8B-485D-64EC-BDA5-1893C97652D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2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DBDD456-BFBB-3572-9B96-8895F74D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919C30-1932-4507-780F-C4AAEAEEA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55D75D-C4AA-856D-229E-BED03FECD9CE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5680DE-B856-AEAA-4982-D5B11E49B6E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51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833DCA4-ADB7-1646-BA55-AFADABF29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C2C767-0FC0-A4D2-3C3C-B652F07B9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9035086-EACF-0289-51AD-B23FF8ECEB62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696487-B3F0-583C-A204-54D5A9DB7AD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09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62943A-07CB-2DA2-D611-8DD5DB90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D52E37-F2A9-6D81-E313-272C3168A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C0C899-EF42-FCC1-3235-40C6EF9FB6D9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70F3FC-FF06-0C39-88FC-E1E734FAC05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745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DEE6D6-84B1-6073-B271-5298BE30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187ECD-ABD3-98D1-239A-D45BBCD45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FEA86D-FFA8-6401-829B-2967FE8F7552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AFBAAB-C227-F225-9D6C-A1DF84577D0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17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C90C2B6-D231-D7C1-E436-AF6CA4F8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6893CB-45EA-90C7-348A-2ED38A718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177EE8-DBCF-F93C-059C-32CF6FBE398A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B512D8-4258-111B-E186-3D394D56A13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88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3E1FED-2B4C-DE23-C7A1-B10FAADF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39CBB9-CB82-84A7-AFEF-68D7653B3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9A31F5-255A-BA46-91BA-A88AB3FE8B85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A892B2-D3BB-51A4-18DD-6E9F13ABE7F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96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901F-187F-AB2C-908A-80104A994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D8F4D-DC03-02BB-B129-59E22D884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3E06455-C0E7-5067-C343-5EA5AF84486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731B6-68E6-0A96-D080-6A1EABBE7DB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6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E041-D8C7-6B92-788F-1BD18C59C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76315-E23A-DCC5-1D8A-3E67E80D0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772D9BA-E55B-4F1C-BA3F-B8B9CBDC8555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0804A-61DC-F0A0-8647-E22B2BA8782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0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C67F78-8CE7-AF1C-90A7-176CF868048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16E34A-F62D-A668-D757-8A4BAD8D41F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9BF444A-2831-F18E-235A-45756D5BF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1" y="3807078"/>
            <a:ext cx="4921624" cy="3958109"/>
          </a:xfrm>
        </p:spPr>
        <p:txBody>
          <a:bodyPr/>
          <a:lstStyle/>
          <a:p>
            <a:r>
              <a:rPr lang="en-US" sz="4400"/>
              <a:t>DID YOU KNOW MOST STATES PERMIT PEOPLE YOUNGER THAN 18 TO BECOME POLL WORKERS?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BE0FD5-BFBF-D835-32C0-BC6914A3E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0" y="7765187"/>
            <a:ext cx="5217459" cy="3000374"/>
          </a:xfrm>
        </p:spPr>
        <p:txBody>
          <a:bodyPr/>
          <a:lstStyle/>
          <a:p>
            <a:r>
              <a:rPr lang="en-US" sz="3200"/>
              <a:t>REACH OUT TO YOUR LOCAL ELECTION OFFICE TO LEARN MORE</a:t>
            </a:r>
          </a:p>
        </p:txBody>
      </p:sp>
    </p:spTree>
    <p:extLst>
      <p:ext uri="{BB962C8B-B14F-4D97-AF65-F5344CB8AC3E}">
        <p14:creationId xmlns:p14="http://schemas.microsoft.com/office/powerpoint/2010/main" val="150712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F6EA90-CFB1-EA74-28D2-3A7247AC11F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AA6E6-097D-F324-3F3A-33C4D2E26F1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31962C-9BBF-E80B-B0D0-D81044C3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359" y="3750398"/>
            <a:ext cx="4728905" cy="2662223"/>
          </a:xfrm>
        </p:spPr>
        <p:txBody>
          <a:bodyPr lIns="91440" tIns="45720" rIns="91440" bIns="45720" anchor="t"/>
          <a:lstStyle/>
          <a:p>
            <a:r>
              <a:rPr lang="en-US" sz="6000">
                <a:latin typeface="Trebuchet MS"/>
              </a:rPr>
              <a:t>ASK ME WHY I WORK IN ELECTIONS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89B62BC-058D-306F-619E-4E94D8175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3360" y="6732553"/>
            <a:ext cx="3812208" cy="3011471"/>
          </a:xfrm>
        </p:spPr>
        <p:txBody>
          <a:bodyPr/>
          <a:lstStyle/>
          <a:p>
            <a:r>
              <a:rPr lang="en-US" sz="3600"/>
              <a:t>SIGN UP TO BE A POLL WORKER</a:t>
            </a:r>
          </a:p>
        </p:txBody>
      </p:sp>
    </p:spTree>
    <p:extLst>
      <p:ext uri="{BB962C8B-B14F-4D97-AF65-F5344CB8AC3E}">
        <p14:creationId xmlns:p14="http://schemas.microsoft.com/office/powerpoint/2010/main" val="2724122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7BB6A0-CEC3-F8C9-0086-9E60C5C4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067" y="2424490"/>
            <a:ext cx="5667582" cy="4433510"/>
          </a:xfrm>
        </p:spPr>
        <p:txBody>
          <a:bodyPr/>
          <a:lstStyle/>
          <a:p>
            <a:r>
              <a:rPr lang="en-US" sz="5400"/>
              <a:t>ACCURATE ELECTION </a:t>
            </a:r>
            <a:br>
              <a:rPr lang="en-US" sz="5400"/>
            </a:br>
            <a:r>
              <a:rPr lang="en-US" sz="5400"/>
              <a:t>INFORMATION COMES FROM TRUSTED SOURCES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407051-93AF-2EC2-0613-25DEB9464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6066" y="7333401"/>
            <a:ext cx="5075910" cy="3000374"/>
          </a:xfrm>
        </p:spPr>
        <p:txBody>
          <a:bodyPr/>
          <a:lstStyle/>
          <a:p>
            <a:r>
              <a:rPr lang="en-US" sz="3600"/>
              <a:t>REACH OUT TO YOUR STATE OR LOCAL ELECTION OFFICE TO LEARN MORE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D0C621-62B8-04F2-45BC-A5B568BD7950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48FB4-3575-E096-F79C-E525DB93EED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31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365C3-1529-FD6D-A317-1F33BE89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2382734"/>
            <a:ext cx="6082749" cy="2651126"/>
          </a:xfrm>
        </p:spPr>
        <p:txBody>
          <a:bodyPr lIns="91440" tIns="45720" rIns="91440" bIns="45720" anchor="t"/>
          <a:lstStyle/>
          <a:p>
            <a:r>
              <a:rPr lang="en-US">
                <a:latin typeface="Trebuchet MS"/>
              </a:rPr>
              <a:t>I’M A POLL WORKER BECAUSE…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45B35-ED98-AB73-FFB5-DB099D927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0" y="7192096"/>
            <a:ext cx="6082749" cy="3000374"/>
          </a:xfrm>
        </p:spPr>
        <p:txBody>
          <a:bodyPr/>
          <a:lstStyle/>
          <a:p>
            <a:r>
              <a:rPr lang="en-US" sz="3600"/>
              <a:t>HELP AMERICA VOTE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31CC6D-2FE3-204A-C9CD-7AB8A717AF11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40FD3-5B57-5495-619F-14AC87F09D8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92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4319F-227D-D886-AE0D-98A4C6491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8833" y="3572844"/>
            <a:ext cx="6082749" cy="2651126"/>
          </a:xfrm>
        </p:spPr>
        <p:txBody>
          <a:bodyPr/>
          <a:lstStyle/>
          <a:p>
            <a:r>
              <a:rPr lang="en-US" sz="6000"/>
              <a:t>INTERESTED </a:t>
            </a:r>
            <a:br>
              <a:rPr lang="en-US" sz="6000"/>
            </a:br>
            <a:r>
              <a:rPr lang="en-US" sz="6000"/>
              <a:t>IN LEARNING </a:t>
            </a:r>
            <a:br>
              <a:rPr lang="en-US" sz="6000"/>
            </a:br>
            <a:r>
              <a:rPr lang="en-US" sz="6000"/>
              <a:t>MORE ABOUT </a:t>
            </a:r>
            <a:br>
              <a:rPr lang="en-US" sz="6000"/>
            </a:br>
            <a:r>
              <a:rPr lang="en-US" sz="6000"/>
              <a:t>ELECTIONS?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FE2F8-7C90-7EA8-B1DB-4E21FB1BF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8834" y="7146669"/>
            <a:ext cx="4975412" cy="3000374"/>
          </a:xfrm>
        </p:spPr>
        <p:txBody>
          <a:bodyPr/>
          <a:lstStyle/>
          <a:p>
            <a:r>
              <a:rPr lang="en-US" sz="3600"/>
              <a:t>SIGN UP TO BECOME  A POLL WORKER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A6A705-75B6-AD64-3972-078DDBD84203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6804D4-828C-E445-8A2A-1C2ED28E863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7159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with Fa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without Fa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palte with Face Mas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alte with Face Mask wihtout Fa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plate with F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FEF92A0F63C3479BC943AB47D129B4" ma:contentTypeVersion="20" ma:contentTypeDescription="Create a new document." ma:contentTypeScope="" ma:versionID="80b96baf00c3a93745fe3e7866928c03">
  <xsd:schema xmlns:xsd="http://www.w3.org/2001/XMLSchema" xmlns:xs="http://www.w3.org/2001/XMLSchema" xmlns:p="http://schemas.microsoft.com/office/2006/metadata/properties" xmlns:ns2="66dd1ce9-9a8b-43b9-b511-d93f030d82b2" xmlns:ns3="1d01c41e-94d1-4a67-84c8-0a866955a547" targetNamespace="http://schemas.microsoft.com/office/2006/metadata/properties" ma:root="true" ma:fieldsID="6923ec4496d4fa3049835ca76736b183" ns2:_="" ns3:_="">
    <xsd:import namespace="66dd1ce9-9a8b-43b9-b511-d93f030d82b2"/>
    <xsd:import namespace="1d01c41e-94d1-4a67-84c8-0a866955a5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AL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d1ce9-9a8b-43b9-b511-d93f030d82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hidden="true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hidden="true" ma:internalName="MediaServiceLocation" ma:readOnly="true">
      <xsd:simpleType>
        <xsd:restriction base="dms:Text"/>
      </xsd:simpleType>
    </xsd:element>
    <xsd:element name="MediaServiceOCR" ma:index="15" nillable="true" ma:displayName="MediaServiceOCR" ma:hidden="true" ma:internalName="MediaServiceOCR" ma:readOnly="true">
      <xsd:simpleType>
        <xsd:restriction base="dms:Note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ALTA" ma:index="20" nillable="true" ma:displayName="ALTA" ma:format="Thumbnail" ma:hidden="true" ma:internalName="ALTA" ma:readOnly="false">
      <xsd:simpleType>
        <xsd:restriction base="dms:Unknown"/>
      </xsd:simpleType>
    </xsd:element>
    <xsd:element name="MediaLengthInSeconds" ma:index="21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3875ace-f1fe-47cd-a634-3700b9d9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1c41e-94d1-4a67-84c8-0a866955a54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3d4b4329-63b1-45a7-b77c-18d9da299c25}" ma:internalName="TaxCatchAll" ma:showField="CatchAllData" ma:web="1d01c41e-94d1-4a67-84c8-0a866955a5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dd1ce9-9a8b-43b9-b511-d93f030d82b2">
      <Terms xmlns="http://schemas.microsoft.com/office/infopath/2007/PartnerControls"/>
    </lcf76f155ced4ddcb4097134ff3c332f>
    <TaxCatchAll xmlns="1d01c41e-94d1-4a67-84c8-0a866955a547" xsi:nil="true"/>
    <ALTA xmlns="66dd1ce9-9a8b-43b9-b511-d93f030d82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4EAB7F-622F-4B42-B8B9-174133EFA7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dd1ce9-9a8b-43b9-b511-d93f030d82b2"/>
    <ds:schemaRef ds:uri="1d01c41e-94d1-4a67-84c8-0a866955a5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314A97-0677-4029-8146-581C99677AD6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66dd1ce9-9a8b-43b9-b511-d93f030d82b2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1d01c41e-94d1-4a67-84c8-0a866955a54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8FFC4B5-EBC2-40E7-89C1-F896794BAA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45</TotalTime>
  <Words>374</Words>
  <Application>Microsoft Office PowerPoint</Application>
  <PresentationFormat>Custom</PresentationFormat>
  <Paragraphs>44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Calibri Light</vt:lpstr>
      <vt:lpstr>Trebuchet MS</vt:lpstr>
      <vt:lpstr>Calibri</vt:lpstr>
      <vt:lpstr>Arial,Sans-Serif</vt:lpstr>
      <vt:lpstr>Arial</vt:lpstr>
      <vt:lpstr>Template with Face</vt:lpstr>
      <vt:lpstr>Template without Face</vt:lpstr>
      <vt:lpstr>Tempalte with Face Mask</vt:lpstr>
      <vt:lpstr>Tempalte with Face Mask wihtout Face</vt:lpstr>
      <vt:lpstr>Template with Face</vt:lpstr>
      <vt:lpstr>PowerPoint Presentation</vt:lpstr>
      <vt:lpstr>PowerPoint Presentation</vt:lpstr>
      <vt:lpstr>PowerPoint Presentation</vt:lpstr>
      <vt:lpstr>WANT TO GET MORE INVOLVED IN ELECTIONS?</vt:lpstr>
      <vt:lpstr>DID YOU KNOW MOST STATES PERMIT PEOPLE YOUNGER THAN 18 TO BECOME POLL WORKERS?</vt:lpstr>
      <vt:lpstr>ASK ME WHY I WORK IN ELECTIONS</vt:lpstr>
      <vt:lpstr>ACCURATE ELECTION  INFORMATION COMES FROM TRUSTED SOURCES</vt:lpstr>
      <vt:lpstr>I’M A POLL WORKER BECAUSE…</vt:lpstr>
      <vt:lpstr>INTERESTED  IN LEARNING  MORE ABOUT  ELECTIONS?</vt:lpstr>
      <vt:lpstr>POLL WORKERS  HELP AMERICA VOTE</vt:lpstr>
      <vt:lpstr>ARE YOU ELECTION READY?  IS YOUR COMMUNITY? </vt:lpstr>
      <vt:lpstr>ARE YOU ELECTION READY?  IS YOUR COMMUNITY?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Zheng</dc:creator>
  <cp:lastModifiedBy>Tegan Landrey</cp:lastModifiedBy>
  <cp:revision>4</cp:revision>
  <dcterms:created xsi:type="dcterms:W3CDTF">2023-07-11T20:23:15Z</dcterms:created>
  <dcterms:modified xsi:type="dcterms:W3CDTF">2023-08-18T21:51:39Z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0x0101007FFEF92A0F63C3479BC943AB47D129B4</vt:lpwstr>
  </property>
  <property fmtid="{D5CDD505-2E9C-101B-9397-08002B2CF9AE}" pid="3" name="MediaServiceImageTags">
    <vt:lpwstr/>
  </property>
</Properties>
</file>