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90" r:id="rId5"/>
    <p:sldMasterId id="2147483699" r:id="rId6"/>
    <p:sldMasterId id="2147483708" r:id="rId7"/>
  </p:sldMasterIdLst>
  <p:notesMasterIdLst>
    <p:notesMasterId r:id="rId61"/>
  </p:notesMasterIdLst>
  <p:handoutMasterIdLst>
    <p:handoutMasterId r:id="rId62"/>
  </p:handoutMasterIdLst>
  <p:sldIdLst>
    <p:sldId id="297" r:id="rId8"/>
    <p:sldId id="300" r:id="rId9"/>
    <p:sldId id="301" r:id="rId10"/>
    <p:sldId id="295" r:id="rId11"/>
    <p:sldId id="291" r:id="rId12"/>
    <p:sldId id="294" r:id="rId13"/>
    <p:sldId id="298" r:id="rId14"/>
    <p:sldId id="292" r:id="rId15"/>
    <p:sldId id="296" r:id="rId16"/>
    <p:sldId id="293" r:id="rId17"/>
    <p:sldId id="290" r:id="rId18"/>
    <p:sldId id="289" r:id="rId19"/>
    <p:sldId id="310" r:id="rId20"/>
    <p:sldId id="257" r:id="rId21"/>
    <p:sldId id="260" r:id="rId22"/>
    <p:sldId id="258" r:id="rId23"/>
    <p:sldId id="259" r:id="rId24"/>
    <p:sldId id="256" r:id="rId25"/>
    <p:sldId id="261" r:id="rId26"/>
    <p:sldId id="262" r:id="rId27"/>
    <p:sldId id="263" r:id="rId28"/>
    <p:sldId id="302" r:id="rId29"/>
    <p:sldId id="303" r:id="rId30"/>
    <p:sldId id="265" r:id="rId31"/>
    <p:sldId id="269" r:id="rId32"/>
    <p:sldId id="266" r:id="rId33"/>
    <p:sldId id="270" r:id="rId34"/>
    <p:sldId id="267" r:id="rId35"/>
    <p:sldId id="264" r:id="rId36"/>
    <p:sldId id="268" r:id="rId37"/>
    <p:sldId id="271" r:id="rId38"/>
    <p:sldId id="304" r:id="rId39"/>
    <p:sldId id="305" r:id="rId40"/>
    <p:sldId id="275" r:id="rId41"/>
    <p:sldId id="280" r:id="rId42"/>
    <p:sldId id="273" r:id="rId43"/>
    <p:sldId id="276" r:id="rId44"/>
    <p:sldId id="274" r:id="rId45"/>
    <p:sldId id="277" r:id="rId46"/>
    <p:sldId id="278" r:id="rId47"/>
    <p:sldId id="272" r:id="rId48"/>
    <p:sldId id="306" r:id="rId49"/>
    <p:sldId id="307" r:id="rId50"/>
    <p:sldId id="281" r:id="rId51"/>
    <p:sldId id="282" r:id="rId52"/>
    <p:sldId id="283" r:id="rId53"/>
    <p:sldId id="284" r:id="rId54"/>
    <p:sldId id="285" r:id="rId55"/>
    <p:sldId id="286" r:id="rId56"/>
    <p:sldId id="287" r:id="rId57"/>
    <p:sldId id="288" r:id="rId58"/>
    <p:sldId id="308" r:id="rId59"/>
    <p:sldId id="309" r:id="rId60"/>
  </p:sldIdLst>
  <p:sldSz cx="15243175" cy="8001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ample Headlines" id="{174825F2-458C-D246-985E-E3130962B268}">
          <p14:sldIdLst>
            <p14:sldId id="297"/>
            <p14:sldId id="300"/>
            <p14:sldId id="301"/>
            <p14:sldId id="295"/>
            <p14:sldId id="291"/>
            <p14:sldId id="294"/>
            <p14:sldId id="298"/>
            <p14:sldId id="292"/>
            <p14:sldId id="296"/>
            <p14:sldId id="293"/>
            <p14:sldId id="290"/>
            <p14:sldId id="289"/>
            <p14:sldId id="310"/>
          </p14:sldIdLst>
        </p14:section>
        <p14:section name="Face Template" id="{0F54A292-39E3-0D46-8BFC-EC4F54C4BB23}">
          <p14:sldIdLst>
            <p14:sldId id="257"/>
            <p14:sldId id="260"/>
            <p14:sldId id="258"/>
            <p14:sldId id="259"/>
            <p14:sldId id="256"/>
            <p14:sldId id="261"/>
            <p14:sldId id="262"/>
            <p14:sldId id="263"/>
            <p14:sldId id="302"/>
            <p14:sldId id="303"/>
          </p14:sldIdLst>
        </p14:section>
        <p14:section name="No Face Template" id="{B8F5EBD2-7250-0B4F-ACD2-69287CCCDF77}">
          <p14:sldIdLst>
            <p14:sldId id="265"/>
            <p14:sldId id="269"/>
            <p14:sldId id="266"/>
            <p14:sldId id="270"/>
            <p14:sldId id="267"/>
            <p14:sldId id="264"/>
            <p14:sldId id="268"/>
            <p14:sldId id="271"/>
            <p14:sldId id="304"/>
            <p14:sldId id="305"/>
          </p14:sldIdLst>
        </p14:section>
        <p14:section name="Mask Template" id="{21647863-2610-F64C-AC2E-19ED61B98090}">
          <p14:sldIdLst>
            <p14:sldId id="275"/>
            <p14:sldId id="280"/>
            <p14:sldId id="273"/>
            <p14:sldId id="276"/>
            <p14:sldId id="274"/>
            <p14:sldId id="277"/>
            <p14:sldId id="278"/>
            <p14:sldId id="272"/>
            <p14:sldId id="306"/>
            <p14:sldId id="307"/>
          </p14:sldIdLst>
        </p14:section>
        <p14:section name="Mask No Face Template" id="{51A6F2B8-77BA-BC4E-B73C-625C8481712E}">
          <p14:sldIdLst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308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2032"/>
    <a:srgbClr val="2DA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28F0C6-1110-2A46-BBE0-2EF683FE36FC}" v="24" vWet="28" dt="2023-08-18T19:57:39.377"/>
    <p1510:client id="{CB7FC35D-3AD2-D832-76C3-14C6557A020D}" v="3" dt="2023-08-18T19:57:40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microsoft.com/office/2015/10/relationships/revisionInfo" Target="revisionInfo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642360-B434-FBC0-D337-C1A9D94527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7A6314-D44F-3030-A263-C36E36F587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B8AD3-6543-B547-9ECA-117A84CFFF01}" type="datetimeFigureOut">
              <a:rPr lang="en-US" smtClean="0">
                <a:latin typeface="Trebuchet MS" panose="020B0703020202090204" pitchFamily="34" charset="0"/>
              </a:rPr>
              <a:t>8/18/2023</a:t>
            </a:fld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D4870-733B-863A-C7CC-F6B1E30923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138D4-5149-2871-9B55-D4C1770123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DCB61-6AD2-9148-B46E-C08F73E73C30}" type="slidenum">
              <a:rPr lang="en-US" smtClean="0">
                <a:latin typeface="Trebuchet MS" panose="020B0703020202090204" pitchFamily="34" charset="0"/>
              </a:rPr>
              <a:t>‹#›</a:t>
            </a:fld>
            <a:endParaRPr lang="en-US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31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rebuchet MS" panose="020B070302020209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rebuchet MS" panose="020B0703020202090204" pitchFamily="34" charset="0"/>
              </a:defRPr>
            </a:lvl1pPr>
          </a:lstStyle>
          <a:p>
            <a:fld id="{66D5B8F6-E26B-9547-BC23-2012BC57A5CE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90538" y="1143000"/>
            <a:ext cx="58769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rebuchet MS" panose="020B070302020209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rebuchet MS" panose="020B0703020202090204" pitchFamily="34" charset="0"/>
              </a:defRPr>
            </a:lvl1pPr>
          </a:lstStyle>
          <a:p>
            <a:fld id="{D22B9559-D5BA-B84B-8B42-167209B53C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0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B9559-D5BA-B84B-8B42-167209B53CF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12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Swap to old woman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B9559-D5BA-B84B-8B42-167209B53C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24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737951-1536-2D85-775A-D0E23DC82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6" y="0"/>
            <a:ext cx="15241588" cy="80018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AA014D8-55BC-0838-1255-9964F3BED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6879" y="3114695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49CE8D8-8D80-CD5F-55FB-0572986CD8D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6878" y="2181227"/>
            <a:ext cx="6082749" cy="6364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EA790A5-085B-4ED4-3AA0-75B047F401DD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1319164" y="6111930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C00B517-9662-E7F8-479D-A0518426A2E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3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gas pump&#10;&#10;Description automatically generated">
            <a:extLst>
              <a:ext uri="{FF2B5EF4-FFF2-40B4-BE49-F238E27FC236}">
                <a16:creationId xmlns:a16="http://schemas.microsoft.com/office/drawing/2014/main" id="{E88D4763-AF9E-3810-D9A7-2CCD8B274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15241588" cy="8001834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164DFE7-FCE8-C052-3EDF-9C53054A2C6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43917E-CEC7-B6D1-C73F-CA693D63B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9809" y="565629"/>
            <a:ext cx="6584383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FDC0334-B374-F1B0-FD07-D6F88EACC57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99810" y="3547784"/>
            <a:ext cx="6584382" cy="135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</p:spTree>
    <p:extLst>
      <p:ext uri="{BB962C8B-B14F-4D97-AF65-F5344CB8AC3E}">
        <p14:creationId xmlns:p14="http://schemas.microsoft.com/office/powerpoint/2010/main" val="3655293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1" y="1544819"/>
            <a:ext cx="6584383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2" y="4526974"/>
            <a:ext cx="6883344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164DFE7-FCE8-C052-3EDF-9C53054A2C6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61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DE8CF-32A2-DA69-6234-755F68718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9424"/>
            <a:ext cx="11432381" cy="2785533"/>
          </a:xfrm>
        </p:spPr>
        <p:txBody>
          <a:bodyPr anchor="b"/>
          <a:lstStyle>
            <a:lvl1pPr algn="ctr">
              <a:defRPr sz="7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F9D9D-CC17-0BD7-BC26-92EF7189E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4202378"/>
            <a:ext cx="11432381" cy="1931722"/>
          </a:xfrm>
        </p:spPr>
        <p:txBody>
          <a:bodyPr/>
          <a:lstStyle>
            <a:lvl1pPr marL="0" indent="0" algn="ctr">
              <a:buNone/>
              <a:defRPr sz="2800"/>
            </a:lvl1pPr>
            <a:lvl2pPr marL="533415" indent="0" algn="ctr">
              <a:buNone/>
              <a:defRPr sz="2333"/>
            </a:lvl2pPr>
            <a:lvl3pPr marL="1066830" indent="0" algn="ctr">
              <a:buNone/>
              <a:defRPr sz="2100"/>
            </a:lvl3pPr>
            <a:lvl4pPr marL="1600246" indent="0" algn="ctr">
              <a:buNone/>
              <a:defRPr sz="1867"/>
            </a:lvl4pPr>
            <a:lvl5pPr marL="2133661" indent="0" algn="ctr">
              <a:buNone/>
              <a:defRPr sz="1867"/>
            </a:lvl5pPr>
            <a:lvl6pPr marL="2667076" indent="0" algn="ctr">
              <a:buNone/>
              <a:defRPr sz="1867"/>
            </a:lvl6pPr>
            <a:lvl7pPr marL="3200491" indent="0" algn="ctr">
              <a:buNone/>
              <a:defRPr sz="1867"/>
            </a:lvl7pPr>
            <a:lvl8pPr marL="3733907" indent="0" algn="ctr">
              <a:buNone/>
              <a:defRPr sz="1867"/>
            </a:lvl8pPr>
            <a:lvl9pPr marL="4267322" indent="0" algn="ctr">
              <a:buNone/>
              <a:defRPr sz="18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53221-F615-E3F7-79E7-3745461C7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430F-726C-B940-A257-4B083F6EE11C}" type="datetime1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DE9B9-871B-6B50-A5B8-2B3E81669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EFAED-FE70-D330-A35F-476AD76A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DFD7-8F03-F042-9F58-B5099D733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83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737951-1536-2D85-775A-D0E23DC82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15241586" cy="80018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AA014D8-55BC-0838-1255-9964F3BED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6879" y="3114695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49CE8D8-8D80-CD5F-55FB-0572986CD8D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6878" y="2181227"/>
            <a:ext cx="6082749" cy="6364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EA790A5-085B-4ED4-3AA0-75B047F401DD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1319164" y="6111930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9A1AA07-1032-9B74-BBFE-29073238492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46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8" y="0"/>
            <a:ext cx="15241586" cy="80018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0734" y="1544819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70734" y="4526974"/>
            <a:ext cx="6082749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F4DBFAE-A3AB-3FE6-1869-52E5999F3A7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3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8" y="0"/>
            <a:ext cx="15241586" cy="80018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0734" y="1544819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70734" y="4526974"/>
            <a:ext cx="6082749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6D68234-31CB-1477-0426-510F7C711EE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64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8" y="0"/>
            <a:ext cx="15241586" cy="80018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7128" y="1544819"/>
            <a:ext cx="7636356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17128" y="4526974"/>
            <a:ext cx="7636355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39640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1B36E88-28CE-BC9E-F42F-5C3680C657D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4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9" y="0"/>
            <a:ext cx="15241584" cy="80018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019" y="1544819"/>
            <a:ext cx="6883345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99020" y="4526974"/>
            <a:ext cx="6883344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347C4F6-DBC6-363F-915A-34EABC2CFF4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69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90" y="0"/>
            <a:ext cx="15241582" cy="80018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019" y="1544819"/>
            <a:ext cx="6883345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99020" y="4526974"/>
            <a:ext cx="6883344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50DF28A-AADF-FA63-AE6D-F07C29AFE54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6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90" y="0"/>
            <a:ext cx="15241582" cy="80018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9802" y="1544819"/>
            <a:ext cx="6512562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9802" y="4526974"/>
            <a:ext cx="6512561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98C3384-5048-1BE3-783D-B462F5D892F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8" y="0"/>
            <a:ext cx="15241586" cy="80018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0734" y="1544819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70734" y="4526974"/>
            <a:ext cx="6082749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856CB49-D200-EB17-4FA5-69EF3CCB207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61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90" y="0"/>
            <a:ext cx="15241582" cy="80018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1" y="1544819"/>
            <a:ext cx="6584383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2" y="4526974"/>
            <a:ext cx="6883344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41F847F-B95D-665F-8F28-E3A8A57071F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93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standing next to a blue car&#10;&#10;Description automatically generated">
            <a:extLst>
              <a:ext uri="{FF2B5EF4-FFF2-40B4-BE49-F238E27FC236}">
                <a16:creationId xmlns:a16="http://schemas.microsoft.com/office/drawing/2014/main" id="{841D34FC-11C9-4DCA-DC28-22F628020F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15240000" cy="8001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7615" y="690320"/>
            <a:ext cx="6883344" cy="1804553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7616" y="2703982"/>
            <a:ext cx="6883344" cy="1186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164DFE7-FCE8-C052-3EDF-9C53054A2C6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44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car&#10;&#10;Description automatically generated">
            <a:extLst>
              <a:ext uri="{FF2B5EF4-FFF2-40B4-BE49-F238E27FC236}">
                <a16:creationId xmlns:a16="http://schemas.microsoft.com/office/drawing/2014/main" id="{2B9132A0-5CCD-4743-311A-007D13DCC1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15240000" cy="8001000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164DFE7-FCE8-C052-3EDF-9C53054A2C6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43917E-CEC7-B6D1-C73F-CA693D63B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9809" y="565629"/>
            <a:ext cx="6584383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FDC0334-B374-F1B0-FD07-D6F88EACC57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99810" y="3547784"/>
            <a:ext cx="6584382" cy="135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</p:spTree>
    <p:extLst>
      <p:ext uri="{BB962C8B-B14F-4D97-AF65-F5344CB8AC3E}">
        <p14:creationId xmlns:p14="http://schemas.microsoft.com/office/powerpoint/2010/main" val="1767636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737951-1536-2D85-775A-D0E23DC82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15241586" cy="80018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AA014D8-55BC-0838-1255-9964F3BED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6879" y="3114695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49CE8D8-8D80-CD5F-55FB-0572986CD8D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6878" y="2181227"/>
            <a:ext cx="6082749" cy="6364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EA790A5-085B-4ED4-3AA0-75B047F401DD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1319164" y="6111930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10FE0B6-2A2C-55B4-2A93-37618821F98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98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9" y="0"/>
            <a:ext cx="15241584" cy="80018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0734" y="1544819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70734" y="4526974"/>
            <a:ext cx="6082749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EAE0C14-45B0-480F-F9B5-B488DBF09FB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00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9" y="0"/>
            <a:ext cx="15241584" cy="80018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0734" y="1544819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70734" y="4526974"/>
            <a:ext cx="6082749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DE9F41E-C815-C2B6-6288-38B280AFBE4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50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9" y="0"/>
            <a:ext cx="15241584" cy="80018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7128" y="1544819"/>
            <a:ext cx="7636356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17128" y="4526974"/>
            <a:ext cx="7636355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39640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EDFF358-93B2-6101-CAF9-93004293C7B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16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90" y="0"/>
            <a:ext cx="15241582" cy="80018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019" y="1544819"/>
            <a:ext cx="6883345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99020" y="4526974"/>
            <a:ext cx="6883344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62E3290-604E-8149-09AC-1C50EAD5CAD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90" y="0"/>
            <a:ext cx="15241582" cy="80018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019" y="1544819"/>
            <a:ext cx="6883345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99020" y="4526974"/>
            <a:ext cx="6883344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67F8BBE-EABE-5E2A-6BB2-0497486BCD4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79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90" y="0"/>
            <a:ext cx="15241582" cy="80018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9802" y="1544819"/>
            <a:ext cx="6512562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9802" y="4526974"/>
            <a:ext cx="6512561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5BFF0AF-655E-D403-F424-B88610A8C20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34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8" y="0"/>
            <a:ext cx="15241586" cy="80018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0734" y="1544819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70734" y="4526974"/>
            <a:ext cx="6082749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50C3761-993C-61B5-425A-77CC7FBF879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56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91" y="0"/>
            <a:ext cx="15241580" cy="80018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1" y="1544819"/>
            <a:ext cx="6584383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2" y="4526974"/>
            <a:ext cx="6883344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20E9D03-687E-DF03-200B-CA0C6C70424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69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in a car&#10;&#10;Description automatically generated">
            <a:extLst>
              <a:ext uri="{FF2B5EF4-FFF2-40B4-BE49-F238E27FC236}">
                <a16:creationId xmlns:a16="http://schemas.microsoft.com/office/drawing/2014/main" id="{49160E5A-032F-0765-17E7-64602F075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15241588" cy="80018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7615" y="690320"/>
            <a:ext cx="6883344" cy="1804553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7616" y="2703982"/>
            <a:ext cx="6883344" cy="1186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164DFE7-FCE8-C052-3EDF-9C53054A2C6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16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a face mask and holding a gas pump&#10;&#10;Description automatically generated">
            <a:extLst>
              <a:ext uri="{FF2B5EF4-FFF2-40B4-BE49-F238E27FC236}">
                <a16:creationId xmlns:a16="http://schemas.microsoft.com/office/drawing/2014/main" id="{8CA1BD25-BA86-0202-EFD6-1AD9EA4984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15240000" cy="8001000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164DFE7-FCE8-C052-3EDF-9C53054A2C6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43917E-CEC7-B6D1-C73F-CA693D63B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9809" y="565629"/>
            <a:ext cx="6584383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FDC0334-B374-F1B0-FD07-D6F88EACC57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99810" y="3547784"/>
            <a:ext cx="6584382" cy="135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</p:spTree>
    <p:extLst>
      <p:ext uri="{BB962C8B-B14F-4D97-AF65-F5344CB8AC3E}">
        <p14:creationId xmlns:p14="http://schemas.microsoft.com/office/powerpoint/2010/main" val="1863108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737951-1536-2D85-775A-D0E23DC82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8" y="0"/>
            <a:ext cx="15241584" cy="80018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AA014D8-55BC-0838-1255-9964F3BED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6879" y="3114695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49CE8D8-8D80-CD5F-55FB-0572986CD8D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6878" y="2181227"/>
            <a:ext cx="6082749" cy="6364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EA790A5-085B-4ED4-3AA0-75B047F401DD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1319164" y="6111930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56EF81E-F7F7-89AB-A5ED-C95F19431AB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454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9" y="0"/>
            <a:ext cx="15241584" cy="80018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0734" y="1544819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70734" y="4526974"/>
            <a:ext cx="6082749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1EA8834-CEE3-69D7-8951-857F86C8EF1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28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9" y="0"/>
            <a:ext cx="15241584" cy="80018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0734" y="1544819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70734" y="4526974"/>
            <a:ext cx="6082749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CB931A4-65B4-A7FB-1309-FA625C73DBB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553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9" y="0"/>
            <a:ext cx="15241584" cy="80018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7128" y="1544819"/>
            <a:ext cx="7636356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17128" y="4526974"/>
            <a:ext cx="7636355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39640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89503AA-60E3-D71D-A3F3-21C42C17917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781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90" y="0"/>
            <a:ext cx="15241582" cy="80018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019" y="1544819"/>
            <a:ext cx="6883345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99020" y="4526974"/>
            <a:ext cx="6883344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F3EFB77-9D78-1408-65EC-9EBD885047C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60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91" y="0"/>
            <a:ext cx="15241580" cy="80018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019" y="1544819"/>
            <a:ext cx="6883345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99020" y="4526974"/>
            <a:ext cx="6883344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D46635E-A748-39E2-12D2-68805DDE8CB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143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91" y="0"/>
            <a:ext cx="15241580" cy="80018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9802" y="1544819"/>
            <a:ext cx="6512562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9802" y="4526974"/>
            <a:ext cx="6512561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ABE3390-2FA3-5C3F-4BEB-26C5D179C0C0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2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8" y="0"/>
            <a:ext cx="15241586" cy="80018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7128" y="1544819"/>
            <a:ext cx="7636356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17128" y="4526974"/>
            <a:ext cx="7636355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39640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3334488-4E1F-D277-4A81-263C30956820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48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91" y="0"/>
            <a:ext cx="15241580" cy="800182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1" y="1544819"/>
            <a:ext cx="6584383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2" y="4526974"/>
            <a:ext cx="6883344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D83CE92-FCC9-F1A8-D715-D56563FA1656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674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in a car&#10;&#10;Description automatically generated">
            <a:extLst>
              <a:ext uri="{FF2B5EF4-FFF2-40B4-BE49-F238E27FC236}">
                <a16:creationId xmlns:a16="http://schemas.microsoft.com/office/drawing/2014/main" id="{05334EA5-FD25-FE00-FA6E-23E46332AC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6" y="0"/>
            <a:ext cx="15349249" cy="805835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7615" y="690320"/>
            <a:ext cx="6883344" cy="1804553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7616" y="2703982"/>
            <a:ext cx="6883344" cy="1186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164DFE7-FCE8-C052-3EDF-9C53054A2C6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73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car&#10;&#10;Description automatically generated">
            <a:extLst>
              <a:ext uri="{FF2B5EF4-FFF2-40B4-BE49-F238E27FC236}">
                <a16:creationId xmlns:a16="http://schemas.microsoft.com/office/drawing/2014/main" id="{8CBBB8A5-D880-3A76-BA03-B73286FA75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15240000" cy="8001000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164DFE7-FCE8-C052-3EDF-9C53054A2C6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43917E-CEC7-B6D1-C73F-CA693D63B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9809" y="565629"/>
            <a:ext cx="6584383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FDC0334-B374-F1B0-FD07-D6F88EACC57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99810" y="3547784"/>
            <a:ext cx="6584382" cy="135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</p:spTree>
    <p:extLst>
      <p:ext uri="{BB962C8B-B14F-4D97-AF65-F5344CB8AC3E}">
        <p14:creationId xmlns:p14="http://schemas.microsoft.com/office/powerpoint/2010/main" val="97150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9" y="0"/>
            <a:ext cx="15241584" cy="80018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019" y="1544819"/>
            <a:ext cx="6883345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99020" y="4526974"/>
            <a:ext cx="6883344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08E3BAE-8E5C-2610-5584-21F85500B07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62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9" y="0"/>
            <a:ext cx="15241584" cy="80018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019" y="1544819"/>
            <a:ext cx="6883345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99020" y="4526974"/>
            <a:ext cx="6883344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F4BB508-F0A7-24FA-7344-DDE649EFED8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32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9" y="0"/>
            <a:ext cx="15241584" cy="80018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9802" y="1544819"/>
            <a:ext cx="6512562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9802" y="4526974"/>
            <a:ext cx="6512561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E8B67A3-5111-C40F-D72D-5FF9F0EE4F8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0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95A93-6938-5EE2-09F7-15C2FBED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90" y="0"/>
            <a:ext cx="15241582" cy="80018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1" y="1544819"/>
            <a:ext cx="6584383" cy="2651126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2" y="4526974"/>
            <a:ext cx="6883344" cy="180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164DFE7-FCE8-C052-3EDF-9C53054A2C6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5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tanding next to a blue car&#10;&#10;Description automatically generated">
            <a:extLst>
              <a:ext uri="{FF2B5EF4-FFF2-40B4-BE49-F238E27FC236}">
                <a16:creationId xmlns:a16="http://schemas.microsoft.com/office/drawing/2014/main" id="{827A1241-6021-E6BF-55C1-840A8AEB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15241588" cy="80018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DAC832-E6D0-6F49-2B5E-26B2A680C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7615" y="690320"/>
            <a:ext cx="6883344" cy="1804553"/>
          </a:xfrm>
          <a:prstGeom prst="rect">
            <a:avLst/>
          </a:prstGeom>
        </p:spPr>
        <p:txBody>
          <a:bodyPr/>
          <a:lstStyle>
            <a:lvl1pPr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2AEF3-16E8-3E4A-7E23-077DEC9267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7616" y="2703982"/>
            <a:ext cx="6883344" cy="1186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8A7BF-2DCD-985C-E34B-098DF64F5265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13442384" y="4526974"/>
            <a:ext cx="1240770" cy="118584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1030CD-02FA-9B41-0299-AD85C35BDDB9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11319164" y="6167348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164DFE7-FCE8-C052-3EDF-9C53054A2C6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70530" y="7520017"/>
            <a:ext cx="1344927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CF203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sz="1000"/>
              <a:t>Month, </a:t>
            </a:r>
            <a:r>
              <a:rPr lang="en-US" sz="1000" err="1"/>
              <a:t>Day,Year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1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42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718" r:id="rId9"/>
    <p:sldLayoutId id="2147483720" r:id="rId10"/>
    <p:sldLayoutId id="2147483719" r:id="rId11"/>
    <p:sldLayoutId id="21474837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32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721" r:id="rId9"/>
    <p:sldLayoutId id="214748372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30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23" r:id="rId9"/>
    <p:sldLayoutId id="214748372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94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25" r:id="rId9"/>
    <p:sldLayoutId id="214748372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FC64B04-40D7-C59A-CEF2-659FBCA77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478"/>
          <a:stretch/>
        </p:blipFill>
        <p:spPr>
          <a:xfrm>
            <a:off x="0" y="0"/>
            <a:ext cx="15243175" cy="8001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11D913-D155-9802-A95F-69284E73DB2B}"/>
              </a:ext>
            </a:extLst>
          </p:cNvPr>
          <p:cNvSpPr/>
          <p:nvPr/>
        </p:nvSpPr>
        <p:spPr>
          <a:xfrm>
            <a:off x="0" y="8544"/>
            <a:ext cx="15243174" cy="8001000"/>
          </a:xfrm>
          <a:prstGeom prst="rect">
            <a:avLst/>
          </a:prstGeom>
          <a:solidFill>
            <a:srgbClr val="E0E4EE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CAD819-0DBE-3484-4661-ACC88CC37F3A}"/>
              </a:ext>
            </a:extLst>
          </p:cNvPr>
          <p:cNvSpPr txBox="1"/>
          <p:nvPr/>
        </p:nvSpPr>
        <p:spPr>
          <a:xfrm>
            <a:off x="1695608" y="1352139"/>
            <a:ext cx="11063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spc="675">
                <a:solidFill>
                  <a:srgbClr val="1E30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U.S. Election Assistance Commission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D34522D-29EC-057F-4935-1E71C8BE0E80}"/>
              </a:ext>
            </a:extLst>
          </p:cNvPr>
          <p:cNvCxnSpPr>
            <a:cxnSpLocks/>
          </p:cNvCxnSpPr>
          <p:nvPr/>
        </p:nvCxnSpPr>
        <p:spPr>
          <a:xfrm>
            <a:off x="1301151" y="2216200"/>
            <a:ext cx="11852414" cy="0"/>
          </a:xfrm>
          <a:prstGeom prst="line">
            <a:avLst/>
          </a:prstGeom>
          <a:ln w="38100">
            <a:solidFill>
              <a:srgbClr val="1E30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1ED30A5-CAA2-9460-0777-D528DC150F8E}"/>
              </a:ext>
            </a:extLst>
          </p:cNvPr>
          <p:cNvSpPr txBox="1"/>
          <p:nvPr/>
        </p:nvSpPr>
        <p:spPr>
          <a:xfrm>
            <a:off x="1301151" y="2429782"/>
            <a:ext cx="118524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1E30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POLL WORKER RECRUITMENT DAY GRAPHICS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662F96-6716-61F3-78B3-96B39ADF5518}"/>
              </a:ext>
            </a:extLst>
          </p:cNvPr>
          <p:cNvSpPr txBox="1"/>
          <p:nvPr/>
        </p:nvSpPr>
        <p:spPr>
          <a:xfrm>
            <a:off x="3756074" y="5046259"/>
            <a:ext cx="678062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b="1" spc="338">
                <a:solidFill>
                  <a:srgbClr val="1E30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Graphics Are All Customizable And Optimized For Use on Twitter, Facebook, and LinkedIn</a:t>
            </a:r>
          </a:p>
        </p:txBody>
      </p:sp>
    </p:spTree>
    <p:extLst>
      <p:ext uri="{BB962C8B-B14F-4D97-AF65-F5344CB8AC3E}">
        <p14:creationId xmlns:p14="http://schemas.microsoft.com/office/powerpoint/2010/main" val="201480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C735DE5-D9B6-375E-6724-5BAE08D8BC7A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2A3E1F-99A5-806F-C531-4310479CDA30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CDD118-ED21-84E6-4331-BB0B923442F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2722578" y="7520017"/>
            <a:ext cx="2092879" cy="287256"/>
          </a:xfrm>
        </p:spPr>
        <p:txBody>
          <a:bodyPr/>
          <a:lstStyle/>
          <a:p>
            <a:endParaRPr lang="en-US" sz="12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2BAA9E-DAF4-3F75-AD67-5DF20DDD9AB3}"/>
              </a:ext>
            </a:extLst>
          </p:cNvPr>
          <p:cNvSpPr txBox="1">
            <a:spLocks/>
          </p:cNvSpPr>
          <p:nvPr/>
        </p:nvSpPr>
        <p:spPr>
          <a:xfrm>
            <a:off x="7032172" y="1914405"/>
            <a:ext cx="6584383" cy="265112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i="0" kern="1200" dirty="0">
                <a:solidFill>
                  <a:srgbClr val="2EAEE6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 sz="6600" b="0">
                <a:latin typeface="Trebuchet MS"/>
              </a:rPr>
              <a:t>I’M A POLL WORKER BECAUSE…</a:t>
            </a:r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024D20E-E88C-8330-6AF2-70C7A6BD7755}"/>
              </a:ext>
            </a:extLst>
          </p:cNvPr>
          <p:cNvSpPr txBox="1">
            <a:spLocks/>
          </p:cNvSpPr>
          <p:nvPr/>
        </p:nvSpPr>
        <p:spPr>
          <a:xfrm>
            <a:off x="7032172" y="5177162"/>
            <a:ext cx="6883344" cy="18045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0" i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429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11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800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486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SIGN UP TO BECOME  </a:t>
            </a:r>
            <a:br>
              <a:rPr lang="en-US" sz="2800"/>
            </a:br>
            <a:r>
              <a:rPr lang="en-US" sz="2800"/>
              <a:t>A POLL WORKER</a:t>
            </a:r>
          </a:p>
        </p:txBody>
      </p:sp>
    </p:spTree>
    <p:extLst>
      <p:ext uri="{BB962C8B-B14F-4D97-AF65-F5344CB8AC3E}">
        <p14:creationId xmlns:p14="http://schemas.microsoft.com/office/powerpoint/2010/main" val="428553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25F6F9-E211-B599-F326-4E0B5F86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0735" y="947730"/>
            <a:ext cx="5942076" cy="2651126"/>
          </a:xfrm>
        </p:spPr>
        <p:txBody>
          <a:bodyPr/>
          <a:lstStyle/>
          <a:p>
            <a:r>
              <a:rPr lang="en-US" sz="7200"/>
              <a:t>POLL WORKERS </a:t>
            </a:r>
            <a:br>
              <a:rPr lang="en-US" sz="7200"/>
            </a:br>
            <a:r>
              <a:rPr lang="en-US" sz="7200"/>
              <a:t>HELP AMERICA</a:t>
            </a:r>
            <a:br>
              <a:rPr lang="en-US" sz="7200"/>
            </a:br>
            <a:r>
              <a:rPr lang="en-US" sz="7200"/>
              <a:t>VOTE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EA1CA-2A63-2F73-F6E8-46B76C488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0733" y="5859092"/>
            <a:ext cx="6082749" cy="1804553"/>
          </a:xfrm>
        </p:spPr>
        <p:txBody>
          <a:bodyPr/>
          <a:lstStyle/>
          <a:p>
            <a:r>
              <a:rPr lang="en-US" sz="2800"/>
              <a:t>REACH OUT TO YOUR LOCAL </a:t>
            </a:r>
          </a:p>
          <a:p>
            <a:r>
              <a:rPr lang="en-US" sz="2800"/>
              <a:t>ELECTION OFFICE TO LEARN MORE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D1B63C-D0E6-3FCD-BD9F-6160C5501334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A3AFC-6A56-6AFB-9297-AFB3E4F092E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58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78EE8-013B-1E2B-F9BB-7B86034C5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/>
              <a:t>BE ELECTION </a:t>
            </a:r>
            <a:br>
              <a:rPr lang="en-US" sz="7200"/>
            </a:br>
            <a:r>
              <a:rPr lang="en-US" sz="7200"/>
              <a:t>READY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8A406-0779-9DD2-BE02-9D3846189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6879" y="2450356"/>
            <a:ext cx="6082749" cy="636459"/>
          </a:xfrm>
        </p:spPr>
        <p:txBody>
          <a:bodyPr/>
          <a:lstStyle/>
          <a:p>
            <a:r>
              <a:rPr lang="en-US" sz="4000"/>
              <a:t>HELP AMERICA VOTE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306AA6-AD9A-EC4D-13C8-D21362259CA4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2458B4-5EA6-BCB6-C0F2-A069549F66C5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51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399C803-FA00-9A30-FBFB-558B2FB7E245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124BE-9B71-7507-FFE5-A1B0BCCF8B0F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4061F2B-CA50-3279-A0B4-AA9798190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133" y="1743095"/>
            <a:ext cx="6082749" cy="2651126"/>
          </a:xfrm>
        </p:spPr>
        <p:txBody>
          <a:bodyPr/>
          <a:lstStyle/>
          <a:p>
            <a:r>
              <a:rPr lang="en-US" sz="7200"/>
              <a:t>BE ELECTION </a:t>
            </a:r>
            <a:br>
              <a:rPr lang="en-US" sz="7200"/>
            </a:br>
            <a:r>
              <a:rPr lang="en-US" sz="7200"/>
              <a:t>READY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554C2D2-F276-DD7A-3F67-43B6C8877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85133" y="1078756"/>
            <a:ext cx="6082749" cy="636459"/>
          </a:xfrm>
        </p:spPr>
        <p:txBody>
          <a:bodyPr/>
          <a:lstStyle/>
          <a:p>
            <a:r>
              <a:rPr lang="en-US" sz="4000"/>
              <a:t>HELP AMERICA VOTE</a:t>
            </a:r>
          </a:p>
        </p:txBody>
      </p:sp>
    </p:spTree>
    <p:extLst>
      <p:ext uri="{BB962C8B-B14F-4D97-AF65-F5344CB8AC3E}">
        <p14:creationId xmlns:p14="http://schemas.microsoft.com/office/powerpoint/2010/main" val="3358502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FC72B2-4D90-0371-A984-6DD576D11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03EE2D-5396-1FEC-41B5-1EDE93DBC5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E425EB-24B5-B9D1-0652-BFE362902779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28EE59-E4E9-9E32-25AD-0EE5C1B9193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62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D96DC-7D11-26D7-B796-DB2926F0A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C63A5-1498-59DE-35B2-A14F073A0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F4F5BEA-5BF8-BF33-1DCD-ADA0D5FEDDD1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1A3929-1425-876D-917C-30C7FA797F65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72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FEEB7-AE0C-D749-F283-F310846EC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5D92D-B517-C85E-6DCE-B215964E8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2659CB2-CC99-8580-409A-23F2499CD484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E6BE3C-F524-A78C-370B-A00ADC54B4F6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78BE6-4E35-DF57-9CC2-D16DC093FF5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28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8886-9F00-99B2-E964-C5967B497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75BC9-EB70-4AF1-1A73-FD18917DD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2A11313-6B79-CB94-2B70-5BDF85674D23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9F65C7B-289E-3122-7066-324DFDFBCB8D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C59E61-5B13-F1F8-A728-31D036E992C4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39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55704-AAE8-5CC6-E47B-2ED876155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7EC2F-8C69-5430-81C3-7C85678B45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059068-6A55-D331-F3B6-5A64A9BAF2B4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B911CC-5A7C-A3AE-58BC-A0B35311738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84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5FDDB7-0E2C-4052-C239-BB704BA6F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C9728C-22BD-1D60-80E8-887004970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3BE2302-BB76-11AE-A5E6-F1F16C79BAD9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F65678B-016D-28EF-AB72-470DD5C3D7D5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1A32E4-A11E-6914-902B-6D5973C5B5D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53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243175" cy="8001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8269" cy="8001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F3C37C-4456-D221-E936-575F6348F288}"/>
              </a:ext>
            </a:extLst>
          </p:cNvPr>
          <p:cNvSpPr/>
          <p:nvPr/>
        </p:nvSpPr>
        <p:spPr>
          <a:xfrm>
            <a:off x="0" y="0"/>
            <a:ext cx="15243175" cy="8001000"/>
          </a:xfrm>
          <a:prstGeom prst="rect">
            <a:avLst/>
          </a:prstGeom>
          <a:solidFill>
            <a:srgbClr val="E0E4EE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381891-48B5-A6EC-AE6C-204F0F7180A1}"/>
              </a:ext>
            </a:extLst>
          </p:cNvPr>
          <p:cNvSpPr txBox="1"/>
          <p:nvPr/>
        </p:nvSpPr>
        <p:spPr>
          <a:xfrm>
            <a:off x="916974" y="-2684"/>
            <a:ext cx="13849788" cy="1522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DAFE5"/>
                </a:solidFill>
                <a:ea typeface="+mj-ea"/>
                <a:cs typeface="+mj-cs"/>
              </a:rPr>
              <a:t>For Mac Users: Best Practices: Step-by-Step Guide To Customizable Graphics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4C4A56-51C1-7782-B393-E6D52B24A5A8}"/>
              </a:ext>
            </a:extLst>
          </p:cNvPr>
          <p:cNvSpPr txBox="1"/>
          <p:nvPr/>
        </p:nvSpPr>
        <p:spPr>
          <a:xfrm>
            <a:off x="689008" y="1665736"/>
            <a:ext cx="13929863" cy="743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100" b="1">
                <a:solidFill>
                  <a:srgbClr val="CF2032"/>
                </a:solidFill>
              </a:rPr>
              <a:t>Edit/Customize the graphic to best serve your constituency. Slides 3-11 are ready to publish graphics and slides 12-43 are customizable – allowing for you to insert a specific logo and any copy you’d like. 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>
              <a:solidFill>
                <a:srgbClr val="CF2032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100">
              <a:solidFill>
                <a:srgbClr val="CF2032"/>
              </a:solidFill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>
              <a:solidFill>
                <a:srgbClr val="CF2032"/>
              </a:solidFill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C398C02-1FB7-11DE-EC42-31F3B1C69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735" y="3065995"/>
            <a:ext cx="3976340" cy="4705729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4A912BF7-0C3E-A1D9-3040-AB3553764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1978" y="4203293"/>
            <a:ext cx="3536893" cy="2776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0CCB62-897F-834C-8820-56E154F61A43}"/>
              </a:ext>
            </a:extLst>
          </p:cNvPr>
          <p:cNvSpPr txBox="1"/>
          <p:nvPr/>
        </p:nvSpPr>
        <p:spPr>
          <a:xfrm>
            <a:off x="7710180" y="2578848"/>
            <a:ext cx="912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rgbClr val="CF2032"/>
                </a:solidFill>
              </a:rPr>
              <a:t>Step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4940C7-B85E-226A-B753-8E309039271C}"/>
              </a:ext>
            </a:extLst>
          </p:cNvPr>
          <p:cNvSpPr txBox="1"/>
          <p:nvPr/>
        </p:nvSpPr>
        <p:spPr>
          <a:xfrm>
            <a:off x="12301038" y="3366820"/>
            <a:ext cx="912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rgbClr val="CF2032"/>
                </a:solidFill>
              </a:rPr>
              <a:t>Step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8DA9A0-B0D9-4DED-3034-771A3FCE9BBE}"/>
              </a:ext>
            </a:extLst>
          </p:cNvPr>
          <p:cNvSpPr txBox="1"/>
          <p:nvPr/>
        </p:nvSpPr>
        <p:spPr>
          <a:xfrm>
            <a:off x="689008" y="2828860"/>
            <a:ext cx="5661501" cy="39213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100" b="1">
                <a:solidFill>
                  <a:srgbClr val="CF2032"/>
                </a:solidFill>
                <a:ea typeface="+mn-lt"/>
                <a:cs typeface="+mn-lt"/>
              </a:rPr>
              <a:t>Once you’ve designed a graphic, please follow the following steps: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100" b="1">
              <a:solidFill>
                <a:srgbClr val="CF2032"/>
              </a:solidFill>
              <a:ea typeface="+mn-lt"/>
              <a:cs typeface="+mn-lt"/>
            </a:endParaRP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>
                <a:solidFill>
                  <a:srgbClr val="CF2032"/>
                </a:solidFill>
                <a:latin typeface="Calibri"/>
                <a:cs typeface="Arial"/>
              </a:rPr>
              <a:t>Step 1: Click File, then Export </a:t>
            </a: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>
                <a:solidFill>
                  <a:srgbClr val="CF2032"/>
                </a:solidFill>
                <a:latin typeface="Calibri"/>
                <a:cs typeface="Arial"/>
              </a:rPr>
              <a:t>Step 2: Select .JPG</a:t>
            </a: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>
                <a:solidFill>
                  <a:srgbClr val="CF2032"/>
                </a:solidFill>
                <a:latin typeface="Calibri"/>
                <a:cs typeface="Arial"/>
              </a:rPr>
              <a:t>Step 3: Save Your New Graphic </a:t>
            </a: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>
                <a:solidFill>
                  <a:srgbClr val="CF2032"/>
                </a:solidFill>
                <a:latin typeface="Calibri"/>
                <a:cs typeface="Arial"/>
              </a:rPr>
              <a:t>Step 4: Don’t Forget to Use the Hashtag #HelpAmericaVote </a:t>
            </a:r>
            <a:endParaRPr lang="en-US">
              <a:latin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>
              <a:solidFill>
                <a:srgbClr val="CF20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8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67B1DC-5044-F689-2216-803C43032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8EF409-3F5D-E8BF-1BAC-87883830D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BBB4397-F145-CE9F-67A0-8D3239F5F934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279231B-3F4D-3B20-E095-47065F6EE732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7F00E7-B189-6A80-0B70-EFBC7D9B2B25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65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A0B6CDC-7F2A-7513-DB7D-634F9E37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B94C69-48E1-27D9-42A8-2777A30D74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0D6B0F7-9DF4-77F4-8C96-EBA92CA9E335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AC02FBB-C9FA-4631-1DFD-F192F37BD9EC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5B67B0D-FD6C-E473-5B35-63C931F1A093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C33D9-F129-5FA7-F53D-49089428C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D5CBF-5B63-D0F3-6183-45E53889C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39139B-B56A-4590-458F-2B085D5917FF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FE7B6A-1B0C-EE2E-D747-2FCE6AED5574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88217E-2643-3BD1-9991-48AE0BF963EC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12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107A557-576B-32FF-AC44-DAE22BE192B4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2B131-7088-5ADB-6DEF-CCE9E4E1F432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0399B-4EAD-67EE-51F0-FD49B6E8DF71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51F21-4CD3-9EF8-8F71-6CF9E1458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D0DFDD-1816-1AE5-1C09-269C1538A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90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1FB80B-ACC0-190E-BF68-A994D270A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92D592-10A0-5571-7242-F5617A949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3D562A-834A-1B8F-BC1A-DB1089F5D6F0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52AA4C-AEA7-EFC3-77AC-FA98DBE85EDE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45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186E-5A93-8DAF-94F6-3BB96CF3E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8AEAF-0F7D-EF08-1084-9C4B54D3D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0259AC-D378-E958-1301-4C57CE9AB00C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2361DD9-037F-A212-BE8A-B78B09967E3B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74E0B4F-D53E-81CD-129D-EDFF6652CF93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72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64338-C399-BBA1-88E1-2088CEA52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5821F-3EC8-2A14-B52D-D3AC01A88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540E67-8AAD-D8C1-4FE0-4B477902D361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13F6DF-AFF0-FE03-3C60-E5EF30484226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79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C78910-4AA5-03DE-7DD0-09C6B91C2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9E8030-ABFF-B088-747F-0A64B71C6C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52246C1-AC8F-6C17-EEAE-9ADE34D68B4E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6DEA0F0-4757-D547-1C7B-D3054A8647CB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4B6AE9-768B-7FB3-9956-14D1853AD28F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98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53D20-C70A-A06C-C715-AE40DC7B2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99093-67A3-6D61-416D-372EC0FB9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935E1B4-0BF6-E984-418B-0298EC434212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B69401-E486-354A-9A44-55B3F4715D9F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82A2A3B-17A9-77BF-53A6-5C463F84A22B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17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CFF8-2091-72EB-1631-86BDF870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9BFB4-244D-7BA9-B2FB-C836F471E7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79D39C0-0345-E96F-609D-4DB2CE81EA97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BACAB2-64F7-B657-42D5-9F34AAF45682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1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243175" cy="8001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8269" cy="8001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F3C37C-4456-D221-E936-575F6348F288}"/>
              </a:ext>
            </a:extLst>
          </p:cNvPr>
          <p:cNvSpPr/>
          <p:nvPr/>
        </p:nvSpPr>
        <p:spPr>
          <a:xfrm>
            <a:off x="-15571" y="-2684"/>
            <a:ext cx="15243175" cy="8001000"/>
          </a:xfrm>
          <a:prstGeom prst="rect">
            <a:avLst/>
          </a:prstGeom>
          <a:solidFill>
            <a:srgbClr val="E0E4EE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381891-48B5-A6EC-AE6C-204F0F7180A1}"/>
              </a:ext>
            </a:extLst>
          </p:cNvPr>
          <p:cNvSpPr txBox="1"/>
          <p:nvPr/>
        </p:nvSpPr>
        <p:spPr>
          <a:xfrm>
            <a:off x="916974" y="-2684"/>
            <a:ext cx="13849788" cy="1522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DAFE5"/>
                </a:solidFill>
                <a:ea typeface="+mj-ea"/>
                <a:cs typeface="+mj-cs"/>
              </a:rPr>
              <a:t>For Windows Users: Best Practices: Step-by-Step Guide To Customizable Graphics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4C4A56-51C1-7782-B393-E6D52B24A5A8}"/>
              </a:ext>
            </a:extLst>
          </p:cNvPr>
          <p:cNvSpPr txBox="1"/>
          <p:nvPr/>
        </p:nvSpPr>
        <p:spPr>
          <a:xfrm>
            <a:off x="689008" y="1665736"/>
            <a:ext cx="13929863" cy="743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100" b="1">
                <a:solidFill>
                  <a:srgbClr val="CF2032"/>
                </a:solidFill>
              </a:rPr>
              <a:t>Edit/Customize the graphic to best serve your constituency. Slides 3-11 are ready to publish graphics and slides 12-43 are customizable – allowing for you to insert a specific logo and any copy you’d like. 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>
              <a:solidFill>
                <a:srgbClr val="CF2032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100">
              <a:solidFill>
                <a:srgbClr val="CF2032"/>
              </a:solidFill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>
              <a:solidFill>
                <a:srgbClr val="CF203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CCB62-897F-834C-8820-56E154F61A43}"/>
              </a:ext>
            </a:extLst>
          </p:cNvPr>
          <p:cNvSpPr txBox="1"/>
          <p:nvPr/>
        </p:nvSpPr>
        <p:spPr>
          <a:xfrm>
            <a:off x="7710180" y="2578848"/>
            <a:ext cx="912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rgbClr val="CF2032"/>
                </a:solidFill>
              </a:rPr>
              <a:t>Step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4940C7-B85E-226A-B753-8E309039271C}"/>
              </a:ext>
            </a:extLst>
          </p:cNvPr>
          <p:cNvSpPr txBox="1"/>
          <p:nvPr/>
        </p:nvSpPr>
        <p:spPr>
          <a:xfrm>
            <a:off x="10387483" y="2474004"/>
            <a:ext cx="912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rgbClr val="CF2032"/>
                </a:solidFill>
              </a:rPr>
              <a:t>Step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8DA9A0-B0D9-4DED-3034-771A3FCE9BBE}"/>
              </a:ext>
            </a:extLst>
          </p:cNvPr>
          <p:cNvSpPr txBox="1"/>
          <p:nvPr/>
        </p:nvSpPr>
        <p:spPr>
          <a:xfrm>
            <a:off x="258787" y="2828860"/>
            <a:ext cx="5661501" cy="39213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100" b="1">
                <a:solidFill>
                  <a:srgbClr val="CF2032"/>
                </a:solidFill>
                <a:ea typeface="+mn-lt"/>
                <a:cs typeface="+mn-lt"/>
              </a:rPr>
              <a:t>Once you’ve designed a graphic, please follow the following steps: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100" b="1">
              <a:solidFill>
                <a:srgbClr val="CF2032"/>
              </a:solidFill>
              <a:ea typeface="+mn-lt"/>
              <a:cs typeface="+mn-lt"/>
            </a:endParaRP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>
                <a:solidFill>
                  <a:srgbClr val="CF2032"/>
                </a:solidFill>
                <a:latin typeface="Calibri"/>
                <a:cs typeface="Arial"/>
              </a:rPr>
              <a:t>Step 1: Click File, then Export </a:t>
            </a: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>
                <a:solidFill>
                  <a:srgbClr val="CF2032"/>
                </a:solidFill>
                <a:latin typeface="Calibri"/>
                <a:cs typeface="Arial"/>
              </a:rPr>
              <a:t>Step 2: Click Change File Type</a:t>
            </a: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>
                <a:solidFill>
                  <a:srgbClr val="CF2032"/>
                </a:solidFill>
                <a:latin typeface="Calibri"/>
                <a:cs typeface="Arial"/>
              </a:rPr>
              <a:t>Step 3: Under Image File Types, Select .JPG</a:t>
            </a: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>
                <a:solidFill>
                  <a:srgbClr val="CF2032"/>
                </a:solidFill>
                <a:latin typeface="Calibri"/>
                <a:cs typeface="Arial"/>
              </a:rPr>
              <a:t>Step 4: Save Your New Graphic </a:t>
            </a: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>
                <a:solidFill>
                  <a:srgbClr val="CF2032"/>
                </a:solidFill>
                <a:latin typeface="Calibri"/>
                <a:cs typeface="Arial"/>
              </a:rPr>
              <a:t>Step 5: Don’t Forget to Use the Hashtag #HelpAmericaVote </a:t>
            </a:r>
            <a:endParaRPr lang="en-US">
              <a:latin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>
              <a:solidFill>
                <a:srgbClr val="CF203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5C56D4-2B9F-5F45-7D90-B7A50081C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922" b="8821"/>
          <a:stretch/>
        </p:blipFill>
        <p:spPr>
          <a:xfrm>
            <a:off x="6341665" y="3065995"/>
            <a:ext cx="2663567" cy="36842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D4B4A7-2EBF-56ED-0F0F-3B11E3CC42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277"/>
          <a:stretch/>
        </p:blipFill>
        <p:spPr>
          <a:xfrm>
            <a:off x="9444662" y="3065995"/>
            <a:ext cx="2321606" cy="3461797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C398C02-1FB7-11DE-EC42-31F3B1C698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50" t="36943" r="1938" b="55992"/>
          <a:stretch/>
        </p:blipFill>
        <p:spPr>
          <a:xfrm>
            <a:off x="11278461" y="5315172"/>
            <a:ext cx="641527" cy="276351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967B9450-5D84-74D6-37C3-1488F357E5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50" t="36943" r="1938" b="55992"/>
          <a:stretch/>
        </p:blipFill>
        <p:spPr>
          <a:xfrm>
            <a:off x="7117867" y="5681328"/>
            <a:ext cx="641527" cy="2763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9716DC-84D3-C6F7-6E0A-6189A7A592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202" t="8802" r="12599" b="16177"/>
          <a:stretch/>
        </p:blipFill>
        <p:spPr>
          <a:xfrm>
            <a:off x="11935559" y="3094105"/>
            <a:ext cx="3033331" cy="2655785"/>
          </a:xfrm>
          <a:prstGeom prst="rect">
            <a:avLst/>
          </a:prstGeom>
        </p:spPr>
      </p:pic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A48EE7F4-1FD4-7996-36F4-E188EA185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50" t="36943" r="1938" b="55992"/>
          <a:stretch/>
        </p:blipFill>
        <p:spPr>
          <a:xfrm>
            <a:off x="14519427" y="4585186"/>
            <a:ext cx="474403" cy="2043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CAEB72E-F7BA-C480-E507-F2986DFA1535}"/>
              </a:ext>
            </a:extLst>
          </p:cNvPr>
          <p:cNvSpPr txBox="1"/>
          <p:nvPr/>
        </p:nvSpPr>
        <p:spPr>
          <a:xfrm>
            <a:off x="12868655" y="2446464"/>
            <a:ext cx="912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rgbClr val="CF2032"/>
                </a:solidFill>
              </a:rPr>
              <a:t>Step 2</a:t>
            </a:r>
          </a:p>
        </p:txBody>
      </p:sp>
    </p:spTree>
    <p:extLst>
      <p:ext uri="{BB962C8B-B14F-4D97-AF65-F5344CB8AC3E}">
        <p14:creationId xmlns:p14="http://schemas.microsoft.com/office/powerpoint/2010/main" val="524039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8BCF0-A6C0-F72B-305A-AD0DCD594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603F9-1FCA-59F8-8BF2-9FA6B6F9AD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7155BE-CDEF-4550-62F1-6FDAA0A9D1BB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959112D-E74F-B2E5-C684-7910DAB46FEE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EC5125-50A7-0442-AE41-FC90D881CCEC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5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636773-43BD-98CF-31D7-C7EB43F27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137E18-2492-A5A8-985F-6380D7EB0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A7FD207-86EB-6D77-9CF9-88B9E3913EA3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DE726B1-88C5-BC34-E370-C15F257C25D1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BB46B8-CC4C-B493-DE45-742969C95FF0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33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2F6B-50AD-F21E-68EA-A6EABF1A7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96351-52E9-F6BC-DA29-EFCAE71DB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2038B0B-B427-7C6D-3F4F-625C64EA6DA7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507AA2-D0E7-9AD5-7BEF-5CCBEEBB449A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9EDF98-D4D5-40F2-DF4D-451AF49F7CDC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54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01AA72F-4A4F-BE54-9A3A-AFE4B30A8DC2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E7D99B-363C-7245-5409-2A2DB6CAC9F1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19D51-BEDC-69AD-EC74-DCA5B8D6CA61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5BC3EB-D446-7A45-344B-E0FFEAA6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42A13B-ABFA-5F8A-CBA8-386DFAEBCC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14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E050D8B-A7B2-4C12-B569-AEF1B095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88E5E6-F340-6D73-1214-1D1881F8D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8FE03EA-6EF1-A621-BC4A-49A00C947ECC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CB3D34-A459-978C-4919-AB986EDD6F2B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52A946-B6C1-B597-A879-A2E3B2A1AC2B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67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9707C4-F1A0-A97D-8B18-BAFED4610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FFB018-A854-DDC5-0F91-34A105276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51C2DB-44CB-6307-BB14-0FE42129B8AE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A4C767B-CA41-7B2A-CE1C-F5CE53A20511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A84AB4-748D-EBDB-8CD1-49EBC2D681CE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76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0C3D79-2168-C622-2305-603198A9C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1F5AA0-D155-E5EA-5772-39D9B4736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F47447-5949-B61F-9624-9D6C86AFA71D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42E3E4D-29DB-CFD8-B03A-E3D4934798E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35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75255A8-C3CC-719A-B07B-DDC58F108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96EB41-0DE7-38D2-C520-AF855FD1EF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61410C6-61F6-A1F3-DC50-BE29D9584FC6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0DA7016-D494-3F6C-661D-48152CA68ABD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8180B0-28AB-134C-67FE-7FE29BAA0E29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133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9E625-68B2-0542-379D-F7CD1CE1C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299F6-A445-3D33-983B-8A93835CF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4AE4316-0D7E-E585-AB2B-1E08288010F1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8F777-B2A5-1EC9-3D41-7B8CAC3D114D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92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5002FD-10F6-8E90-B717-11FBD457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0B70E7-5AAD-F9DA-C3C7-D0CFDFC3C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94549F-C21A-47FB-5224-A33ADC012501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D1D89AE-639C-3FAF-6193-69E5242E7496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78A5E5-CE91-6E74-F2C3-FF3EF0D9214B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68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C8F166-B7EA-7262-27CC-100C97A85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858" y="1980247"/>
            <a:ext cx="6512562" cy="2651126"/>
          </a:xfrm>
        </p:spPr>
        <p:txBody>
          <a:bodyPr/>
          <a:lstStyle/>
          <a:p>
            <a:r>
              <a:rPr lang="en-US" sz="6000"/>
              <a:t>ARE YOU </a:t>
            </a:r>
            <a:br>
              <a:rPr lang="en-US" sz="6000"/>
            </a:br>
            <a:r>
              <a:rPr lang="en-US" sz="6000"/>
              <a:t>READY TO HELP </a:t>
            </a:r>
            <a:br>
              <a:rPr lang="en-US" sz="6000"/>
            </a:br>
            <a:r>
              <a:rPr lang="en-US" sz="6000"/>
              <a:t>AMERICA VOTE?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F2B279-A684-F5B8-AE3B-A782B5100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4859" y="4733802"/>
            <a:ext cx="6512561" cy="1804553"/>
          </a:xfrm>
        </p:spPr>
        <p:txBody>
          <a:bodyPr/>
          <a:lstStyle/>
          <a:p>
            <a:r>
              <a:rPr lang="en-US" sz="3200"/>
              <a:t>SIGN UP TO BE A POLL WORKER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6EF37B9-A095-5118-DBCC-F227DA101BC2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7B1711-B269-3CDD-9A9C-0FEADCCAFCEF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13204-208D-9115-28B9-1DE1B2B6E114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046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2332A4B-9044-8776-5153-90672D834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9C481D-C8B2-5132-5A0C-EDFEC0461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4C17A90-29A7-4863-82B0-3BE6D23E83E1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07130C-982C-29AD-0CEB-5AF377582EF2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074458-63A2-23E4-CD42-939073D4291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646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077022-8DDF-51AE-7F64-68E047C1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FB4CE3-E2D8-9B6C-608A-46B1D787B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4020F4-5AF7-5E76-7AAA-5D40BF414DA6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CD6F68-2A07-7DB6-DE2F-18CF9F0A224D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400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C6FF3-240B-55C4-5384-CDB23BA88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7AEF6-310D-EEE3-A4E5-A7C3D7B40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26DBC6-7A98-0736-0BA6-65C0BFCED94E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6392D9-B0FA-B760-C2CE-DB0AC944DB0E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1F321E-FA67-D374-9E97-66E0A8187A05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22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72CA59A-2BA2-EDE5-B380-BDC53789A1D7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C597F-A8EE-8BBD-BA49-C7D28EE1FD27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211BC-6CBE-DC1C-2CD4-3B67E6B68993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BA5FA2-29CA-E1BE-3416-2B9C3B7F7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DE965F-F8DD-D871-3115-16C749B916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504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75F528-1637-5221-FF8D-CF53B3CE6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E9CAD2-70DB-2220-B08E-CA71AE1C2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4936CA-B3C2-38FD-D3D9-4E4DB27B841C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F949A0-D7B0-0426-EDFB-AAED9EF3BBCE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4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4AD0D5-EC97-6371-94E0-5FA89957A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B8A176-A1B0-355C-19CF-2B96FE9ED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98641C-0ED2-A0B0-1FEE-96D5D397F4A2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0AC58B-F2F6-2C4F-BA91-AA2D28EBF56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684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CF0DB1-CE29-1755-3430-3B4C67DC6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156469-75B9-AD14-2059-15AFD3D0F7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81B5DB7-8B6A-F9B1-DAF8-1A675AEF3130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C8A12E-EAC8-2A59-6F19-5DE1E260CFD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818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D7712B5-FC85-B911-5EE4-6C30CB110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D9EEE0-FA9E-9F01-4A61-D4D8BAAC4D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AD9C11-F82A-A3AE-1B07-BB1CA647547D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A049BA4-A03C-4187-2115-1DADFF1F7DF3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79F7C4-75E1-804D-1673-0A13F6396B9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912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5D9A35-E88B-627C-1254-C5404A69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1125F0-14CB-B50E-E1BD-F63A80F59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3C72998-90F5-A971-E40A-EB7CA225E633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2A6CA6-2240-1D37-EDE9-E2A14EC1E1D9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BB9FBB-DE39-0119-4BB0-9E9BF17D56E4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425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0A177A-61AB-EE24-8642-AD0CEF869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77DCDD-F935-F200-58D0-6C0DABABA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A4F8DF0-FDC4-9066-8735-B1BDF2402257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72EB1B9-D2B0-2ABE-57AA-343F63D2E08F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6B6EA-E1D5-78E8-AF56-6CCFEEB2E2B3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63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F2AEE-4901-936E-8029-F32C339C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8334" y="2290970"/>
            <a:ext cx="6471650" cy="2651126"/>
          </a:xfrm>
        </p:spPr>
        <p:txBody>
          <a:bodyPr lIns="91440" tIns="45720" rIns="91440" bIns="45720" anchor="t"/>
          <a:lstStyle/>
          <a:p>
            <a:r>
              <a:rPr lang="en-US" sz="6000">
                <a:latin typeface="Trebuchet MS"/>
              </a:rPr>
              <a:t>ASK ME WHY </a:t>
            </a:r>
            <a:br>
              <a:rPr lang="en-US" sz="6000">
                <a:latin typeface="Trebuchet MS"/>
              </a:rPr>
            </a:br>
            <a:r>
              <a:rPr lang="en-US" sz="6000">
                <a:latin typeface="Trebuchet MS"/>
              </a:rPr>
              <a:t>I WORK IN ELECTIONS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C9C9E-15F8-8910-C568-9161410E5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8334" y="4922470"/>
            <a:ext cx="6082749" cy="1804553"/>
          </a:xfrm>
        </p:spPr>
        <p:txBody>
          <a:bodyPr/>
          <a:lstStyle/>
          <a:p>
            <a:r>
              <a:rPr lang="en-US" sz="3000"/>
              <a:t>SIGN UP TO BE A POLL WORKER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7D6BE01-E709-88D3-05B6-B8EDA6D9B295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C81456E-6803-C7E8-02DE-66D66105165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470530" y="7520017"/>
            <a:ext cx="1344927" cy="28725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615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8EA209-4C4E-3C5F-E0CC-05FB7A032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F8FF51-3267-C8E8-75C6-B1EFE1AA0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B62D1A2-664C-B8A6-2385-1F1E65F97A53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016D0E7-A783-E08C-7938-9A280388F367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57A7EC-EF2F-BE27-5EBD-BC5F05F6BD65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333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837935-F3E3-9E9C-6C98-E270F3359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6385BF-5000-F858-6D81-390B1BEE2E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F18832-5BFA-C7F6-A50A-C892ED75E027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6C5AA9-34C5-CA3F-CDF0-715DBB2C3CD3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E8FE4E-B131-7823-BF04-DFFF9C707D2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729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E89AF-2963-192E-65F8-5AF201CD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F021B-B200-B95A-9CC9-E855A73E0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5F750F9-A981-C053-653F-F5A52D22512B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8F5F55C-FC4F-69DC-834F-04F4B2048CB3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CCFF19-4B15-1AB1-7119-B24678816A7E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913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29C52E4-6179-339F-3BBF-FB95C12CA7AF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DC1B3C-D067-7C63-DB74-65AE6770AE8F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6F282-12E4-3877-D541-64003FCDB33B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87D9F4-9555-C1C9-CE04-430AF499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7DD2AC-B067-FCB5-EA6F-FB80211DA1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16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00A7A-84CC-1BBD-17D4-0E26375D8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020" y="1875848"/>
            <a:ext cx="8261267" cy="2651126"/>
          </a:xfrm>
        </p:spPr>
        <p:txBody>
          <a:bodyPr/>
          <a:lstStyle/>
          <a:p>
            <a:r>
              <a:rPr lang="en-US" sz="4800"/>
              <a:t>ACCURATE ELECTION </a:t>
            </a:r>
            <a:br>
              <a:rPr lang="en-US" sz="4800"/>
            </a:br>
            <a:r>
              <a:rPr lang="en-US" sz="4800"/>
              <a:t>INFORMATION COMES </a:t>
            </a:r>
            <a:br>
              <a:rPr lang="en-US" sz="4800"/>
            </a:br>
            <a:r>
              <a:rPr lang="en-US" sz="4800"/>
              <a:t>FROM TRUSTED 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3D0A3-A578-3018-724B-131BAC381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9019" y="4217620"/>
            <a:ext cx="7140783" cy="1804553"/>
          </a:xfrm>
        </p:spPr>
        <p:txBody>
          <a:bodyPr/>
          <a:lstStyle/>
          <a:p>
            <a:r>
              <a:rPr lang="en-US" sz="3200"/>
              <a:t>REACH OUT TO YOUR STATE OR LOCAL ELECTION OFFICE TO LEARN MORE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9AE06E-D655-173B-E1C0-F24675AC457D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6B5571-3932-28AC-7819-7F02DC60DEE7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BAF01B-0AC5-0118-0684-C6D407F1979C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22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9AE06E-D655-173B-E1C0-F24675AC457D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6B5571-3932-28AC-7819-7F02DC60DEE7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BAF01B-0AC5-0118-0684-C6D407F1979C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0A40E9-0D4A-11CC-7924-E7F076547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019" y="1544819"/>
            <a:ext cx="7738752" cy="2651126"/>
          </a:xfrm>
        </p:spPr>
        <p:txBody>
          <a:bodyPr/>
          <a:lstStyle/>
          <a:p>
            <a:r>
              <a:rPr lang="en-US" sz="4800"/>
              <a:t>DID YOU KNOW MOST </a:t>
            </a:r>
            <a:br>
              <a:rPr lang="en-US" sz="4800"/>
            </a:br>
            <a:r>
              <a:rPr lang="en-US" sz="4800"/>
              <a:t>STATES PERMIT PEOPLE </a:t>
            </a:r>
            <a:br>
              <a:rPr lang="en-US" sz="4800"/>
            </a:br>
            <a:r>
              <a:rPr lang="en-US" sz="4800"/>
              <a:t>YOUNGER THAN 18 TO </a:t>
            </a:r>
            <a:br>
              <a:rPr lang="en-US" sz="4800"/>
            </a:br>
            <a:r>
              <a:rPr lang="en-US" sz="4800"/>
              <a:t>BECOME POLL WORKERS?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3E7F3F-3E7C-10B8-B7CC-3A5A7A64A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9020" y="4526974"/>
            <a:ext cx="7172694" cy="1804553"/>
          </a:xfrm>
        </p:spPr>
        <p:txBody>
          <a:bodyPr/>
          <a:lstStyle/>
          <a:p>
            <a:r>
              <a:rPr lang="en-US" sz="3200"/>
              <a:t>REACH OUT TO YOUR LOCAL </a:t>
            </a:r>
          </a:p>
          <a:p>
            <a:r>
              <a:rPr lang="en-US" sz="3200"/>
              <a:t>ELECTION OFFICE TO LEARN MORE</a:t>
            </a:r>
          </a:p>
        </p:txBody>
      </p:sp>
    </p:spTree>
    <p:extLst>
      <p:ext uri="{BB962C8B-B14F-4D97-AF65-F5344CB8AC3E}">
        <p14:creationId xmlns:p14="http://schemas.microsoft.com/office/powerpoint/2010/main" val="2999922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D67ED-8C32-B904-4514-84D629D2A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641" y="2372134"/>
            <a:ext cx="9266026" cy="1437867"/>
          </a:xfrm>
        </p:spPr>
        <p:txBody>
          <a:bodyPr/>
          <a:lstStyle/>
          <a:p>
            <a:r>
              <a:rPr lang="en-US" sz="5400"/>
              <a:t>ARE YOU ELECTION READY? </a:t>
            </a:r>
            <a:br>
              <a:rPr lang="en-US" sz="5400"/>
            </a:br>
            <a:r>
              <a:rPr lang="en-US" sz="5400"/>
              <a:t>IS YOUR COMMUNITY?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09D6F-277B-E436-6968-04F70F8C1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7641" y="4094316"/>
            <a:ext cx="7636355" cy="1804553"/>
          </a:xfrm>
        </p:spPr>
        <p:txBody>
          <a:bodyPr lIns="91440" tIns="45720" rIns="91440" bIns="45720" anchor="t"/>
          <a:lstStyle/>
          <a:p>
            <a:r>
              <a:rPr lang="en-US">
                <a:latin typeface="Trebuchet MS"/>
              </a:rPr>
              <a:t>HELP AMERICA VOTE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BC26665-3900-FE55-520F-02C0D8B6AC63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2C4099E-773F-9C5B-2F84-D4518B91E9CD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C04B5C-7B20-B653-BA0B-DA8C8BD1392B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64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AB7B0-F0D0-9AEB-4DB6-8C4FB00A6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172" y="1914405"/>
            <a:ext cx="6584383" cy="2651126"/>
          </a:xfrm>
        </p:spPr>
        <p:txBody>
          <a:bodyPr lIns="91440" tIns="45720" rIns="91440" bIns="45720" anchor="t"/>
          <a:lstStyle/>
          <a:p>
            <a:r>
              <a:rPr lang="en-US" sz="6600" b="0">
                <a:latin typeface="Trebuchet MS"/>
              </a:rPr>
              <a:t>I’M A POLL WORKER BECAUSE…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4147B78-DAC7-47D3-D7FC-E28D4A3C9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2172" y="5177162"/>
            <a:ext cx="6883344" cy="1804553"/>
          </a:xfrm>
        </p:spPr>
        <p:txBody>
          <a:bodyPr/>
          <a:lstStyle/>
          <a:p>
            <a:r>
              <a:rPr lang="en-US" sz="2800"/>
              <a:t>SIGN UP TO BECOME  </a:t>
            </a:r>
            <a:br>
              <a:rPr lang="en-US" sz="2800"/>
            </a:br>
            <a:r>
              <a:rPr lang="en-US" sz="2800"/>
              <a:t>A POLL WORKER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BB34F2-0FB7-2029-2347-9FEA453E3564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1C81775-43CE-711B-7BDE-8FD681EF0845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3BAED9-A91C-026C-80BA-2EB8C1A0524E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81380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with Fa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without Fa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plate with Mask without Fa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plate with Face Mas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FEF92A0F63C3479BC943AB47D129B4" ma:contentTypeVersion="20" ma:contentTypeDescription="Create a new document." ma:contentTypeScope="" ma:versionID="80b96baf00c3a93745fe3e7866928c03">
  <xsd:schema xmlns:xsd="http://www.w3.org/2001/XMLSchema" xmlns:xs="http://www.w3.org/2001/XMLSchema" xmlns:p="http://schemas.microsoft.com/office/2006/metadata/properties" xmlns:ns2="66dd1ce9-9a8b-43b9-b511-d93f030d82b2" xmlns:ns3="1d01c41e-94d1-4a67-84c8-0a866955a547" targetNamespace="http://schemas.microsoft.com/office/2006/metadata/properties" ma:root="true" ma:fieldsID="6923ec4496d4fa3049835ca76736b183" ns2:_="" ns3:_="">
    <xsd:import namespace="66dd1ce9-9a8b-43b9-b511-d93f030d82b2"/>
    <xsd:import namespace="1d01c41e-94d1-4a67-84c8-0a866955a5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AL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d1ce9-9a8b-43b9-b511-d93f030d82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hidden="true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hidden="true" ma:internalName="MediaServiceLocation" ma:readOnly="true">
      <xsd:simpleType>
        <xsd:restriction base="dms:Text"/>
      </xsd:simpleType>
    </xsd:element>
    <xsd:element name="MediaServiceOCR" ma:index="15" nillable="true" ma:displayName="MediaServiceOCR" ma:hidden="true" ma:internalName="MediaServiceOCR" ma:readOnly="true">
      <xsd:simpleType>
        <xsd:restriction base="dms:Note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hidden="true" ma:internalName="MediaServiceKeyPoints" ma:readOnly="true">
      <xsd:simpleType>
        <xsd:restriction base="dms:Note"/>
      </xsd:simpleType>
    </xsd:element>
    <xsd:element name="ALTA" ma:index="20" nillable="true" ma:displayName="ALTA" ma:format="Thumbnail" ma:hidden="true" ma:internalName="ALTA" ma:readOnly="false">
      <xsd:simpleType>
        <xsd:restriction base="dms:Unknown"/>
      </xsd:simpleType>
    </xsd:element>
    <xsd:element name="MediaLengthInSeconds" ma:index="21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3875ace-f1fe-47cd-a634-3700b9d953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1c41e-94d1-4a67-84c8-0a866955a54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4" nillable="true" ma:displayName="Taxonomy Catch All Column" ma:hidden="true" ma:list="{3d4b4329-63b1-45a7-b77c-18d9da299c25}" ma:internalName="TaxCatchAll" ma:showField="CatchAllData" ma:web="1d01c41e-94d1-4a67-84c8-0a866955a5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01c41e-94d1-4a67-84c8-0a866955a547" xsi:nil="true"/>
    <lcf76f155ced4ddcb4097134ff3c332f xmlns="66dd1ce9-9a8b-43b9-b511-d93f030d82b2">
      <Terms xmlns="http://schemas.microsoft.com/office/infopath/2007/PartnerControls"/>
    </lcf76f155ced4ddcb4097134ff3c332f>
    <ALTA xmlns="66dd1ce9-9a8b-43b9-b511-d93f030d82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62F186-6B2E-4529-A9D3-808949E00BAB}">
  <ds:schemaRefs>
    <ds:schemaRef ds:uri="1d01c41e-94d1-4a67-84c8-0a866955a547"/>
    <ds:schemaRef ds:uri="66dd1ce9-9a8b-43b9-b511-d93f030d82b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5EC6473-C612-4917-9A9C-E3815934D52C}">
  <ds:schemaRefs>
    <ds:schemaRef ds:uri="1d01c41e-94d1-4a67-84c8-0a866955a547"/>
    <ds:schemaRef ds:uri="66dd1ce9-9a8b-43b9-b511-d93f030d82b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7E55486-73DD-49D9-88F2-A7688717CC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Application>Microsoft Office PowerPoint</Application>
  <PresentationFormat>Custom</PresentationFormat>
  <Slides>53</Slides>
  <Notes>2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Template with Face</vt:lpstr>
      <vt:lpstr>Template without Face</vt:lpstr>
      <vt:lpstr>Template with Mask without Face</vt:lpstr>
      <vt:lpstr>Template with Face Mask</vt:lpstr>
      <vt:lpstr>PowerPoint Presentation</vt:lpstr>
      <vt:lpstr>PowerPoint Presentation</vt:lpstr>
      <vt:lpstr>PowerPoint Presentation</vt:lpstr>
      <vt:lpstr>ARE YOU  READY TO HELP  AMERICA VOTE?</vt:lpstr>
      <vt:lpstr>ASK ME WHY  I WORK IN ELECTIONS</vt:lpstr>
      <vt:lpstr>ACCURATE ELECTION  INFORMATION COMES  FROM TRUSTED SOURCES</vt:lpstr>
      <vt:lpstr>DID YOU KNOW MOST  STATES PERMIT PEOPLE  YOUNGER THAN 18 TO  BECOME POLL WORKERS?</vt:lpstr>
      <vt:lpstr>ARE YOU ELECTION READY?  IS YOUR COMMUNITY? </vt:lpstr>
      <vt:lpstr>I’M A POLL WORKER BECAUSE…</vt:lpstr>
      <vt:lpstr>PowerPoint Presentation</vt:lpstr>
      <vt:lpstr>POLL WORKERS  HELP AMERICA VOTE</vt:lpstr>
      <vt:lpstr>BE ELECTION  READY</vt:lpstr>
      <vt:lpstr>BE ELECTION  READY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Mackenzie Wachs</dc:creator>
  <cp:revision>3</cp:revision>
  <dcterms:created xsi:type="dcterms:W3CDTF">2023-07-17T16:09:36Z</dcterms:created>
  <dcterms:modified xsi:type="dcterms:W3CDTF">2023-08-18T21:32:00Z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0x010100EFD09BA83AD9AC4BBA56FE756E5219E6</vt:lpwstr>
  </property>
  <property fmtid="{D5CDD505-2E9C-101B-9397-08002B2CF9AE}" pid="3" name="MediaServiceImageTags">
    <vt:lpwstr/>
  </property>
</Properties>
</file>