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833" r:id="rId3"/>
    <p:sldMasterId id="2147483879" r:id="rId4"/>
    <p:sldMasterId id="2147483890" r:id="rId5"/>
  </p:sldMasterIdLst>
  <p:notesMasterIdLst>
    <p:notesMasterId r:id="rId34"/>
  </p:notesMasterIdLst>
  <p:handoutMasterIdLst>
    <p:handoutMasterId r:id="rId35"/>
  </p:handoutMasterIdLst>
  <p:sldIdLst>
    <p:sldId id="256" r:id="rId6"/>
    <p:sldId id="440" r:id="rId7"/>
    <p:sldId id="422" r:id="rId8"/>
    <p:sldId id="273" r:id="rId9"/>
    <p:sldId id="261" r:id="rId10"/>
    <p:sldId id="323" r:id="rId11"/>
    <p:sldId id="425" r:id="rId12"/>
    <p:sldId id="575" r:id="rId13"/>
    <p:sldId id="442" r:id="rId14"/>
    <p:sldId id="450" r:id="rId15"/>
    <p:sldId id="270" r:id="rId16"/>
    <p:sldId id="451" r:id="rId17"/>
    <p:sldId id="452" r:id="rId18"/>
    <p:sldId id="377" r:id="rId19"/>
    <p:sldId id="445" r:id="rId20"/>
    <p:sldId id="381" r:id="rId21"/>
    <p:sldId id="574" r:id="rId22"/>
    <p:sldId id="570" r:id="rId23"/>
    <p:sldId id="571" r:id="rId24"/>
    <p:sldId id="572" r:id="rId25"/>
    <p:sldId id="573" r:id="rId26"/>
    <p:sldId id="384" r:id="rId27"/>
    <p:sldId id="566" r:id="rId28"/>
    <p:sldId id="543" r:id="rId29"/>
    <p:sldId id="546" r:id="rId30"/>
    <p:sldId id="555" r:id="rId31"/>
    <p:sldId id="494" r:id="rId32"/>
    <p:sldId id="569"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23"/>
    <p:restoredTop sz="86555"/>
  </p:normalViewPr>
  <p:slideViewPr>
    <p:cSldViewPr>
      <p:cViewPr varScale="1">
        <p:scale>
          <a:sx n="121" d="100"/>
          <a:sy n="121" d="100"/>
        </p:scale>
        <p:origin x="200" y="184"/>
      </p:cViewPr>
      <p:guideLst>
        <p:guide orient="horz" pos="2160"/>
        <p:guide pos="2880"/>
      </p:guideLst>
    </p:cSldViewPr>
  </p:slideViewPr>
  <p:outlineViewPr>
    <p:cViewPr>
      <p:scale>
        <a:sx n="33" d="100"/>
        <a:sy n="33" d="100"/>
      </p:scale>
      <p:origin x="0" y="-5192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2FA3C-1745-B54C-8F6F-550375026F72}" type="doc">
      <dgm:prSet loTypeId="urn:microsoft.com/office/officeart/2005/8/layout/hierarchy1" loCatId="" qsTypeId="urn:microsoft.com/office/officeart/2005/8/quickstyle/simple5" qsCatId="simple" csTypeId="urn:microsoft.com/office/officeart/2005/8/colors/accent2_4" csCatId="accent2" phldr="1"/>
      <dgm:spPr/>
      <dgm:t>
        <a:bodyPr/>
        <a:lstStyle/>
        <a:p>
          <a:endParaRPr lang="en-US"/>
        </a:p>
      </dgm:t>
    </dgm:pt>
    <dgm:pt modelId="{64B67B42-71A5-E340-AF50-17A233929782}">
      <dgm:prSet phldrT="[Text]" custT="1"/>
      <dgm:spPr>
        <a:xfrm>
          <a:off x="1788161" y="32"/>
          <a:ext cx="1710942" cy="855471"/>
        </a:xfrm>
      </dgm:spPr>
      <dgm:t>
        <a:bodyPr/>
        <a:lstStyle/>
        <a:p>
          <a:r>
            <a:rPr lang="en-US" sz="1800" b="1" dirty="0">
              <a:latin typeface="Arial"/>
              <a:ea typeface="+mn-ea"/>
              <a:cs typeface="Arial"/>
            </a:rPr>
            <a:t>EAC</a:t>
          </a:r>
        </a:p>
      </dgm:t>
    </dgm:pt>
    <dgm:pt modelId="{9E8E4FFA-BC7B-DD49-ACA2-CCD612123EB7}" type="parTrans" cxnId="{8082A945-41F2-5148-B8C7-316B28C13087}">
      <dgm:prSet/>
      <dgm:spPr/>
      <dgm:t>
        <a:bodyPr/>
        <a:lstStyle/>
        <a:p>
          <a:endParaRPr lang="en-US" sz="1800" b="1">
            <a:latin typeface="Arial"/>
            <a:cs typeface="Arial"/>
          </a:endParaRPr>
        </a:p>
      </dgm:t>
    </dgm:pt>
    <dgm:pt modelId="{1297BEE8-EDDF-224F-AAE7-2F6EB76DEEA5}" type="sibTrans" cxnId="{8082A945-41F2-5148-B8C7-316B28C13087}">
      <dgm:prSet/>
      <dgm:spPr/>
      <dgm:t>
        <a:bodyPr/>
        <a:lstStyle/>
        <a:p>
          <a:endParaRPr lang="en-US" sz="1800" b="1">
            <a:latin typeface="Arial"/>
            <a:cs typeface="Arial"/>
          </a:endParaRPr>
        </a:p>
      </dgm:t>
    </dgm:pt>
    <dgm:pt modelId="{C68CB0BD-468A-9541-9B9D-042E36AA9B75}">
      <dgm:prSet phldrT="[Text]" custT="1"/>
      <dgm:spPr>
        <a:xfrm>
          <a:off x="1788161" y="32"/>
          <a:ext cx="1710942" cy="855471"/>
        </a:xfrm>
      </dgm:spPr>
      <dgm:t>
        <a:bodyPr/>
        <a:lstStyle/>
        <a:p>
          <a:r>
            <a:rPr lang="en-US" sz="1800" b="1" dirty="0">
              <a:latin typeface="Arial"/>
              <a:ea typeface="+mn-ea"/>
              <a:cs typeface="Arial"/>
            </a:rPr>
            <a:t>Standards Board</a:t>
          </a:r>
        </a:p>
      </dgm:t>
    </dgm:pt>
    <dgm:pt modelId="{A2E05E10-50E5-5047-BABD-E78B027E7ABC}" type="parTrans" cxnId="{A9517056-E050-B149-B392-99A82CAE3932}">
      <dgm:prSet/>
      <dgm:spPr/>
      <dgm:t>
        <a:bodyPr/>
        <a:lstStyle/>
        <a:p>
          <a:endParaRPr lang="en-US" sz="1600">
            <a:latin typeface="Arial"/>
            <a:cs typeface="Arial"/>
          </a:endParaRPr>
        </a:p>
      </dgm:t>
    </dgm:pt>
    <dgm:pt modelId="{6D42940B-9EA8-2F40-B367-8DF70C5F4F12}" type="sibTrans" cxnId="{A9517056-E050-B149-B392-99A82CAE3932}">
      <dgm:prSet/>
      <dgm:spPr/>
      <dgm:t>
        <a:bodyPr/>
        <a:lstStyle/>
        <a:p>
          <a:endParaRPr lang="en-US" sz="1600">
            <a:latin typeface="Arial"/>
            <a:cs typeface="Arial"/>
          </a:endParaRPr>
        </a:p>
      </dgm:t>
    </dgm:pt>
    <dgm:pt modelId="{8D9FB3B2-9CEF-1D4E-97ED-1621ADC240D7}">
      <dgm:prSet phldrT="[Text]" custT="1"/>
      <dgm:spPr>
        <a:xfrm>
          <a:off x="1788161" y="32"/>
          <a:ext cx="1710942" cy="855471"/>
        </a:xfrm>
      </dgm:spPr>
      <dgm:t>
        <a:bodyPr/>
        <a:lstStyle/>
        <a:p>
          <a:r>
            <a:rPr lang="en-US" sz="1800" b="1" dirty="0">
              <a:latin typeface="Arial"/>
              <a:ea typeface="+mn-ea"/>
              <a:cs typeface="Arial"/>
            </a:rPr>
            <a:t>Board of Advisors</a:t>
          </a:r>
        </a:p>
      </dgm:t>
    </dgm:pt>
    <dgm:pt modelId="{1C9E0E35-FE59-5F4A-8153-C63596E0D668}" type="parTrans" cxnId="{1A1AA9A2-2009-E842-A67F-7CC6E9B06A1E}">
      <dgm:prSet/>
      <dgm:spPr/>
      <dgm:t>
        <a:bodyPr/>
        <a:lstStyle/>
        <a:p>
          <a:endParaRPr lang="en-US" sz="1600">
            <a:latin typeface="Arial"/>
            <a:cs typeface="Arial"/>
          </a:endParaRPr>
        </a:p>
      </dgm:t>
    </dgm:pt>
    <dgm:pt modelId="{71FAB24F-694C-9342-B61E-49075F9DFA4A}" type="sibTrans" cxnId="{1A1AA9A2-2009-E842-A67F-7CC6E9B06A1E}">
      <dgm:prSet/>
      <dgm:spPr/>
      <dgm:t>
        <a:bodyPr/>
        <a:lstStyle/>
        <a:p>
          <a:endParaRPr lang="en-US" sz="1600">
            <a:latin typeface="Arial"/>
            <a:cs typeface="Arial"/>
          </a:endParaRPr>
        </a:p>
      </dgm:t>
    </dgm:pt>
    <dgm:pt modelId="{9E6C0DDF-8C00-914F-A501-BE02EF560F9F}">
      <dgm:prSet phldrT="[Text]" custT="1"/>
      <dgm:spPr>
        <a:xfrm>
          <a:off x="1788161" y="32"/>
          <a:ext cx="1710942" cy="855471"/>
        </a:xfrm>
      </dgm:spPr>
      <dgm:t>
        <a:bodyPr/>
        <a:lstStyle/>
        <a:p>
          <a:r>
            <a:rPr lang="en-US" sz="1800" b="1" dirty="0">
              <a:latin typeface="Arial"/>
              <a:ea typeface="+mn-ea"/>
              <a:cs typeface="Arial"/>
            </a:rPr>
            <a:t>TGDC</a:t>
          </a:r>
        </a:p>
        <a:p>
          <a:r>
            <a:rPr lang="en-US" sz="1800" b="1" dirty="0">
              <a:latin typeface="Arial"/>
              <a:ea typeface="+mn-ea"/>
              <a:cs typeface="Arial"/>
            </a:rPr>
            <a:t> NIST Director</a:t>
          </a:r>
        </a:p>
      </dgm:t>
    </dgm:pt>
    <dgm:pt modelId="{60BD168E-8702-644F-9F4A-B5EA45541C92}" type="parTrans" cxnId="{3C9DE840-EFB8-1F4B-BD33-15B820BD9AD8}">
      <dgm:prSet/>
      <dgm:spPr/>
      <dgm:t>
        <a:bodyPr/>
        <a:lstStyle/>
        <a:p>
          <a:endParaRPr lang="en-US" sz="1600">
            <a:latin typeface="Arial"/>
            <a:cs typeface="Arial"/>
          </a:endParaRPr>
        </a:p>
      </dgm:t>
    </dgm:pt>
    <dgm:pt modelId="{4B64A0F6-5412-5B4F-B5D4-A648F362AE59}" type="sibTrans" cxnId="{3C9DE840-EFB8-1F4B-BD33-15B820BD9AD8}">
      <dgm:prSet/>
      <dgm:spPr/>
      <dgm:t>
        <a:bodyPr/>
        <a:lstStyle/>
        <a:p>
          <a:endParaRPr lang="en-US" sz="1600">
            <a:latin typeface="Arial"/>
            <a:cs typeface="Arial"/>
          </a:endParaRPr>
        </a:p>
      </dgm:t>
    </dgm:pt>
    <dgm:pt modelId="{231FDFDF-42C1-4C41-93D0-0EE8B4E3A355}">
      <dgm:prSet phldrT="[Text]" custT="1"/>
      <dgm:spPr>
        <a:xfrm>
          <a:off x="1788161" y="32"/>
          <a:ext cx="1710942" cy="855471"/>
        </a:xfrm>
      </dgm:spPr>
      <dgm:t>
        <a:bodyPr/>
        <a:lstStyle/>
        <a:p>
          <a:r>
            <a:rPr lang="en-US" sz="1800" b="1" dirty="0">
              <a:latin typeface="Arial"/>
              <a:ea typeface="+mn-ea"/>
              <a:cs typeface="Arial"/>
            </a:rPr>
            <a:t>NIST</a:t>
          </a:r>
        </a:p>
      </dgm:t>
    </dgm:pt>
    <dgm:pt modelId="{AE71AFC0-B83B-E346-97E2-DFCC52170418}" type="parTrans" cxnId="{D99629C8-2352-E44B-8EE8-8ACA2EB3C696}">
      <dgm:prSet/>
      <dgm:spPr/>
      <dgm:t>
        <a:bodyPr/>
        <a:lstStyle/>
        <a:p>
          <a:endParaRPr lang="en-US" sz="1600">
            <a:latin typeface="Arial"/>
            <a:cs typeface="Arial"/>
          </a:endParaRPr>
        </a:p>
      </dgm:t>
    </dgm:pt>
    <dgm:pt modelId="{26D2247D-F355-8743-A278-3531C2BD3678}" type="sibTrans" cxnId="{D99629C8-2352-E44B-8EE8-8ACA2EB3C696}">
      <dgm:prSet/>
      <dgm:spPr/>
      <dgm:t>
        <a:bodyPr/>
        <a:lstStyle/>
        <a:p>
          <a:endParaRPr lang="en-US" sz="1600">
            <a:latin typeface="Arial"/>
            <a:cs typeface="Arial"/>
          </a:endParaRPr>
        </a:p>
      </dgm:t>
    </dgm:pt>
    <dgm:pt modelId="{54F65A5E-437F-EE47-801D-7446895D7C93}">
      <dgm:prSet phldrT="[Text]" custT="1"/>
      <dgm:spPr>
        <a:xfrm>
          <a:off x="1788161" y="32"/>
          <a:ext cx="1710942" cy="855471"/>
        </a:xfrm>
      </dgm:spPr>
      <dgm:t>
        <a:bodyPr/>
        <a:lstStyle/>
        <a:p>
          <a:r>
            <a:rPr lang="en-US" sz="1800" b="1">
              <a:latin typeface="Arial"/>
              <a:ea typeface="+mn-ea"/>
              <a:cs typeface="Arial"/>
            </a:rPr>
            <a:t>PWG’s</a:t>
          </a:r>
          <a:endParaRPr lang="en-US" sz="1800" b="1" dirty="0">
            <a:latin typeface="Arial"/>
            <a:ea typeface="+mn-ea"/>
            <a:cs typeface="Arial"/>
          </a:endParaRPr>
        </a:p>
      </dgm:t>
    </dgm:pt>
    <dgm:pt modelId="{946EA3F6-130D-1344-90E1-20CAFA6A4926}" type="parTrans" cxnId="{5104FAC7-E4D8-574B-A989-07DDF4484F71}">
      <dgm:prSet/>
      <dgm:spPr/>
      <dgm:t>
        <a:bodyPr/>
        <a:lstStyle/>
        <a:p>
          <a:endParaRPr lang="en-US"/>
        </a:p>
      </dgm:t>
    </dgm:pt>
    <dgm:pt modelId="{338FB671-346A-9A4B-A527-EDD81A29BE1D}" type="sibTrans" cxnId="{5104FAC7-E4D8-574B-A989-07DDF4484F71}">
      <dgm:prSet/>
      <dgm:spPr/>
      <dgm:t>
        <a:bodyPr/>
        <a:lstStyle/>
        <a:p>
          <a:endParaRPr lang="en-US"/>
        </a:p>
      </dgm:t>
    </dgm:pt>
    <dgm:pt modelId="{06AD4C18-AB2A-EA4F-A34E-229039AB0F6E}" type="pres">
      <dgm:prSet presAssocID="{C6B2FA3C-1745-B54C-8F6F-550375026F72}" presName="hierChild1" presStyleCnt="0">
        <dgm:presLayoutVars>
          <dgm:chPref val="1"/>
          <dgm:dir/>
          <dgm:animOne val="branch"/>
          <dgm:animLvl val="lvl"/>
          <dgm:resizeHandles/>
        </dgm:presLayoutVars>
      </dgm:prSet>
      <dgm:spPr/>
    </dgm:pt>
    <dgm:pt modelId="{15175891-053B-CA42-86D4-93E31BFA4232}" type="pres">
      <dgm:prSet presAssocID="{64B67B42-71A5-E340-AF50-17A233929782}" presName="hierRoot1" presStyleCnt="0"/>
      <dgm:spPr/>
    </dgm:pt>
    <dgm:pt modelId="{7E477ED1-0038-9D40-B538-0CB5FE60B94F}" type="pres">
      <dgm:prSet presAssocID="{64B67B42-71A5-E340-AF50-17A233929782}" presName="composite" presStyleCnt="0"/>
      <dgm:spPr/>
    </dgm:pt>
    <dgm:pt modelId="{A1156F77-576D-B243-ACA4-0FE958978F9B}" type="pres">
      <dgm:prSet presAssocID="{64B67B42-71A5-E340-AF50-17A233929782}" presName="background" presStyleLbl="node0" presStyleIdx="0" presStyleCnt="1"/>
      <dgm:spPr>
        <a:solidFill>
          <a:schemeClr val="accent1">
            <a:lumMod val="50000"/>
          </a:schemeClr>
        </a:solidFill>
        <a:ln>
          <a:solidFill>
            <a:srgbClr val="4F81BD"/>
          </a:solidFill>
        </a:ln>
      </dgm:spPr>
    </dgm:pt>
    <dgm:pt modelId="{9B2895F9-E769-3E47-9958-6BB1B44B8DE2}" type="pres">
      <dgm:prSet presAssocID="{64B67B42-71A5-E340-AF50-17A233929782}" presName="text" presStyleLbl="fgAcc0" presStyleIdx="0" presStyleCnt="1" custLinFactNeighborY="-133">
        <dgm:presLayoutVars>
          <dgm:chPref val="3"/>
        </dgm:presLayoutVars>
      </dgm:prSet>
      <dgm:spPr/>
    </dgm:pt>
    <dgm:pt modelId="{7566508B-EA01-C040-BBA8-971269219D00}" type="pres">
      <dgm:prSet presAssocID="{64B67B42-71A5-E340-AF50-17A233929782}" presName="hierChild2" presStyleCnt="0"/>
      <dgm:spPr/>
    </dgm:pt>
    <dgm:pt modelId="{3F31A2F6-AE33-3843-AC73-1D8B34600C82}" type="pres">
      <dgm:prSet presAssocID="{A2E05E10-50E5-5047-BABD-E78B027E7ABC}" presName="Name10" presStyleLbl="parChTrans1D2" presStyleIdx="0" presStyleCnt="3"/>
      <dgm:spPr/>
    </dgm:pt>
    <dgm:pt modelId="{A909DFDC-4EAA-7843-947B-660318ADD023}" type="pres">
      <dgm:prSet presAssocID="{C68CB0BD-468A-9541-9B9D-042E36AA9B75}" presName="hierRoot2" presStyleCnt="0"/>
      <dgm:spPr/>
    </dgm:pt>
    <dgm:pt modelId="{9A123CFE-0B38-7B4D-8242-D782E36688D0}" type="pres">
      <dgm:prSet presAssocID="{C68CB0BD-468A-9541-9B9D-042E36AA9B75}" presName="composite2" presStyleCnt="0"/>
      <dgm:spPr/>
    </dgm:pt>
    <dgm:pt modelId="{2BED49C2-FCC6-6141-A497-55A4A8228E87}" type="pres">
      <dgm:prSet presAssocID="{C68CB0BD-468A-9541-9B9D-042E36AA9B75}" presName="background2" presStyleLbl="node2" presStyleIdx="0" presStyleCnt="3"/>
      <dgm:spPr>
        <a:solidFill>
          <a:srgbClr val="00337F"/>
        </a:solidFill>
      </dgm:spPr>
    </dgm:pt>
    <dgm:pt modelId="{D9E2B5B5-306D-D644-B4C8-15A200700ABC}" type="pres">
      <dgm:prSet presAssocID="{C68CB0BD-468A-9541-9B9D-042E36AA9B75}" presName="text2" presStyleLbl="fgAcc2" presStyleIdx="0" presStyleCnt="3">
        <dgm:presLayoutVars>
          <dgm:chPref val="3"/>
        </dgm:presLayoutVars>
      </dgm:prSet>
      <dgm:spPr/>
    </dgm:pt>
    <dgm:pt modelId="{E5B94966-97A3-6840-9A0D-968CABA1E494}" type="pres">
      <dgm:prSet presAssocID="{C68CB0BD-468A-9541-9B9D-042E36AA9B75}" presName="hierChild3" presStyleCnt="0"/>
      <dgm:spPr/>
    </dgm:pt>
    <dgm:pt modelId="{D70C4600-C9E8-CD40-9837-BA46BEC6B7F0}" type="pres">
      <dgm:prSet presAssocID="{1C9E0E35-FE59-5F4A-8153-C63596E0D668}" presName="Name10" presStyleLbl="parChTrans1D2" presStyleIdx="1" presStyleCnt="3"/>
      <dgm:spPr/>
    </dgm:pt>
    <dgm:pt modelId="{212B9D4E-E30A-D447-8369-1AF7F51590B1}" type="pres">
      <dgm:prSet presAssocID="{8D9FB3B2-9CEF-1D4E-97ED-1621ADC240D7}" presName="hierRoot2" presStyleCnt="0"/>
      <dgm:spPr/>
    </dgm:pt>
    <dgm:pt modelId="{5A8D67ED-6616-804C-953F-A30A235C41AD}" type="pres">
      <dgm:prSet presAssocID="{8D9FB3B2-9CEF-1D4E-97ED-1621ADC240D7}" presName="composite2" presStyleCnt="0"/>
      <dgm:spPr/>
    </dgm:pt>
    <dgm:pt modelId="{7BC271DF-40BA-904F-8E54-8F7CF74386AA}" type="pres">
      <dgm:prSet presAssocID="{8D9FB3B2-9CEF-1D4E-97ED-1621ADC240D7}" presName="background2" presStyleLbl="node2" presStyleIdx="1" presStyleCnt="3"/>
      <dgm:spPr>
        <a:solidFill>
          <a:srgbClr val="00337F"/>
        </a:solidFill>
      </dgm:spPr>
    </dgm:pt>
    <dgm:pt modelId="{C73E82F4-09EB-9147-B6DA-86D2D610D3BD}" type="pres">
      <dgm:prSet presAssocID="{8D9FB3B2-9CEF-1D4E-97ED-1621ADC240D7}" presName="text2" presStyleLbl="fgAcc2" presStyleIdx="1" presStyleCnt="3">
        <dgm:presLayoutVars>
          <dgm:chPref val="3"/>
        </dgm:presLayoutVars>
      </dgm:prSet>
      <dgm:spPr/>
    </dgm:pt>
    <dgm:pt modelId="{622AAB4A-0FBA-0742-B503-3733B1524D65}" type="pres">
      <dgm:prSet presAssocID="{8D9FB3B2-9CEF-1D4E-97ED-1621ADC240D7}" presName="hierChild3" presStyleCnt="0"/>
      <dgm:spPr/>
    </dgm:pt>
    <dgm:pt modelId="{56098CBB-9B19-B642-9B80-9DDC07E7DB02}" type="pres">
      <dgm:prSet presAssocID="{60BD168E-8702-644F-9F4A-B5EA45541C92}" presName="Name10" presStyleLbl="parChTrans1D2" presStyleIdx="2" presStyleCnt="3"/>
      <dgm:spPr/>
    </dgm:pt>
    <dgm:pt modelId="{47008D6A-0240-B540-B365-0401DC3995AB}" type="pres">
      <dgm:prSet presAssocID="{9E6C0DDF-8C00-914F-A501-BE02EF560F9F}" presName="hierRoot2" presStyleCnt="0"/>
      <dgm:spPr/>
    </dgm:pt>
    <dgm:pt modelId="{B9B31A21-DD9F-0B4B-B681-10280DBFB08F}" type="pres">
      <dgm:prSet presAssocID="{9E6C0DDF-8C00-914F-A501-BE02EF560F9F}" presName="composite2" presStyleCnt="0"/>
      <dgm:spPr/>
    </dgm:pt>
    <dgm:pt modelId="{827F6DA3-C80C-1A47-BDA0-ECBCE7632D53}" type="pres">
      <dgm:prSet presAssocID="{9E6C0DDF-8C00-914F-A501-BE02EF560F9F}" presName="background2" presStyleLbl="node2" presStyleIdx="2" presStyleCnt="3"/>
      <dgm:spPr>
        <a:solidFill>
          <a:srgbClr val="00337F"/>
        </a:solidFill>
      </dgm:spPr>
    </dgm:pt>
    <dgm:pt modelId="{C035378B-C68D-0045-96EF-F184FB1438BD}" type="pres">
      <dgm:prSet presAssocID="{9E6C0DDF-8C00-914F-A501-BE02EF560F9F}" presName="text2" presStyleLbl="fgAcc2" presStyleIdx="2" presStyleCnt="3">
        <dgm:presLayoutVars>
          <dgm:chPref val="3"/>
        </dgm:presLayoutVars>
      </dgm:prSet>
      <dgm:spPr/>
    </dgm:pt>
    <dgm:pt modelId="{FE70B57A-09C8-5D48-BF80-6C6660F8D6A8}" type="pres">
      <dgm:prSet presAssocID="{9E6C0DDF-8C00-914F-A501-BE02EF560F9F}" presName="hierChild3" presStyleCnt="0"/>
      <dgm:spPr/>
    </dgm:pt>
    <dgm:pt modelId="{20FC05BC-BC15-2147-9DBA-E4359C42BC3A}" type="pres">
      <dgm:prSet presAssocID="{AE71AFC0-B83B-E346-97E2-DFCC52170418}" presName="Name17" presStyleLbl="parChTrans1D3" presStyleIdx="0" presStyleCnt="2"/>
      <dgm:spPr/>
    </dgm:pt>
    <dgm:pt modelId="{5556A628-FA54-8F43-AFE5-E8A9129A029D}" type="pres">
      <dgm:prSet presAssocID="{231FDFDF-42C1-4C41-93D0-0EE8B4E3A355}" presName="hierRoot3" presStyleCnt="0"/>
      <dgm:spPr/>
    </dgm:pt>
    <dgm:pt modelId="{5B45E607-0062-EA47-B7B7-7BDFBA482E3D}" type="pres">
      <dgm:prSet presAssocID="{231FDFDF-42C1-4C41-93D0-0EE8B4E3A355}" presName="composite3" presStyleCnt="0"/>
      <dgm:spPr/>
    </dgm:pt>
    <dgm:pt modelId="{6845E5BB-6851-4245-AAC3-29CDC82A3619}" type="pres">
      <dgm:prSet presAssocID="{231FDFDF-42C1-4C41-93D0-0EE8B4E3A355}" presName="background3" presStyleLbl="node3" presStyleIdx="0" presStyleCnt="2"/>
      <dgm:spPr>
        <a:solidFill>
          <a:srgbClr val="00337F"/>
        </a:solidFill>
      </dgm:spPr>
    </dgm:pt>
    <dgm:pt modelId="{5050CDE2-04CD-6849-AEDF-F30FB0B4CC93}" type="pres">
      <dgm:prSet presAssocID="{231FDFDF-42C1-4C41-93D0-0EE8B4E3A355}" presName="text3" presStyleLbl="fgAcc3" presStyleIdx="0" presStyleCnt="2">
        <dgm:presLayoutVars>
          <dgm:chPref val="3"/>
        </dgm:presLayoutVars>
      </dgm:prSet>
      <dgm:spPr/>
    </dgm:pt>
    <dgm:pt modelId="{66F9E6FC-A2AC-3842-9414-58E0E04210E4}" type="pres">
      <dgm:prSet presAssocID="{231FDFDF-42C1-4C41-93D0-0EE8B4E3A355}" presName="hierChild4" presStyleCnt="0"/>
      <dgm:spPr/>
    </dgm:pt>
    <dgm:pt modelId="{B3220CE8-8DAE-AF48-A421-5A79E6AF093A}" type="pres">
      <dgm:prSet presAssocID="{946EA3F6-130D-1344-90E1-20CAFA6A4926}" presName="Name17" presStyleLbl="parChTrans1D3" presStyleIdx="1" presStyleCnt="2"/>
      <dgm:spPr/>
    </dgm:pt>
    <dgm:pt modelId="{E3B121E2-A005-9D46-B343-AD37B671F64E}" type="pres">
      <dgm:prSet presAssocID="{54F65A5E-437F-EE47-801D-7446895D7C93}" presName="hierRoot3" presStyleCnt="0"/>
      <dgm:spPr/>
    </dgm:pt>
    <dgm:pt modelId="{F47E7AB6-B9AA-4144-8A2F-654F73584B46}" type="pres">
      <dgm:prSet presAssocID="{54F65A5E-437F-EE47-801D-7446895D7C93}" presName="composite3" presStyleCnt="0"/>
      <dgm:spPr/>
    </dgm:pt>
    <dgm:pt modelId="{508CE15A-0242-FF4F-8F69-5A25CCD14A90}" type="pres">
      <dgm:prSet presAssocID="{54F65A5E-437F-EE47-801D-7446895D7C93}" presName="background3" presStyleLbl="node3" presStyleIdx="1" presStyleCnt="2"/>
      <dgm:spPr>
        <a:solidFill>
          <a:srgbClr val="000090"/>
        </a:solidFill>
        <a:ln>
          <a:solidFill>
            <a:srgbClr val="0F6FC6"/>
          </a:solidFill>
        </a:ln>
      </dgm:spPr>
    </dgm:pt>
    <dgm:pt modelId="{00E55C5C-58BE-AD4C-AB84-D45DCC0D9E57}" type="pres">
      <dgm:prSet presAssocID="{54F65A5E-437F-EE47-801D-7446895D7C93}" presName="text3" presStyleLbl="fgAcc3" presStyleIdx="1" presStyleCnt="2">
        <dgm:presLayoutVars>
          <dgm:chPref val="3"/>
        </dgm:presLayoutVars>
      </dgm:prSet>
      <dgm:spPr/>
    </dgm:pt>
    <dgm:pt modelId="{A2BCC84C-ED5F-F84C-A5A2-C4A4B0129F28}" type="pres">
      <dgm:prSet presAssocID="{54F65A5E-437F-EE47-801D-7446895D7C93}" presName="hierChild4" presStyleCnt="0"/>
      <dgm:spPr/>
    </dgm:pt>
  </dgm:ptLst>
  <dgm:cxnLst>
    <dgm:cxn modelId="{EA757502-F6EB-6C43-AFBA-7E7956F160A3}" type="presOf" srcId="{231FDFDF-42C1-4C41-93D0-0EE8B4E3A355}" destId="{5050CDE2-04CD-6849-AEDF-F30FB0B4CC93}" srcOrd="0" destOrd="0" presId="urn:microsoft.com/office/officeart/2005/8/layout/hierarchy1"/>
    <dgm:cxn modelId="{9239BE36-9370-D44B-9101-96D77A3EE4C0}" type="presOf" srcId="{A2E05E10-50E5-5047-BABD-E78B027E7ABC}" destId="{3F31A2F6-AE33-3843-AC73-1D8B34600C82}" srcOrd="0" destOrd="0" presId="urn:microsoft.com/office/officeart/2005/8/layout/hierarchy1"/>
    <dgm:cxn modelId="{3C9DE840-EFB8-1F4B-BD33-15B820BD9AD8}" srcId="{64B67B42-71A5-E340-AF50-17A233929782}" destId="{9E6C0DDF-8C00-914F-A501-BE02EF560F9F}" srcOrd="2" destOrd="0" parTransId="{60BD168E-8702-644F-9F4A-B5EA45541C92}" sibTransId="{4B64A0F6-5412-5B4F-B5D4-A648F362AE59}"/>
    <dgm:cxn modelId="{8082A945-41F2-5148-B8C7-316B28C13087}" srcId="{C6B2FA3C-1745-B54C-8F6F-550375026F72}" destId="{64B67B42-71A5-E340-AF50-17A233929782}" srcOrd="0" destOrd="0" parTransId="{9E8E4FFA-BC7B-DD49-ACA2-CCD612123EB7}" sibTransId="{1297BEE8-EDDF-224F-AAE7-2F6EB76DEEA5}"/>
    <dgm:cxn modelId="{8ECDC947-4BB2-C74E-A96E-8E3AD86855DD}" type="presOf" srcId="{AE71AFC0-B83B-E346-97E2-DFCC52170418}" destId="{20FC05BC-BC15-2147-9DBA-E4359C42BC3A}" srcOrd="0" destOrd="0" presId="urn:microsoft.com/office/officeart/2005/8/layout/hierarchy1"/>
    <dgm:cxn modelId="{8D36AC55-5C71-FE47-8704-797E346B1063}" type="presOf" srcId="{64B67B42-71A5-E340-AF50-17A233929782}" destId="{9B2895F9-E769-3E47-9958-6BB1B44B8DE2}" srcOrd="0" destOrd="0" presId="urn:microsoft.com/office/officeart/2005/8/layout/hierarchy1"/>
    <dgm:cxn modelId="{A9517056-E050-B149-B392-99A82CAE3932}" srcId="{64B67B42-71A5-E340-AF50-17A233929782}" destId="{C68CB0BD-468A-9541-9B9D-042E36AA9B75}" srcOrd="0" destOrd="0" parTransId="{A2E05E10-50E5-5047-BABD-E78B027E7ABC}" sibTransId="{6D42940B-9EA8-2F40-B367-8DF70C5F4F12}"/>
    <dgm:cxn modelId="{5546195A-4BB3-1843-AE1E-1F700DEFA9E4}" type="presOf" srcId="{9E6C0DDF-8C00-914F-A501-BE02EF560F9F}" destId="{C035378B-C68D-0045-96EF-F184FB1438BD}" srcOrd="0" destOrd="0" presId="urn:microsoft.com/office/officeart/2005/8/layout/hierarchy1"/>
    <dgm:cxn modelId="{080BE888-D850-9341-A2A8-968D0A8AE0B9}" type="presOf" srcId="{946EA3F6-130D-1344-90E1-20CAFA6A4926}" destId="{B3220CE8-8DAE-AF48-A421-5A79E6AF093A}" srcOrd="0" destOrd="0" presId="urn:microsoft.com/office/officeart/2005/8/layout/hierarchy1"/>
    <dgm:cxn modelId="{594D2F89-C2A0-D54E-A842-6FDEECCBF845}" type="presOf" srcId="{1C9E0E35-FE59-5F4A-8153-C63596E0D668}" destId="{D70C4600-C9E8-CD40-9837-BA46BEC6B7F0}" srcOrd="0" destOrd="0" presId="urn:microsoft.com/office/officeart/2005/8/layout/hierarchy1"/>
    <dgm:cxn modelId="{720F6490-B104-4D4F-8589-64C9AE5E3509}" type="presOf" srcId="{C68CB0BD-468A-9541-9B9D-042E36AA9B75}" destId="{D9E2B5B5-306D-D644-B4C8-15A200700ABC}" srcOrd="0" destOrd="0" presId="urn:microsoft.com/office/officeart/2005/8/layout/hierarchy1"/>
    <dgm:cxn modelId="{C09511A1-FD52-6A4F-9857-02D802C2CB6C}" type="presOf" srcId="{C6B2FA3C-1745-B54C-8F6F-550375026F72}" destId="{06AD4C18-AB2A-EA4F-A34E-229039AB0F6E}" srcOrd="0" destOrd="0" presId="urn:microsoft.com/office/officeart/2005/8/layout/hierarchy1"/>
    <dgm:cxn modelId="{1A1AA9A2-2009-E842-A67F-7CC6E9B06A1E}" srcId="{64B67B42-71A5-E340-AF50-17A233929782}" destId="{8D9FB3B2-9CEF-1D4E-97ED-1621ADC240D7}" srcOrd="1" destOrd="0" parTransId="{1C9E0E35-FE59-5F4A-8153-C63596E0D668}" sibTransId="{71FAB24F-694C-9342-B61E-49075F9DFA4A}"/>
    <dgm:cxn modelId="{5104FAC7-E4D8-574B-A989-07DDF4484F71}" srcId="{9E6C0DDF-8C00-914F-A501-BE02EF560F9F}" destId="{54F65A5E-437F-EE47-801D-7446895D7C93}" srcOrd="1" destOrd="0" parTransId="{946EA3F6-130D-1344-90E1-20CAFA6A4926}" sibTransId="{338FB671-346A-9A4B-A527-EDD81A29BE1D}"/>
    <dgm:cxn modelId="{D99629C8-2352-E44B-8EE8-8ACA2EB3C696}" srcId="{9E6C0DDF-8C00-914F-A501-BE02EF560F9F}" destId="{231FDFDF-42C1-4C41-93D0-0EE8B4E3A355}" srcOrd="0" destOrd="0" parTransId="{AE71AFC0-B83B-E346-97E2-DFCC52170418}" sibTransId="{26D2247D-F355-8743-A278-3531C2BD3678}"/>
    <dgm:cxn modelId="{81C515D5-3DF5-E944-8024-03378C30FBDF}" type="presOf" srcId="{8D9FB3B2-9CEF-1D4E-97ED-1621ADC240D7}" destId="{C73E82F4-09EB-9147-B6DA-86D2D610D3BD}" srcOrd="0" destOrd="0" presId="urn:microsoft.com/office/officeart/2005/8/layout/hierarchy1"/>
    <dgm:cxn modelId="{FB223EE2-30F8-224B-974E-AEE59B6E97CB}" type="presOf" srcId="{60BD168E-8702-644F-9F4A-B5EA45541C92}" destId="{56098CBB-9B19-B642-9B80-9DDC07E7DB02}" srcOrd="0" destOrd="0" presId="urn:microsoft.com/office/officeart/2005/8/layout/hierarchy1"/>
    <dgm:cxn modelId="{656E81F1-BC06-824E-86B3-1502B97ADB75}" type="presOf" srcId="{54F65A5E-437F-EE47-801D-7446895D7C93}" destId="{00E55C5C-58BE-AD4C-AB84-D45DCC0D9E57}" srcOrd="0" destOrd="0" presId="urn:microsoft.com/office/officeart/2005/8/layout/hierarchy1"/>
    <dgm:cxn modelId="{5EA4C13C-968B-D447-9129-6C896106A8AF}" type="presParOf" srcId="{06AD4C18-AB2A-EA4F-A34E-229039AB0F6E}" destId="{15175891-053B-CA42-86D4-93E31BFA4232}" srcOrd="0" destOrd="0" presId="urn:microsoft.com/office/officeart/2005/8/layout/hierarchy1"/>
    <dgm:cxn modelId="{E3276D4B-98D7-FB46-835A-F26B7955B0DE}" type="presParOf" srcId="{15175891-053B-CA42-86D4-93E31BFA4232}" destId="{7E477ED1-0038-9D40-B538-0CB5FE60B94F}" srcOrd="0" destOrd="0" presId="urn:microsoft.com/office/officeart/2005/8/layout/hierarchy1"/>
    <dgm:cxn modelId="{C9951729-272B-0642-A95B-B577A99759D0}" type="presParOf" srcId="{7E477ED1-0038-9D40-B538-0CB5FE60B94F}" destId="{A1156F77-576D-B243-ACA4-0FE958978F9B}" srcOrd="0" destOrd="0" presId="urn:microsoft.com/office/officeart/2005/8/layout/hierarchy1"/>
    <dgm:cxn modelId="{3E71361E-62BA-9D4F-B7CC-A0754F7194AD}" type="presParOf" srcId="{7E477ED1-0038-9D40-B538-0CB5FE60B94F}" destId="{9B2895F9-E769-3E47-9958-6BB1B44B8DE2}" srcOrd="1" destOrd="0" presId="urn:microsoft.com/office/officeart/2005/8/layout/hierarchy1"/>
    <dgm:cxn modelId="{E3883753-645E-E041-B148-340C0F1F8FFF}" type="presParOf" srcId="{15175891-053B-CA42-86D4-93E31BFA4232}" destId="{7566508B-EA01-C040-BBA8-971269219D00}" srcOrd="1" destOrd="0" presId="urn:microsoft.com/office/officeart/2005/8/layout/hierarchy1"/>
    <dgm:cxn modelId="{38C6538D-AB12-4A4D-B205-A174644AAD4B}" type="presParOf" srcId="{7566508B-EA01-C040-BBA8-971269219D00}" destId="{3F31A2F6-AE33-3843-AC73-1D8B34600C82}" srcOrd="0" destOrd="0" presId="urn:microsoft.com/office/officeart/2005/8/layout/hierarchy1"/>
    <dgm:cxn modelId="{47728D77-CF4B-5247-9413-190D223D826E}" type="presParOf" srcId="{7566508B-EA01-C040-BBA8-971269219D00}" destId="{A909DFDC-4EAA-7843-947B-660318ADD023}" srcOrd="1" destOrd="0" presId="urn:microsoft.com/office/officeart/2005/8/layout/hierarchy1"/>
    <dgm:cxn modelId="{F65A2F17-CB14-9C49-89E6-6DC3512FFC97}" type="presParOf" srcId="{A909DFDC-4EAA-7843-947B-660318ADD023}" destId="{9A123CFE-0B38-7B4D-8242-D782E36688D0}" srcOrd="0" destOrd="0" presId="urn:microsoft.com/office/officeart/2005/8/layout/hierarchy1"/>
    <dgm:cxn modelId="{F8195AF4-78D0-974C-A78E-466C0E2BE32B}" type="presParOf" srcId="{9A123CFE-0B38-7B4D-8242-D782E36688D0}" destId="{2BED49C2-FCC6-6141-A497-55A4A8228E87}" srcOrd="0" destOrd="0" presId="urn:microsoft.com/office/officeart/2005/8/layout/hierarchy1"/>
    <dgm:cxn modelId="{7735BA02-F640-0045-B846-4AD35CDD56BC}" type="presParOf" srcId="{9A123CFE-0B38-7B4D-8242-D782E36688D0}" destId="{D9E2B5B5-306D-D644-B4C8-15A200700ABC}" srcOrd="1" destOrd="0" presId="urn:microsoft.com/office/officeart/2005/8/layout/hierarchy1"/>
    <dgm:cxn modelId="{FA9C8F1C-A721-7941-97A6-C86A85E56429}" type="presParOf" srcId="{A909DFDC-4EAA-7843-947B-660318ADD023}" destId="{E5B94966-97A3-6840-9A0D-968CABA1E494}" srcOrd="1" destOrd="0" presId="urn:microsoft.com/office/officeart/2005/8/layout/hierarchy1"/>
    <dgm:cxn modelId="{8CCA90CF-D575-BF40-B039-5091C50B5B4D}" type="presParOf" srcId="{7566508B-EA01-C040-BBA8-971269219D00}" destId="{D70C4600-C9E8-CD40-9837-BA46BEC6B7F0}" srcOrd="2" destOrd="0" presId="urn:microsoft.com/office/officeart/2005/8/layout/hierarchy1"/>
    <dgm:cxn modelId="{59638190-BDEE-E843-9430-14DC3EE57BFE}" type="presParOf" srcId="{7566508B-EA01-C040-BBA8-971269219D00}" destId="{212B9D4E-E30A-D447-8369-1AF7F51590B1}" srcOrd="3" destOrd="0" presId="urn:microsoft.com/office/officeart/2005/8/layout/hierarchy1"/>
    <dgm:cxn modelId="{40B6587F-A2F9-C443-AD25-1CD16EB725E4}" type="presParOf" srcId="{212B9D4E-E30A-D447-8369-1AF7F51590B1}" destId="{5A8D67ED-6616-804C-953F-A30A235C41AD}" srcOrd="0" destOrd="0" presId="urn:microsoft.com/office/officeart/2005/8/layout/hierarchy1"/>
    <dgm:cxn modelId="{1C04E9A4-DE5B-224C-965E-D7892A3A53B7}" type="presParOf" srcId="{5A8D67ED-6616-804C-953F-A30A235C41AD}" destId="{7BC271DF-40BA-904F-8E54-8F7CF74386AA}" srcOrd="0" destOrd="0" presId="urn:microsoft.com/office/officeart/2005/8/layout/hierarchy1"/>
    <dgm:cxn modelId="{F1B0992B-DF5A-1041-9538-F1E0A6041E14}" type="presParOf" srcId="{5A8D67ED-6616-804C-953F-A30A235C41AD}" destId="{C73E82F4-09EB-9147-B6DA-86D2D610D3BD}" srcOrd="1" destOrd="0" presId="urn:microsoft.com/office/officeart/2005/8/layout/hierarchy1"/>
    <dgm:cxn modelId="{7F7D8210-A7E2-7D4C-AF3E-9197C17F2DA7}" type="presParOf" srcId="{212B9D4E-E30A-D447-8369-1AF7F51590B1}" destId="{622AAB4A-0FBA-0742-B503-3733B1524D65}" srcOrd="1" destOrd="0" presId="urn:microsoft.com/office/officeart/2005/8/layout/hierarchy1"/>
    <dgm:cxn modelId="{5EE38D3D-CD6B-E84D-BECC-C416F1732F9E}" type="presParOf" srcId="{7566508B-EA01-C040-BBA8-971269219D00}" destId="{56098CBB-9B19-B642-9B80-9DDC07E7DB02}" srcOrd="4" destOrd="0" presId="urn:microsoft.com/office/officeart/2005/8/layout/hierarchy1"/>
    <dgm:cxn modelId="{1D8D064F-BCA4-E442-889E-34B694DA77C7}" type="presParOf" srcId="{7566508B-EA01-C040-BBA8-971269219D00}" destId="{47008D6A-0240-B540-B365-0401DC3995AB}" srcOrd="5" destOrd="0" presId="urn:microsoft.com/office/officeart/2005/8/layout/hierarchy1"/>
    <dgm:cxn modelId="{42EC1F01-B624-9942-994A-8B9F5A93426D}" type="presParOf" srcId="{47008D6A-0240-B540-B365-0401DC3995AB}" destId="{B9B31A21-DD9F-0B4B-B681-10280DBFB08F}" srcOrd="0" destOrd="0" presId="urn:microsoft.com/office/officeart/2005/8/layout/hierarchy1"/>
    <dgm:cxn modelId="{B1585B73-1071-1849-A80E-DC04E6F974DE}" type="presParOf" srcId="{B9B31A21-DD9F-0B4B-B681-10280DBFB08F}" destId="{827F6DA3-C80C-1A47-BDA0-ECBCE7632D53}" srcOrd="0" destOrd="0" presId="urn:microsoft.com/office/officeart/2005/8/layout/hierarchy1"/>
    <dgm:cxn modelId="{1B8F165E-89E5-FA45-8335-D48E86978D0C}" type="presParOf" srcId="{B9B31A21-DD9F-0B4B-B681-10280DBFB08F}" destId="{C035378B-C68D-0045-96EF-F184FB1438BD}" srcOrd="1" destOrd="0" presId="urn:microsoft.com/office/officeart/2005/8/layout/hierarchy1"/>
    <dgm:cxn modelId="{171FD19D-CBFB-EF46-82CA-700D9E39F3D7}" type="presParOf" srcId="{47008D6A-0240-B540-B365-0401DC3995AB}" destId="{FE70B57A-09C8-5D48-BF80-6C6660F8D6A8}" srcOrd="1" destOrd="0" presId="urn:microsoft.com/office/officeart/2005/8/layout/hierarchy1"/>
    <dgm:cxn modelId="{4328E8CF-271C-294F-8378-94EEE0A0BE81}" type="presParOf" srcId="{FE70B57A-09C8-5D48-BF80-6C6660F8D6A8}" destId="{20FC05BC-BC15-2147-9DBA-E4359C42BC3A}" srcOrd="0" destOrd="0" presId="urn:microsoft.com/office/officeart/2005/8/layout/hierarchy1"/>
    <dgm:cxn modelId="{DEA18224-7D1C-054A-9897-0D9E59D2FDF5}" type="presParOf" srcId="{FE70B57A-09C8-5D48-BF80-6C6660F8D6A8}" destId="{5556A628-FA54-8F43-AFE5-E8A9129A029D}" srcOrd="1" destOrd="0" presId="urn:microsoft.com/office/officeart/2005/8/layout/hierarchy1"/>
    <dgm:cxn modelId="{9462E89B-412E-7445-9724-D1DB3B6DB787}" type="presParOf" srcId="{5556A628-FA54-8F43-AFE5-E8A9129A029D}" destId="{5B45E607-0062-EA47-B7B7-7BDFBA482E3D}" srcOrd="0" destOrd="0" presId="urn:microsoft.com/office/officeart/2005/8/layout/hierarchy1"/>
    <dgm:cxn modelId="{EED03A8E-3E8F-764B-ABE1-27531DF5C9D7}" type="presParOf" srcId="{5B45E607-0062-EA47-B7B7-7BDFBA482E3D}" destId="{6845E5BB-6851-4245-AAC3-29CDC82A3619}" srcOrd="0" destOrd="0" presId="urn:microsoft.com/office/officeart/2005/8/layout/hierarchy1"/>
    <dgm:cxn modelId="{E41C6522-2976-A340-B93D-0E295ACB5D39}" type="presParOf" srcId="{5B45E607-0062-EA47-B7B7-7BDFBA482E3D}" destId="{5050CDE2-04CD-6849-AEDF-F30FB0B4CC93}" srcOrd="1" destOrd="0" presId="urn:microsoft.com/office/officeart/2005/8/layout/hierarchy1"/>
    <dgm:cxn modelId="{7F32F7F9-BB20-874D-BC04-24D6B39325EA}" type="presParOf" srcId="{5556A628-FA54-8F43-AFE5-E8A9129A029D}" destId="{66F9E6FC-A2AC-3842-9414-58E0E04210E4}" srcOrd="1" destOrd="0" presId="urn:microsoft.com/office/officeart/2005/8/layout/hierarchy1"/>
    <dgm:cxn modelId="{C3AA7406-00EB-8241-AD33-963BC1C9E95C}" type="presParOf" srcId="{FE70B57A-09C8-5D48-BF80-6C6660F8D6A8}" destId="{B3220CE8-8DAE-AF48-A421-5A79E6AF093A}" srcOrd="2" destOrd="0" presId="urn:microsoft.com/office/officeart/2005/8/layout/hierarchy1"/>
    <dgm:cxn modelId="{1BD0B7B1-D4B6-9C4C-B1D5-2EAC293F1EE4}" type="presParOf" srcId="{FE70B57A-09C8-5D48-BF80-6C6660F8D6A8}" destId="{E3B121E2-A005-9D46-B343-AD37B671F64E}" srcOrd="3" destOrd="0" presId="urn:microsoft.com/office/officeart/2005/8/layout/hierarchy1"/>
    <dgm:cxn modelId="{36E1F04A-A461-7045-B043-532CF44AD122}" type="presParOf" srcId="{E3B121E2-A005-9D46-B343-AD37B671F64E}" destId="{F47E7AB6-B9AA-4144-8A2F-654F73584B46}" srcOrd="0" destOrd="0" presId="urn:microsoft.com/office/officeart/2005/8/layout/hierarchy1"/>
    <dgm:cxn modelId="{96EFAA23-8CCD-174F-8DDA-1C58DE00805C}" type="presParOf" srcId="{F47E7AB6-B9AA-4144-8A2F-654F73584B46}" destId="{508CE15A-0242-FF4F-8F69-5A25CCD14A90}" srcOrd="0" destOrd="0" presId="urn:microsoft.com/office/officeart/2005/8/layout/hierarchy1"/>
    <dgm:cxn modelId="{57EAE242-A79D-FB43-B7A8-35D7F85C4854}" type="presParOf" srcId="{F47E7AB6-B9AA-4144-8A2F-654F73584B46}" destId="{00E55C5C-58BE-AD4C-AB84-D45DCC0D9E57}" srcOrd="1" destOrd="0" presId="urn:microsoft.com/office/officeart/2005/8/layout/hierarchy1"/>
    <dgm:cxn modelId="{CA5E883F-5038-224D-A729-68CDA0EB0D01}" type="presParOf" srcId="{E3B121E2-A005-9D46-B343-AD37B671F64E}" destId="{A2BCC84C-ED5F-F84C-A5A2-C4A4B0129F28}" srcOrd="1" destOrd="0" presId="urn:microsoft.com/office/officeart/2005/8/layout/hierarchy1"/>
  </dgm:cxnLst>
  <dgm:bg>
    <a:noFill/>
    <a:effectLst>
      <a:glow rad="101600">
        <a:schemeClr val="accent2">
          <a:lumMod val="75000"/>
          <a:alpha val="75000"/>
        </a:schemeClr>
      </a:glow>
    </a:effectLst>
  </dgm:bg>
  <dgm:whole>
    <a:ln w="38100" cmpd="sng">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602404-8B0A-3942-82E4-8B7E30DE58FC}" type="doc">
      <dgm:prSet loTypeId="urn:microsoft.com/office/officeart/2005/8/layout/chevron1" loCatId="process" qsTypeId="urn:microsoft.com/office/officeart/2005/8/quickstyle/simple4" qsCatId="simple" csTypeId="urn:microsoft.com/office/officeart/2005/8/colors/accent1_2" csCatId="accent1" phldr="1"/>
      <dgm:spPr/>
    </dgm:pt>
    <dgm:pt modelId="{7CE714FC-7436-A847-9733-19FF7FF0B8BA}">
      <dgm:prSet phldrT="[Text]" custT="1"/>
      <dgm:spPr/>
      <dgm:t>
        <a:bodyPr/>
        <a:lstStyle/>
        <a:p>
          <a:r>
            <a:rPr lang="en-US" sz="2000" b="1" dirty="0"/>
            <a:t>VVSG 2.0</a:t>
          </a:r>
        </a:p>
        <a:p>
          <a:r>
            <a:rPr lang="en-US" sz="1600" b="1" dirty="0"/>
            <a:t>Principles and  Guidelines </a:t>
          </a:r>
        </a:p>
      </dgm:t>
    </dgm:pt>
    <dgm:pt modelId="{8D817F8A-0AD6-B244-8B2B-E7B5C79D6172}" type="parTrans" cxnId="{738AE9E0-A8AF-834E-899E-DF7B26E7614D}">
      <dgm:prSet/>
      <dgm:spPr/>
      <dgm:t>
        <a:bodyPr/>
        <a:lstStyle/>
        <a:p>
          <a:endParaRPr lang="en-US" sz="1600" b="1"/>
        </a:p>
      </dgm:t>
    </dgm:pt>
    <dgm:pt modelId="{967C75EA-9BB7-8A4E-BB74-1A5CB8EE152A}" type="sibTrans" cxnId="{738AE9E0-A8AF-834E-899E-DF7B26E7614D}">
      <dgm:prSet/>
      <dgm:spPr/>
      <dgm:t>
        <a:bodyPr/>
        <a:lstStyle/>
        <a:p>
          <a:endParaRPr lang="en-US" sz="1600" b="1"/>
        </a:p>
      </dgm:t>
    </dgm:pt>
    <dgm:pt modelId="{647FED84-AD3D-6B48-B0B2-EAE5CE886D98}">
      <dgm:prSet phldrT="[Text]" custT="1"/>
      <dgm:spPr>
        <a:ln w="38100">
          <a:solidFill>
            <a:srgbClr val="FF0000"/>
          </a:solidFill>
        </a:ln>
      </dgm:spPr>
      <dgm:t>
        <a:bodyPr/>
        <a:lstStyle/>
        <a:p>
          <a:r>
            <a:rPr lang="en-US" sz="1600" b="1" dirty="0"/>
            <a:t>Requirements</a:t>
          </a:r>
        </a:p>
      </dgm:t>
    </dgm:pt>
    <dgm:pt modelId="{2EBF77A6-CD49-364F-969C-C2AE9D8AC224}" type="parTrans" cxnId="{C8E41834-7679-A54D-BA9D-E5EFF2C9227A}">
      <dgm:prSet/>
      <dgm:spPr/>
      <dgm:t>
        <a:bodyPr/>
        <a:lstStyle/>
        <a:p>
          <a:endParaRPr lang="en-US" sz="1600" b="1"/>
        </a:p>
      </dgm:t>
    </dgm:pt>
    <dgm:pt modelId="{B76ED7AE-B306-7C49-8A6F-F96D9A2F304C}" type="sibTrans" cxnId="{C8E41834-7679-A54D-BA9D-E5EFF2C9227A}">
      <dgm:prSet/>
      <dgm:spPr/>
      <dgm:t>
        <a:bodyPr/>
        <a:lstStyle/>
        <a:p>
          <a:endParaRPr lang="en-US" sz="1600" b="1"/>
        </a:p>
      </dgm:t>
    </dgm:pt>
    <dgm:pt modelId="{D2C19A7C-2424-4F4B-9A09-B5B9C1FA9084}">
      <dgm:prSet phldrT="[Text]" custT="1"/>
      <dgm:spPr/>
      <dgm:t>
        <a:bodyPr/>
        <a:lstStyle/>
        <a:p>
          <a:r>
            <a:rPr lang="en-US" sz="1600" b="1" dirty="0"/>
            <a:t>Test Methods</a:t>
          </a:r>
        </a:p>
      </dgm:t>
    </dgm:pt>
    <dgm:pt modelId="{095E7466-FDB2-C247-980C-3A7AF688AB38}" type="parTrans" cxnId="{A25BE580-0F47-BE43-924D-560566C4BB6F}">
      <dgm:prSet/>
      <dgm:spPr/>
      <dgm:t>
        <a:bodyPr/>
        <a:lstStyle/>
        <a:p>
          <a:endParaRPr lang="en-US" sz="1600" b="1"/>
        </a:p>
      </dgm:t>
    </dgm:pt>
    <dgm:pt modelId="{1EB0BD30-EC47-5441-A48A-498589C49ABB}" type="sibTrans" cxnId="{A25BE580-0F47-BE43-924D-560566C4BB6F}">
      <dgm:prSet/>
      <dgm:spPr/>
      <dgm:t>
        <a:bodyPr/>
        <a:lstStyle/>
        <a:p>
          <a:endParaRPr lang="en-US" sz="1600" b="1"/>
        </a:p>
      </dgm:t>
    </dgm:pt>
    <dgm:pt modelId="{F08B81F4-267C-461C-9D7B-FA5891B8608C}" type="pres">
      <dgm:prSet presAssocID="{DF602404-8B0A-3942-82E4-8B7E30DE58FC}" presName="Name0" presStyleCnt="0">
        <dgm:presLayoutVars>
          <dgm:dir/>
          <dgm:animLvl val="lvl"/>
          <dgm:resizeHandles val="exact"/>
        </dgm:presLayoutVars>
      </dgm:prSet>
      <dgm:spPr/>
    </dgm:pt>
    <dgm:pt modelId="{BC3DFA82-B2D4-4D1B-8DC4-787D85A74C0B}" type="pres">
      <dgm:prSet presAssocID="{7CE714FC-7436-A847-9733-19FF7FF0B8BA}" presName="parTxOnly" presStyleLbl="node1" presStyleIdx="0" presStyleCnt="3">
        <dgm:presLayoutVars>
          <dgm:chMax val="0"/>
          <dgm:chPref val="0"/>
          <dgm:bulletEnabled val="1"/>
        </dgm:presLayoutVars>
      </dgm:prSet>
      <dgm:spPr/>
    </dgm:pt>
    <dgm:pt modelId="{74915CB0-A01D-4884-A459-07C8429A0DB5}" type="pres">
      <dgm:prSet presAssocID="{967C75EA-9BB7-8A4E-BB74-1A5CB8EE152A}" presName="parTxOnlySpace" presStyleCnt="0"/>
      <dgm:spPr/>
    </dgm:pt>
    <dgm:pt modelId="{03053D6C-BF10-418D-A7E7-0439C85A53C4}" type="pres">
      <dgm:prSet presAssocID="{647FED84-AD3D-6B48-B0B2-EAE5CE886D98}" presName="parTxOnly" presStyleLbl="node1" presStyleIdx="1" presStyleCnt="3">
        <dgm:presLayoutVars>
          <dgm:chMax val="0"/>
          <dgm:chPref val="0"/>
          <dgm:bulletEnabled val="1"/>
        </dgm:presLayoutVars>
      </dgm:prSet>
      <dgm:spPr/>
    </dgm:pt>
    <dgm:pt modelId="{E441668D-46B2-4B4F-B916-E4812656FB3C}" type="pres">
      <dgm:prSet presAssocID="{B76ED7AE-B306-7C49-8A6F-F96D9A2F304C}" presName="parTxOnlySpace" presStyleCnt="0"/>
      <dgm:spPr/>
    </dgm:pt>
    <dgm:pt modelId="{7BCCFCCD-7FAF-430E-9774-D920C85FE594}" type="pres">
      <dgm:prSet presAssocID="{D2C19A7C-2424-4F4B-9A09-B5B9C1FA9084}" presName="parTxOnly" presStyleLbl="node1" presStyleIdx="2" presStyleCnt="3">
        <dgm:presLayoutVars>
          <dgm:chMax val="0"/>
          <dgm:chPref val="0"/>
          <dgm:bulletEnabled val="1"/>
        </dgm:presLayoutVars>
      </dgm:prSet>
      <dgm:spPr/>
    </dgm:pt>
  </dgm:ptLst>
  <dgm:cxnLst>
    <dgm:cxn modelId="{04444116-3F72-438B-BAE0-490B7F817E2E}" type="presOf" srcId="{D2C19A7C-2424-4F4B-9A09-B5B9C1FA9084}" destId="{7BCCFCCD-7FAF-430E-9774-D920C85FE594}" srcOrd="0" destOrd="0" presId="urn:microsoft.com/office/officeart/2005/8/layout/chevron1"/>
    <dgm:cxn modelId="{844A481D-3192-4795-9705-1D8D58733CED}" type="presOf" srcId="{DF602404-8B0A-3942-82E4-8B7E30DE58FC}" destId="{F08B81F4-267C-461C-9D7B-FA5891B8608C}" srcOrd="0" destOrd="0" presId="urn:microsoft.com/office/officeart/2005/8/layout/chevron1"/>
    <dgm:cxn modelId="{C8E41834-7679-A54D-BA9D-E5EFF2C9227A}" srcId="{DF602404-8B0A-3942-82E4-8B7E30DE58FC}" destId="{647FED84-AD3D-6B48-B0B2-EAE5CE886D98}" srcOrd="1" destOrd="0" parTransId="{2EBF77A6-CD49-364F-969C-C2AE9D8AC224}" sibTransId="{B76ED7AE-B306-7C49-8A6F-F96D9A2F304C}"/>
    <dgm:cxn modelId="{A25BE580-0F47-BE43-924D-560566C4BB6F}" srcId="{DF602404-8B0A-3942-82E4-8B7E30DE58FC}" destId="{D2C19A7C-2424-4F4B-9A09-B5B9C1FA9084}" srcOrd="2" destOrd="0" parTransId="{095E7466-FDB2-C247-980C-3A7AF688AB38}" sibTransId="{1EB0BD30-EC47-5441-A48A-498589C49ABB}"/>
    <dgm:cxn modelId="{0F1B60A7-F84F-478F-8791-C3F96FBBC2A2}" type="presOf" srcId="{7CE714FC-7436-A847-9733-19FF7FF0B8BA}" destId="{BC3DFA82-B2D4-4D1B-8DC4-787D85A74C0B}" srcOrd="0" destOrd="0" presId="urn:microsoft.com/office/officeart/2005/8/layout/chevron1"/>
    <dgm:cxn modelId="{1B063BDA-266B-422A-9468-70073FD05B9F}" type="presOf" srcId="{647FED84-AD3D-6B48-B0B2-EAE5CE886D98}" destId="{03053D6C-BF10-418D-A7E7-0439C85A53C4}" srcOrd="0" destOrd="0" presId="urn:microsoft.com/office/officeart/2005/8/layout/chevron1"/>
    <dgm:cxn modelId="{738AE9E0-A8AF-834E-899E-DF7B26E7614D}" srcId="{DF602404-8B0A-3942-82E4-8B7E30DE58FC}" destId="{7CE714FC-7436-A847-9733-19FF7FF0B8BA}" srcOrd="0" destOrd="0" parTransId="{8D817F8A-0AD6-B244-8B2B-E7B5C79D6172}" sibTransId="{967C75EA-9BB7-8A4E-BB74-1A5CB8EE152A}"/>
    <dgm:cxn modelId="{677325FD-DDCD-4210-952F-5C5913379220}" type="presParOf" srcId="{F08B81F4-267C-461C-9D7B-FA5891B8608C}" destId="{BC3DFA82-B2D4-4D1B-8DC4-787D85A74C0B}" srcOrd="0" destOrd="0" presId="urn:microsoft.com/office/officeart/2005/8/layout/chevron1"/>
    <dgm:cxn modelId="{C12CF615-91EA-4A3D-8934-22081AC154C7}" type="presParOf" srcId="{F08B81F4-267C-461C-9D7B-FA5891B8608C}" destId="{74915CB0-A01D-4884-A459-07C8429A0DB5}" srcOrd="1" destOrd="0" presId="urn:microsoft.com/office/officeart/2005/8/layout/chevron1"/>
    <dgm:cxn modelId="{DB3F7F0A-E63F-4A25-9729-1A062D843BCB}" type="presParOf" srcId="{F08B81F4-267C-461C-9D7B-FA5891B8608C}" destId="{03053D6C-BF10-418D-A7E7-0439C85A53C4}" srcOrd="2" destOrd="0" presId="urn:microsoft.com/office/officeart/2005/8/layout/chevron1"/>
    <dgm:cxn modelId="{7A26534C-3FE3-4F7F-95FD-EC8DEB3C643A}" type="presParOf" srcId="{F08B81F4-267C-461C-9D7B-FA5891B8608C}" destId="{E441668D-46B2-4B4F-B916-E4812656FB3C}" srcOrd="3" destOrd="0" presId="urn:microsoft.com/office/officeart/2005/8/layout/chevron1"/>
    <dgm:cxn modelId="{FB7C374D-920B-49A4-98F9-A5F23F927507}" type="presParOf" srcId="{F08B81F4-267C-461C-9D7B-FA5891B8608C}" destId="{7BCCFCCD-7FAF-430E-9774-D920C85FE59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20CE8-8DAE-AF48-A421-5A79E6AF093A}">
      <dsp:nvSpPr>
        <dsp:cNvPr id="0" name=""/>
        <dsp:cNvSpPr/>
      </dsp:nvSpPr>
      <dsp:spPr>
        <a:xfrm>
          <a:off x="5668762" y="2889730"/>
          <a:ext cx="1129851" cy="537706"/>
        </a:xfrm>
        <a:custGeom>
          <a:avLst/>
          <a:gdLst/>
          <a:ahLst/>
          <a:cxnLst/>
          <a:rect l="0" t="0" r="0" b="0"/>
          <a:pathLst>
            <a:path>
              <a:moveTo>
                <a:pt x="0" y="0"/>
              </a:moveTo>
              <a:lnTo>
                <a:pt x="0" y="366431"/>
              </a:lnTo>
              <a:lnTo>
                <a:pt x="1129851" y="366431"/>
              </a:lnTo>
              <a:lnTo>
                <a:pt x="1129851" y="537706"/>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FC05BC-BC15-2147-9DBA-E4359C42BC3A}">
      <dsp:nvSpPr>
        <dsp:cNvPr id="0" name=""/>
        <dsp:cNvSpPr/>
      </dsp:nvSpPr>
      <dsp:spPr>
        <a:xfrm>
          <a:off x="4538911" y="2889730"/>
          <a:ext cx="1129851" cy="537706"/>
        </a:xfrm>
        <a:custGeom>
          <a:avLst/>
          <a:gdLst/>
          <a:ahLst/>
          <a:cxnLst/>
          <a:rect l="0" t="0" r="0" b="0"/>
          <a:pathLst>
            <a:path>
              <a:moveTo>
                <a:pt x="1129851" y="0"/>
              </a:moveTo>
              <a:lnTo>
                <a:pt x="1129851" y="366431"/>
              </a:lnTo>
              <a:lnTo>
                <a:pt x="0" y="366431"/>
              </a:lnTo>
              <a:lnTo>
                <a:pt x="0" y="537706"/>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98CBB-9B19-B642-9B80-9DDC07E7DB02}">
      <dsp:nvSpPr>
        <dsp:cNvPr id="0" name=""/>
        <dsp:cNvSpPr/>
      </dsp:nvSpPr>
      <dsp:spPr>
        <a:xfrm>
          <a:off x="3409060" y="1176445"/>
          <a:ext cx="2259702" cy="539267"/>
        </a:xfrm>
        <a:custGeom>
          <a:avLst/>
          <a:gdLst/>
          <a:ahLst/>
          <a:cxnLst/>
          <a:rect l="0" t="0" r="0" b="0"/>
          <a:pathLst>
            <a:path>
              <a:moveTo>
                <a:pt x="0" y="0"/>
              </a:moveTo>
              <a:lnTo>
                <a:pt x="0" y="367992"/>
              </a:lnTo>
              <a:lnTo>
                <a:pt x="2259702" y="367992"/>
              </a:lnTo>
              <a:lnTo>
                <a:pt x="2259702" y="53926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C4600-C9E8-CD40-9837-BA46BEC6B7F0}">
      <dsp:nvSpPr>
        <dsp:cNvPr id="0" name=""/>
        <dsp:cNvSpPr/>
      </dsp:nvSpPr>
      <dsp:spPr>
        <a:xfrm>
          <a:off x="3363340" y="1176445"/>
          <a:ext cx="91440" cy="539267"/>
        </a:xfrm>
        <a:custGeom>
          <a:avLst/>
          <a:gdLst/>
          <a:ahLst/>
          <a:cxnLst/>
          <a:rect l="0" t="0" r="0" b="0"/>
          <a:pathLst>
            <a:path>
              <a:moveTo>
                <a:pt x="45720" y="0"/>
              </a:moveTo>
              <a:lnTo>
                <a:pt x="45720" y="53926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1A2F6-AE33-3843-AC73-1D8B34600C82}">
      <dsp:nvSpPr>
        <dsp:cNvPr id="0" name=""/>
        <dsp:cNvSpPr/>
      </dsp:nvSpPr>
      <dsp:spPr>
        <a:xfrm>
          <a:off x="1149358" y="1176445"/>
          <a:ext cx="2259702" cy="539267"/>
        </a:xfrm>
        <a:custGeom>
          <a:avLst/>
          <a:gdLst/>
          <a:ahLst/>
          <a:cxnLst/>
          <a:rect l="0" t="0" r="0" b="0"/>
          <a:pathLst>
            <a:path>
              <a:moveTo>
                <a:pt x="2259702" y="0"/>
              </a:moveTo>
              <a:lnTo>
                <a:pt x="2259702" y="367992"/>
              </a:lnTo>
              <a:lnTo>
                <a:pt x="0" y="367992"/>
              </a:lnTo>
              <a:lnTo>
                <a:pt x="0" y="53926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56F77-576D-B243-ACA4-0FE958978F9B}">
      <dsp:nvSpPr>
        <dsp:cNvPr id="0" name=""/>
        <dsp:cNvSpPr/>
      </dsp:nvSpPr>
      <dsp:spPr>
        <a:xfrm>
          <a:off x="2484637" y="2427"/>
          <a:ext cx="1848847" cy="1174017"/>
        </a:xfrm>
        <a:prstGeom prst="roundRect">
          <a:avLst>
            <a:gd name="adj" fmla="val 10000"/>
          </a:avLst>
        </a:prstGeom>
        <a:solidFill>
          <a:schemeClr val="accent1">
            <a:lumMod val="50000"/>
          </a:schemeClr>
        </a:solidFill>
        <a:ln>
          <a:solidFill>
            <a:srgbClr val="4F81B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B2895F9-E769-3E47-9958-6BB1B44B8DE2}">
      <dsp:nvSpPr>
        <dsp:cNvPr id="0" name=""/>
        <dsp:cNvSpPr/>
      </dsp:nvSpPr>
      <dsp:spPr>
        <a:xfrm>
          <a:off x="2690064" y="197583"/>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a:ea typeface="+mn-ea"/>
              <a:cs typeface="Arial"/>
            </a:rPr>
            <a:t>EAC</a:t>
          </a:r>
        </a:p>
      </dsp:txBody>
      <dsp:txXfrm>
        <a:off x="2724450" y="231969"/>
        <a:ext cx="1780075" cy="1105245"/>
      </dsp:txXfrm>
    </dsp:sp>
    <dsp:sp modelId="{2BED49C2-FCC6-6141-A497-55A4A8228E87}">
      <dsp:nvSpPr>
        <dsp:cNvPr id="0" name=""/>
        <dsp:cNvSpPr/>
      </dsp:nvSpPr>
      <dsp:spPr>
        <a:xfrm>
          <a:off x="224935" y="1715712"/>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E2B5B5-306D-D644-B4C8-15A200700ABC}">
      <dsp:nvSpPr>
        <dsp:cNvPr id="0" name=""/>
        <dsp:cNvSpPr/>
      </dsp:nvSpPr>
      <dsp:spPr>
        <a:xfrm>
          <a:off x="430362" y="1910869"/>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a:ea typeface="+mn-ea"/>
              <a:cs typeface="Arial"/>
            </a:rPr>
            <a:t>Standards Board</a:t>
          </a:r>
        </a:p>
      </dsp:txBody>
      <dsp:txXfrm>
        <a:off x="464748" y="1945255"/>
        <a:ext cx="1780075" cy="1105245"/>
      </dsp:txXfrm>
    </dsp:sp>
    <dsp:sp modelId="{7BC271DF-40BA-904F-8E54-8F7CF74386AA}">
      <dsp:nvSpPr>
        <dsp:cNvPr id="0" name=""/>
        <dsp:cNvSpPr/>
      </dsp:nvSpPr>
      <dsp:spPr>
        <a:xfrm>
          <a:off x="2484637" y="1715712"/>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73E82F4-09EB-9147-B6DA-86D2D610D3BD}">
      <dsp:nvSpPr>
        <dsp:cNvPr id="0" name=""/>
        <dsp:cNvSpPr/>
      </dsp:nvSpPr>
      <dsp:spPr>
        <a:xfrm>
          <a:off x="2690064" y="1910869"/>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a:ea typeface="+mn-ea"/>
              <a:cs typeface="Arial"/>
            </a:rPr>
            <a:t>Board of Advisors</a:t>
          </a:r>
        </a:p>
      </dsp:txBody>
      <dsp:txXfrm>
        <a:off x="2724450" y="1945255"/>
        <a:ext cx="1780075" cy="1105245"/>
      </dsp:txXfrm>
    </dsp:sp>
    <dsp:sp modelId="{827F6DA3-C80C-1A47-BDA0-ECBCE7632D53}">
      <dsp:nvSpPr>
        <dsp:cNvPr id="0" name=""/>
        <dsp:cNvSpPr/>
      </dsp:nvSpPr>
      <dsp:spPr>
        <a:xfrm>
          <a:off x="4744339" y="1715712"/>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35378B-C68D-0045-96EF-F184FB1438BD}">
      <dsp:nvSpPr>
        <dsp:cNvPr id="0" name=""/>
        <dsp:cNvSpPr/>
      </dsp:nvSpPr>
      <dsp:spPr>
        <a:xfrm>
          <a:off x="4949766" y="1910869"/>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a:ea typeface="+mn-ea"/>
              <a:cs typeface="Arial"/>
            </a:rPr>
            <a:t>TGDC</a:t>
          </a:r>
        </a:p>
        <a:p>
          <a:pPr marL="0" lvl="0" indent="0" algn="ctr" defTabSz="800100">
            <a:lnSpc>
              <a:spcPct val="90000"/>
            </a:lnSpc>
            <a:spcBef>
              <a:spcPct val="0"/>
            </a:spcBef>
            <a:spcAft>
              <a:spcPct val="35000"/>
            </a:spcAft>
            <a:buNone/>
          </a:pPr>
          <a:r>
            <a:rPr lang="en-US" sz="1800" b="1" kern="1200" dirty="0">
              <a:latin typeface="Arial"/>
              <a:ea typeface="+mn-ea"/>
              <a:cs typeface="Arial"/>
            </a:rPr>
            <a:t> NIST Director</a:t>
          </a:r>
        </a:p>
      </dsp:txBody>
      <dsp:txXfrm>
        <a:off x="4984152" y="1945255"/>
        <a:ext cx="1780075" cy="1105245"/>
      </dsp:txXfrm>
    </dsp:sp>
    <dsp:sp modelId="{6845E5BB-6851-4245-AAC3-29CDC82A3619}">
      <dsp:nvSpPr>
        <dsp:cNvPr id="0" name=""/>
        <dsp:cNvSpPr/>
      </dsp:nvSpPr>
      <dsp:spPr>
        <a:xfrm>
          <a:off x="3614488" y="3427437"/>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050CDE2-04CD-6849-AEDF-F30FB0B4CC93}">
      <dsp:nvSpPr>
        <dsp:cNvPr id="0" name=""/>
        <dsp:cNvSpPr/>
      </dsp:nvSpPr>
      <dsp:spPr>
        <a:xfrm>
          <a:off x="3819915" y="3622593"/>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a:ea typeface="+mn-ea"/>
              <a:cs typeface="Arial"/>
            </a:rPr>
            <a:t>NIST</a:t>
          </a:r>
        </a:p>
      </dsp:txBody>
      <dsp:txXfrm>
        <a:off x="3854301" y="3656979"/>
        <a:ext cx="1780075" cy="1105245"/>
      </dsp:txXfrm>
    </dsp:sp>
    <dsp:sp modelId="{508CE15A-0242-FF4F-8F69-5A25CCD14A90}">
      <dsp:nvSpPr>
        <dsp:cNvPr id="0" name=""/>
        <dsp:cNvSpPr/>
      </dsp:nvSpPr>
      <dsp:spPr>
        <a:xfrm>
          <a:off x="5874190" y="3427437"/>
          <a:ext cx="1848847" cy="1174017"/>
        </a:xfrm>
        <a:prstGeom prst="roundRect">
          <a:avLst>
            <a:gd name="adj" fmla="val 10000"/>
          </a:avLst>
        </a:prstGeom>
        <a:solidFill>
          <a:srgbClr val="000090"/>
        </a:solidFill>
        <a:ln>
          <a:solidFill>
            <a:srgbClr val="0F6FC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0E55C5C-58BE-AD4C-AB84-D45DCC0D9E57}">
      <dsp:nvSpPr>
        <dsp:cNvPr id="0" name=""/>
        <dsp:cNvSpPr/>
      </dsp:nvSpPr>
      <dsp:spPr>
        <a:xfrm>
          <a:off x="6079617" y="3622593"/>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a:ea typeface="+mn-ea"/>
              <a:cs typeface="Arial"/>
            </a:rPr>
            <a:t>PWG’s</a:t>
          </a:r>
          <a:endParaRPr lang="en-US" sz="1800" b="1" kern="1200" dirty="0">
            <a:latin typeface="Arial"/>
            <a:ea typeface="+mn-ea"/>
            <a:cs typeface="Arial"/>
          </a:endParaRPr>
        </a:p>
      </dsp:txBody>
      <dsp:txXfrm>
        <a:off x="6114003" y="3656979"/>
        <a:ext cx="1780075" cy="1105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DFA82-B2D4-4D1B-8DC4-787D85A74C0B}">
      <dsp:nvSpPr>
        <dsp:cNvPr id="0" name=""/>
        <dsp:cNvSpPr/>
      </dsp:nvSpPr>
      <dsp:spPr>
        <a:xfrm>
          <a:off x="2433" y="149114"/>
          <a:ext cx="2964619" cy="118584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VVSG 2.0</a:t>
          </a:r>
        </a:p>
        <a:p>
          <a:pPr marL="0" lvl="0" indent="0" algn="ctr" defTabSz="889000">
            <a:lnSpc>
              <a:spcPct val="90000"/>
            </a:lnSpc>
            <a:spcBef>
              <a:spcPct val="0"/>
            </a:spcBef>
            <a:spcAft>
              <a:spcPct val="35000"/>
            </a:spcAft>
            <a:buNone/>
          </a:pPr>
          <a:r>
            <a:rPr lang="en-US" sz="1600" b="1" kern="1200" dirty="0"/>
            <a:t>Principles and  Guidelines </a:t>
          </a:r>
        </a:p>
      </dsp:txBody>
      <dsp:txXfrm>
        <a:off x="595357" y="149114"/>
        <a:ext cx="1778772" cy="1185847"/>
      </dsp:txXfrm>
    </dsp:sp>
    <dsp:sp modelId="{03053D6C-BF10-418D-A7E7-0439C85A53C4}">
      <dsp:nvSpPr>
        <dsp:cNvPr id="0" name=""/>
        <dsp:cNvSpPr/>
      </dsp:nvSpPr>
      <dsp:spPr>
        <a:xfrm>
          <a:off x="2670590" y="149114"/>
          <a:ext cx="2964619" cy="118584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38100">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Requirements</a:t>
          </a:r>
        </a:p>
      </dsp:txBody>
      <dsp:txXfrm>
        <a:off x="3263514" y="149114"/>
        <a:ext cx="1778772" cy="1185847"/>
      </dsp:txXfrm>
    </dsp:sp>
    <dsp:sp modelId="{7BCCFCCD-7FAF-430E-9774-D920C85FE594}">
      <dsp:nvSpPr>
        <dsp:cNvPr id="0" name=""/>
        <dsp:cNvSpPr/>
      </dsp:nvSpPr>
      <dsp:spPr>
        <a:xfrm>
          <a:off x="5338747" y="149114"/>
          <a:ext cx="2964619" cy="118584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Test Methods</a:t>
          </a:r>
        </a:p>
      </dsp:txBody>
      <dsp:txXfrm>
        <a:off x="5931671" y="149114"/>
        <a:ext cx="1778772" cy="11858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B229C5-36F8-374E-BE8A-515AFB3D5FF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charset="0"/>
              </a:defRPr>
            </a:lvl1pPr>
          </a:lstStyle>
          <a:p>
            <a:pPr>
              <a:defRPr/>
            </a:pPr>
            <a:endParaRPr lang="en-US"/>
          </a:p>
        </p:txBody>
      </p:sp>
      <p:sp>
        <p:nvSpPr>
          <p:cNvPr id="3" name="Date Placeholder 2">
            <a:extLst>
              <a:ext uri="{FF2B5EF4-FFF2-40B4-BE49-F238E27FC236}">
                <a16:creationId xmlns:a16="http://schemas.microsoft.com/office/drawing/2014/main" id="{A2D0B710-A55A-FA42-BD9D-B146C7B137F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atin typeface="Calibri" charset="0"/>
              </a:defRPr>
            </a:lvl1pPr>
          </a:lstStyle>
          <a:p>
            <a:pPr>
              <a:defRPr/>
            </a:pPr>
            <a:fld id="{1CD29FB7-5D45-A14A-9820-8CCDA17E715E}" type="datetimeFigureOut">
              <a:rPr lang="en-US"/>
              <a:pPr>
                <a:defRPr/>
              </a:pPr>
              <a:t>3/30/20</a:t>
            </a:fld>
            <a:endParaRPr lang="en-US" dirty="0"/>
          </a:p>
        </p:txBody>
      </p:sp>
      <p:sp>
        <p:nvSpPr>
          <p:cNvPr id="4" name="Footer Placeholder 3">
            <a:extLst>
              <a:ext uri="{FF2B5EF4-FFF2-40B4-BE49-F238E27FC236}">
                <a16:creationId xmlns:a16="http://schemas.microsoft.com/office/drawing/2014/main" id="{20518272-2BFE-7D41-9EC3-D7F7853913A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atin typeface="Calibri" charset="0"/>
              </a:defRPr>
            </a:lvl1pPr>
          </a:lstStyle>
          <a:p>
            <a:pPr>
              <a:defRPr/>
            </a:pPr>
            <a:endParaRPr lang="en-US"/>
          </a:p>
        </p:txBody>
      </p:sp>
      <p:sp>
        <p:nvSpPr>
          <p:cNvPr id="5" name="Slide Number Placeholder 4">
            <a:extLst>
              <a:ext uri="{FF2B5EF4-FFF2-40B4-BE49-F238E27FC236}">
                <a16:creationId xmlns:a16="http://schemas.microsoft.com/office/drawing/2014/main" id="{D752FBDA-0968-024E-AE94-BE443AEB1EA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atin typeface="Calibri" charset="0"/>
              </a:defRPr>
            </a:lvl1pPr>
          </a:lstStyle>
          <a:p>
            <a:pPr>
              <a:defRPr/>
            </a:pPr>
            <a:fld id="{36259504-9624-664F-9621-FBB8FFC1F93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F4DEFE-B9EE-EB44-8E10-3CEB829988D2}"/>
              </a:ext>
            </a:extLst>
          </p:cNvPr>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E117077-501F-8E46-BAD4-25859F6FCB0F}"/>
              </a:ext>
            </a:extLst>
          </p:cNvPr>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50F4A9D0-208A-FB42-A0AD-6EAF29A9CC59}" type="datetimeFigureOut">
              <a:rPr lang="en-US"/>
              <a:pPr>
                <a:defRPr/>
              </a:pPr>
              <a:t>3/30/20</a:t>
            </a:fld>
            <a:endParaRPr lang="en-US" dirty="0"/>
          </a:p>
        </p:txBody>
      </p:sp>
      <p:sp>
        <p:nvSpPr>
          <p:cNvPr id="4" name="Slide Image Placeholder 3">
            <a:extLst>
              <a:ext uri="{FF2B5EF4-FFF2-40B4-BE49-F238E27FC236}">
                <a16:creationId xmlns:a16="http://schemas.microsoft.com/office/drawing/2014/main" id="{BC64DB43-8547-E14F-978E-766C2975A570}"/>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05640ABF-FBE3-014D-BBE2-46CBBB5B631B}"/>
              </a:ext>
            </a:extLst>
          </p:cNvPr>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5AD6457-4A45-AB45-8BA1-EAD6475E831C}"/>
              </a:ext>
            </a:extLst>
          </p:cNvPr>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7126884-5703-5A4B-A8E7-4116966CEB55}"/>
              </a:ext>
            </a:extLst>
          </p:cNvPr>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35FA725A-FFD9-5746-81C3-779FA68C58A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A9054E48-1A00-2041-BE3F-23895A9470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818035D7-3331-FB47-BAA0-D28FB69BDE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Tx/>
              <a:buChar char="-"/>
            </a:pPr>
            <a:endParaRPr lang="en-US" altLang="en-US" dirty="0"/>
          </a:p>
        </p:txBody>
      </p:sp>
      <p:sp>
        <p:nvSpPr>
          <p:cNvPr id="4" name="Slide Number Placeholder 3">
            <a:extLst>
              <a:ext uri="{FF2B5EF4-FFF2-40B4-BE49-F238E27FC236}">
                <a16:creationId xmlns:a16="http://schemas.microsoft.com/office/drawing/2014/main" id="{66C7D24D-4AD4-3A4F-A545-EC6480748E95}"/>
              </a:ext>
            </a:extLst>
          </p:cNvPr>
          <p:cNvSpPr>
            <a:spLocks noGrp="1"/>
          </p:cNvSpPr>
          <p:nvPr>
            <p:ph type="sldNum" sz="quarter" idx="5"/>
          </p:nvPr>
        </p:nvSpPr>
        <p:spPr/>
        <p:txBody>
          <a:bodyPr/>
          <a:lstStyle/>
          <a:p>
            <a:pPr>
              <a:defRPr/>
            </a:pPr>
            <a:fld id="{B51708B7-E1C9-254A-BF77-5CD7C34A1014}"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22C13-7584-44F6-9DB2-8DFF450929B0}" type="slidenum">
              <a:rPr lang="en-US" smtClean="0"/>
              <a:t>4</a:t>
            </a:fld>
            <a:endParaRPr lang="en-US"/>
          </a:p>
        </p:txBody>
      </p:sp>
    </p:spTree>
    <p:extLst>
      <p:ext uri="{BB962C8B-B14F-4D97-AF65-F5344CB8AC3E}">
        <p14:creationId xmlns:p14="http://schemas.microsoft.com/office/powerpoint/2010/main" val="418712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1265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30E9D4B1-DE0C-420F-A901-EEFD368B5D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7A349D0F-C590-4ECF-8C10-57B9AC4AB1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Scope of the VVSG </a:t>
            </a:r>
          </a:p>
        </p:txBody>
      </p:sp>
      <p:sp>
        <p:nvSpPr>
          <p:cNvPr id="4" name="Slide Number Placeholder 3">
            <a:extLst>
              <a:ext uri="{FF2B5EF4-FFF2-40B4-BE49-F238E27FC236}">
                <a16:creationId xmlns:a16="http://schemas.microsoft.com/office/drawing/2014/main" id="{B024A061-1CCD-4E33-A8CC-D460FF4B8627}"/>
              </a:ext>
            </a:extLst>
          </p:cNvPr>
          <p:cNvSpPr>
            <a:spLocks noGrp="1"/>
          </p:cNvSpPr>
          <p:nvPr>
            <p:ph type="sldNum" sz="quarter" idx="5"/>
          </p:nvPr>
        </p:nvSpPr>
        <p:spPr/>
        <p:txBody>
          <a:bodyPr/>
          <a:lstStyle/>
          <a:p>
            <a:pPr>
              <a:defRPr/>
            </a:pPr>
            <a:fld id="{DD1D2189-78EC-49EB-AE2D-33075D82036E}" type="slidenum">
              <a:rPr lang="en-US" smtClean="0"/>
              <a:pPr>
                <a:defRPr/>
              </a:pPr>
              <a:t>7</a:t>
            </a:fld>
            <a:endParaRPr lang="en-US" dirty="0"/>
          </a:p>
        </p:txBody>
      </p:sp>
    </p:spTree>
    <p:extLst>
      <p:ext uri="{BB962C8B-B14F-4D97-AF65-F5344CB8AC3E}">
        <p14:creationId xmlns:p14="http://schemas.microsoft.com/office/powerpoint/2010/main" val="5923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22C13-7584-44F6-9DB2-8DFF450929B0}" type="slidenum">
              <a:rPr lang="en-US" smtClean="0"/>
              <a:t>8</a:t>
            </a:fld>
            <a:endParaRPr lang="en-US"/>
          </a:p>
        </p:txBody>
      </p:sp>
    </p:spTree>
    <p:extLst>
      <p:ext uri="{BB962C8B-B14F-4D97-AF65-F5344CB8AC3E}">
        <p14:creationId xmlns:p14="http://schemas.microsoft.com/office/powerpoint/2010/main" val="141723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8E71E6A-99EC-F742-9FEC-CC0A2FFCAAF0}" type="slidenum">
              <a:rPr lang="en-US" smtClean="0"/>
              <a:pPr>
                <a:defRPr/>
              </a:pPr>
              <a:t>11</a:t>
            </a:fld>
            <a:endParaRPr lang="en-US"/>
          </a:p>
        </p:txBody>
      </p:sp>
    </p:spTree>
    <p:extLst>
      <p:ext uri="{BB962C8B-B14F-4D97-AF65-F5344CB8AC3E}">
        <p14:creationId xmlns:p14="http://schemas.microsoft.com/office/powerpoint/2010/main" val="152194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5FA725A-FFD9-5746-81C3-779FA68C58AA}" type="slidenum">
              <a:rPr lang="en-US" smtClean="0"/>
              <a:pPr>
                <a:defRPr/>
              </a:pPr>
              <a:t>26</a:t>
            </a:fld>
            <a:endParaRPr lang="en-US" dirty="0"/>
          </a:p>
        </p:txBody>
      </p:sp>
    </p:spTree>
    <p:extLst>
      <p:ext uri="{BB962C8B-B14F-4D97-AF65-F5344CB8AC3E}">
        <p14:creationId xmlns:p14="http://schemas.microsoft.com/office/powerpoint/2010/main" val="252896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2FD40F9-9979-47C5-903D-A1F640C9FAF0}" type="slidenum">
              <a:rPr lang="en-US" smtClean="0"/>
              <a:t>27</a:t>
            </a:fld>
            <a:endParaRPr lang="en-US" dirty="0"/>
          </a:p>
        </p:txBody>
      </p:sp>
    </p:spTree>
    <p:extLst>
      <p:ext uri="{BB962C8B-B14F-4D97-AF65-F5344CB8AC3E}">
        <p14:creationId xmlns:p14="http://schemas.microsoft.com/office/powerpoint/2010/main" val="368271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F6266707-21F0-B746-9D78-7E13587C8014}"/>
              </a:ext>
            </a:extLst>
          </p:cNvPr>
          <p:cNvSpPr txBox="1">
            <a:spLocks/>
          </p:cNvSpPr>
          <p:nvPr userDrawn="1"/>
        </p:nvSpPr>
        <p:spPr>
          <a:xfrm>
            <a:off x="76200" y="112713"/>
            <a:ext cx="2895600" cy="365125"/>
          </a:xfrm>
          <a:prstGeom prst="rect">
            <a:avLst/>
          </a:prstGeom>
        </p:spPr>
        <p:txBody>
          <a:bodyPr anchor="ctr"/>
          <a:lstStyle>
            <a:defPPr>
              <a:defRPr lang="en-US"/>
            </a:defPPr>
            <a:lvl1pPr marL="0" algn="ctr" defTabSz="914400" rtl="0" eaLnBrk="1" latinLnBrk="0" hangingPunct="1">
              <a:defRPr sz="1600" b="1"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Improving U.S. Voting Systems</a:t>
            </a:r>
          </a:p>
        </p:txBody>
      </p:sp>
      <p:sp>
        <p:nvSpPr>
          <p:cNvPr id="8" name="Title 1"/>
          <p:cNvSpPr>
            <a:spLocks noGrp="1"/>
          </p:cNvSpPr>
          <p:nvPr>
            <p:ph type="ctrTitle" idx="4294967295"/>
          </p:nvPr>
        </p:nvSpPr>
        <p:spPr>
          <a:xfrm>
            <a:off x="1752600" y="2286000"/>
            <a:ext cx="5520267" cy="1470025"/>
          </a:xfrm>
        </p:spPr>
        <p:txBody>
          <a:bodyPr/>
          <a:lstStyle>
            <a:lvl1pPr algn="ctr">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F9A7D95B-9F71-5C49-9080-51C0EC321BEC}"/>
              </a:ext>
            </a:extLst>
          </p:cNvPr>
          <p:cNvSpPr>
            <a:spLocks noGrp="1"/>
          </p:cNvSpPr>
          <p:nvPr>
            <p:ph type="sldNum" sz="quarter" idx="10"/>
          </p:nvPr>
        </p:nvSpPr>
        <p:spPr>
          <a:xfrm>
            <a:off x="6553200" y="6356350"/>
            <a:ext cx="2133600" cy="365125"/>
          </a:xfrm>
        </p:spPr>
        <p:txBody>
          <a:bodyPr/>
          <a:lstStyle>
            <a:lvl1pPr algn="r">
              <a:defRPr sz="1200">
                <a:solidFill>
                  <a:schemeClr val="tx2"/>
                </a:solidFill>
              </a:defRPr>
            </a:lvl1pPr>
          </a:lstStyle>
          <a:p>
            <a:pPr>
              <a:defRPr/>
            </a:pPr>
            <a:fld id="{169E6620-5578-AE43-8BAD-05E8066BE93A}" type="slidenum">
              <a:rPr lang="en-US"/>
              <a:pPr>
                <a:defRPr/>
              </a:pPr>
              <a:t>‹#›</a:t>
            </a:fld>
            <a:endParaRPr lang="en-US" dirty="0"/>
          </a:p>
        </p:txBody>
      </p:sp>
    </p:spTree>
    <p:extLst>
      <p:ext uri="{BB962C8B-B14F-4D97-AF65-F5344CB8AC3E}">
        <p14:creationId xmlns:p14="http://schemas.microsoft.com/office/powerpoint/2010/main" val="294077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838200"/>
            <a:ext cx="60198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51D7C1-5F3E-CC4D-83CB-12F42D01EA19}"/>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5" name="Footer Placeholder 4">
            <a:extLst>
              <a:ext uri="{FF2B5EF4-FFF2-40B4-BE49-F238E27FC236}">
                <a16:creationId xmlns:a16="http://schemas.microsoft.com/office/drawing/2014/main" id="{20DC216F-69DB-FB40-BD36-5272379BA5C2}"/>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D2A90125-1684-CB4B-829A-1C6F6A71968C}"/>
              </a:ext>
            </a:extLst>
          </p:cNvPr>
          <p:cNvSpPr>
            <a:spLocks noGrp="1"/>
          </p:cNvSpPr>
          <p:nvPr>
            <p:ph type="sldNum" sz="quarter" idx="12"/>
          </p:nvPr>
        </p:nvSpPr>
        <p:spPr/>
        <p:txBody>
          <a:bodyPr/>
          <a:lstStyle>
            <a:lvl1pPr>
              <a:defRPr/>
            </a:lvl1pPr>
          </a:lstStyle>
          <a:p>
            <a:pPr>
              <a:defRPr/>
            </a:pPr>
            <a:fld id="{C1EC71B7-7FED-2C45-8419-8F5A75845DB8}" type="slidenum">
              <a:rPr lang="en-US"/>
              <a:pPr>
                <a:defRPr/>
              </a:pPr>
              <a:t>‹#›</a:t>
            </a:fld>
            <a:endParaRPr lang="en-US" dirty="0"/>
          </a:p>
        </p:txBody>
      </p:sp>
    </p:spTree>
    <p:extLst>
      <p:ext uri="{BB962C8B-B14F-4D97-AF65-F5344CB8AC3E}">
        <p14:creationId xmlns:p14="http://schemas.microsoft.com/office/powerpoint/2010/main" val="190544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1"/>
            <a:ext cx="9144000" cy="669414"/>
          </a:xfrm>
          <a:prstGeom prst="rect">
            <a:avLst/>
          </a:prstGeom>
          <a:solidFill>
            <a:srgbClr val="005288"/>
          </a:solidFill>
        </p:spPr>
        <p:txBody>
          <a:bodyPr lIns="480060" tIns="480060">
            <a:spAutoFit/>
          </a:bodyPr>
          <a:lstStyle/>
          <a:p>
            <a:pPr>
              <a:defRPr/>
            </a:pPr>
            <a:r>
              <a:rPr lang="en-US" sz="900" b="1" spc="225" dirty="0"/>
              <a:t>CISA | </a:t>
            </a:r>
            <a:r>
              <a:rPr lang="en-US" sz="900" spc="225" dirty="0"/>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457200" y="914400"/>
            <a:ext cx="82296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457200" y="901700"/>
            <a:ext cx="82296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9144000" cy="4495800"/>
          </a:xfrm>
          <a:prstGeom prst="rect">
            <a:avLst/>
          </a:prstGeom>
          <a:solidFill>
            <a:srgbClr val="005288"/>
          </a:solidFill>
        </p:spPr>
        <p:txBody>
          <a:bodyPr lIns="640080" tIns="182880" anchor="t"/>
          <a:lstStyle>
            <a:lvl1pPr algn="l">
              <a:defRPr sz="3000" b="1" cap="all">
                <a:solidFill>
                  <a:schemeClr val="tx1"/>
                </a:solidFill>
              </a:defRPr>
            </a:lvl1pPr>
          </a:lstStyle>
          <a:p>
            <a:r>
              <a:rPr lang="en-US"/>
              <a:t>Click to edit Master title style</a:t>
            </a:r>
            <a:endParaRPr lang="en-US" dirty="0"/>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a:defRPr/>
            </a:pPr>
            <a:fld id="{143B84AA-2AAB-D841-BF17-2D4C9BCE0719}" type="slidenum">
              <a:rPr lang="en-US" altLang="en-US"/>
              <a:pPr>
                <a:defRPr/>
              </a:pPr>
              <a:t>‹#›</a:t>
            </a:fld>
            <a:endParaRPr lang="en-US" altLang="en-US" dirty="0"/>
          </a:p>
        </p:txBody>
      </p:sp>
      <p:pic>
        <p:nvPicPr>
          <p:cNvPr id="11" name="Picture 10">
            <a:extLst>
              <a:ext uri="{FF2B5EF4-FFF2-40B4-BE49-F238E27FC236}">
                <a16:creationId xmlns:a16="http://schemas.microsoft.com/office/drawing/2014/main" id="{A9CD2098-99A3-5844-AFD2-8F56BE020E5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7393" y="5638800"/>
            <a:ext cx="1894332" cy="1033272"/>
          </a:xfrm>
          <a:prstGeom prst="rect">
            <a:avLst/>
          </a:prstGeom>
        </p:spPr>
      </p:pic>
    </p:spTree>
    <p:extLst>
      <p:ext uri="{BB962C8B-B14F-4D97-AF65-F5344CB8AC3E}">
        <p14:creationId xmlns:p14="http://schemas.microsoft.com/office/powerpoint/2010/main" val="368594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9144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endParaRPr lang="en-US" dirty="0"/>
          </a:p>
        </p:txBody>
      </p:sp>
      <p:sp>
        <p:nvSpPr>
          <p:cNvPr id="5" name="Rectangle 6">
            <a:extLst>
              <a:ext uri="{FF2B5EF4-FFF2-40B4-BE49-F238E27FC236}">
                <a16:creationId xmlns:a16="http://schemas.microsoft.com/office/drawing/2014/main" id="{ECA2C83E-0446-C546-81B9-4C48E8885CAA}"/>
              </a:ext>
            </a:extLst>
          </p:cNvPr>
          <p:cNvSpPr>
            <a:spLocks noGrp="1" noChangeArrowheads="1"/>
          </p:cNvSpPr>
          <p:nvPr>
            <p:ph type="sldNum" sz="quarter" idx="10"/>
          </p:nvPr>
        </p:nvSpPr>
        <p:spPr/>
        <p:txBody>
          <a:bodyPr/>
          <a:lstStyle>
            <a:lvl1pPr>
              <a:defRPr/>
            </a:lvl1pPr>
          </a:lstStyle>
          <a:p>
            <a:pPr>
              <a:defRPr/>
            </a:pPr>
            <a:fld id="{549690C8-B626-274D-8FA3-63299A4ABD75}" type="slidenum">
              <a:rPr lang="en-US" altLang="en-US"/>
              <a:pPr>
                <a:defRPr/>
              </a:pPr>
              <a:t>‹#›</a:t>
            </a:fld>
            <a:endParaRPr lang="en-US" altLang="en-US" dirty="0"/>
          </a:p>
        </p:txBody>
      </p:sp>
      <p:pic>
        <p:nvPicPr>
          <p:cNvPr id="7" name="Picture 6">
            <a:extLst>
              <a:ext uri="{FF2B5EF4-FFF2-40B4-BE49-F238E27FC236}">
                <a16:creationId xmlns:a16="http://schemas.microsoft.com/office/drawing/2014/main" id="{5D8388B1-B3EA-9C4B-BE01-EFBECB09D1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6122" y="5897880"/>
            <a:ext cx="1341120" cy="731520"/>
          </a:xfrm>
          <a:prstGeom prst="rect">
            <a:avLst/>
          </a:prstGeom>
        </p:spPr>
      </p:pic>
    </p:spTree>
    <p:extLst>
      <p:ext uri="{BB962C8B-B14F-4D97-AF65-F5344CB8AC3E}">
        <p14:creationId xmlns:p14="http://schemas.microsoft.com/office/powerpoint/2010/main" val="3011768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810000"/>
          </a:xfrm>
          <a:prstGeom prst="rect">
            <a:avLst/>
          </a:prstGeom>
        </p:spPr>
        <p:txBody>
          <a:bodyPr/>
          <a:lstStyle>
            <a:lvl1pPr>
              <a:defRPr>
                <a:solidFill>
                  <a:srgbClr val="5A5B5D"/>
                </a:solidFill>
              </a:defRPr>
            </a:lvl1pPr>
            <a:lvl2pPr>
              <a:defRPr sz="1500">
                <a:solidFill>
                  <a:srgbClr val="5A5B5D"/>
                </a:solidFill>
              </a:defRPr>
            </a:lvl2pPr>
            <a:lvl3pPr>
              <a:defRPr sz="1350">
                <a:solidFill>
                  <a:srgbClr val="5A5B5D"/>
                </a:solidFill>
              </a:defRPr>
            </a:lvl3pPr>
            <a:lvl4pPr>
              <a:defRPr sz="1200">
                <a:solidFill>
                  <a:srgbClr val="5A5B5D"/>
                </a:solidFill>
              </a:defRPr>
            </a:lvl4pPr>
            <a:lvl5pPr>
              <a:defRPr sz="105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9144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a:defRPr/>
            </a:pPr>
            <a:fld id="{E5B367E4-E490-5D4C-B162-F1E62EFCCBB8}"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289081E8-1762-9F46-89AC-E5647E5FE6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6122" y="5897880"/>
            <a:ext cx="1341120" cy="731520"/>
          </a:xfrm>
          <a:prstGeom prst="rect">
            <a:avLst/>
          </a:prstGeom>
        </p:spPr>
      </p:pic>
    </p:spTree>
    <p:extLst>
      <p:ext uri="{BB962C8B-B14F-4D97-AF65-F5344CB8AC3E}">
        <p14:creationId xmlns:p14="http://schemas.microsoft.com/office/powerpoint/2010/main" val="2412588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828675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6172200" y="6046788"/>
            <a:ext cx="2057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825" b="1" dirty="0">
                <a:solidFill>
                  <a:srgbClr val="5A5B5D"/>
                </a:solidFill>
              </a:rPr>
              <a:t>Mary Brady/Chris Wlaschin</a:t>
            </a:r>
          </a:p>
          <a:p>
            <a:pPr algn="r">
              <a:defRPr/>
            </a:pPr>
            <a:fld id="{88BCAFFE-AE75-994B-930C-85B1F9A85DC4}" type="datetime4">
              <a:rPr lang="en-US" altLang="en-US" sz="825" smtClean="0">
                <a:solidFill>
                  <a:srgbClr val="5A5B5D"/>
                </a:solidFill>
              </a:rPr>
              <a:pPr algn="r">
                <a:defRPr/>
              </a:pPr>
              <a:t>March 30, 2020</a:t>
            </a:fld>
            <a:endParaRPr lang="en-US" altLang="en-US" sz="825" dirty="0">
              <a:solidFill>
                <a:srgbClr val="5A5B5D"/>
              </a:solidFill>
            </a:endParaRPr>
          </a:p>
        </p:txBody>
      </p:sp>
      <p:sp>
        <p:nvSpPr>
          <p:cNvPr id="148482" name="Rectangle 2"/>
          <p:cNvSpPr>
            <a:spLocks noGrp="1" noChangeArrowheads="1"/>
          </p:cNvSpPr>
          <p:nvPr>
            <p:ph type="ctrTitle"/>
          </p:nvPr>
        </p:nvSpPr>
        <p:spPr>
          <a:xfrm>
            <a:off x="0" y="0"/>
            <a:ext cx="9144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8401050" y="6133220"/>
            <a:ext cx="285750" cy="346249"/>
          </a:xfrm>
        </p:spPr>
        <p:txBody>
          <a:bodyPr/>
          <a:lstStyle>
            <a:lvl1pPr algn="r">
              <a:defRPr sz="825">
                <a:solidFill>
                  <a:srgbClr val="5A5B5D"/>
                </a:solidFill>
              </a:defRPr>
            </a:lvl1pPr>
          </a:lstStyle>
          <a:p>
            <a:pPr>
              <a:defRPr/>
            </a:pPr>
            <a:fld id="{92DA1020-C785-0A4B-99D6-E80BD29020BD}" type="slidenum">
              <a:rPr lang="en-US" altLang="en-US"/>
              <a:pPr>
                <a:defRPr/>
              </a:pPr>
              <a:t>‹#›</a:t>
            </a:fld>
            <a:endParaRPr lang="en-US" altLang="en-US" dirty="0"/>
          </a:p>
        </p:txBody>
      </p:sp>
      <p:pic>
        <p:nvPicPr>
          <p:cNvPr id="7" name="Picture 6">
            <a:extLst>
              <a:ext uri="{FF2B5EF4-FFF2-40B4-BE49-F238E27FC236}">
                <a16:creationId xmlns:a16="http://schemas.microsoft.com/office/drawing/2014/main" id="{657233CE-3D8F-3742-95E8-D0737841A9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6122" y="5897880"/>
            <a:ext cx="1341120" cy="731520"/>
          </a:xfrm>
          <a:prstGeom prst="rect">
            <a:avLst/>
          </a:prstGeom>
        </p:spPr>
      </p:pic>
    </p:spTree>
    <p:extLst>
      <p:ext uri="{BB962C8B-B14F-4D97-AF65-F5344CB8AC3E}">
        <p14:creationId xmlns:p14="http://schemas.microsoft.com/office/powerpoint/2010/main" val="3984652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C2934C-3790-2847-B756-3AFB31B80808}"/>
              </a:ext>
            </a:extLst>
          </p:cNvPr>
          <p:cNvSpPr txBox="1"/>
          <p:nvPr userDrawn="1"/>
        </p:nvSpPr>
        <p:spPr>
          <a:xfrm>
            <a:off x="400050" y="6040438"/>
            <a:ext cx="1885950" cy="438582"/>
          </a:xfrm>
          <a:prstGeom prst="rect">
            <a:avLst/>
          </a:prstGeom>
          <a:noFill/>
        </p:spPr>
        <p:txBody>
          <a:bodyPr>
            <a:spAutoFit/>
          </a:bodyPr>
          <a:lstStyle/>
          <a:p>
            <a:pPr>
              <a:defRPr/>
            </a:pPr>
            <a:r>
              <a:rPr lang="en-US" sz="750" spc="225" dirty="0">
                <a:solidFill>
                  <a:srgbClr val="C0C2C4"/>
                </a:solidFill>
              </a:rPr>
              <a:t>CYBERSECURITY &amp;</a:t>
            </a:r>
          </a:p>
          <a:p>
            <a:pPr>
              <a:defRPr/>
            </a:pPr>
            <a:r>
              <a:rPr lang="en-US" sz="750" spc="225" dirty="0">
                <a:solidFill>
                  <a:srgbClr val="C0C2C4"/>
                </a:solidFill>
              </a:rPr>
              <a:t>INFRASTRUCTURE</a:t>
            </a:r>
          </a:p>
          <a:p>
            <a:pPr>
              <a:defRPr/>
            </a:pPr>
            <a:r>
              <a:rPr lang="en-US" sz="750" spc="225" dirty="0">
                <a:solidFill>
                  <a:srgbClr val="C0C2C4"/>
                </a:solidFill>
              </a:rPr>
              <a:t>SECURITY AGENCY</a:t>
            </a:r>
          </a:p>
        </p:txBody>
      </p:sp>
      <p:cxnSp>
        <p:nvCxnSpPr>
          <p:cNvPr id="4" name="Straight Connector 6">
            <a:extLst>
              <a:ext uri="{FF2B5EF4-FFF2-40B4-BE49-F238E27FC236}">
                <a16:creationId xmlns:a16="http://schemas.microsoft.com/office/drawing/2014/main" id="{504C0435-1B5E-3C4D-99E6-C4C05A180605}"/>
              </a:ext>
            </a:extLst>
          </p:cNvPr>
          <p:cNvCxnSpPr>
            <a:cxnSpLocks noChangeShapeType="1"/>
          </p:cNvCxnSpPr>
          <p:nvPr userDrawn="1"/>
        </p:nvCxnSpPr>
        <p:spPr bwMode="auto">
          <a:xfrm>
            <a:off x="828675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5" name="Rectangle 7">
            <a:extLst>
              <a:ext uri="{FF2B5EF4-FFF2-40B4-BE49-F238E27FC236}">
                <a16:creationId xmlns:a16="http://schemas.microsoft.com/office/drawing/2014/main" id="{0950115E-A6CB-F346-AD5A-866268717FFE}"/>
              </a:ext>
            </a:extLst>
          </p:cNvPr>
          <p:cNvSpPr>
            <a:spLocks noChangeArrowheads="1"/>
          </p:cNvSpPr>
          <p:nvPr userDrawn="1"/>
        </p:nvSpPr>
        <p:spPr bwMode="black">
          <a:xfrm>
            <a:off x="6172200" y="6046788"/>
            <a:ext cx="2057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825" b="1" dirty="0">
                <a:solidFill>
                  <a:srgbClr val="5A5B5D"/>
                </a:solidFill>
              </a:rPr>
              <a:t>Mary Brady/Chris Wlaschin</a:t>
            </a:r>
          </a:p>
          <a:p>
            <a:pPr algn="r">
              <a:defRPr/>
            </a:pPr>
            <a:fld id="{88BCAFFE-AE75-994B-930C-85B1F9A85DC4}" type="datetime4">
              <a:rPr lang="en-US" altLang="en-US" sz="825" smtClean="0">
                <a:solidFill>
                  <a:srgbClr val="5A5B5D"/>
                </a:solidFill>
              </a:rPr>
              <a:pPr algn="r">
                <a:defRPr/>
              </a:pPr>
              <a:t>March 30, 2020</a:t>
            </a:fld>
            <a:endParaRPr lang="en-US" altLang="en-US" sz="825" dirty="0">
              <a:solidFill>
                <a:srgbClr val="5A5B5D"/>
              </a:solidFill>
            </a:endParaRPr>
          </a:p>
        </p:txBody>
      </p:sp>
      <p:sp>
        <p:nvSpPr>
          <p:cNvPr id="148482" name="Rectangle 2"/>
          <p:cNvSpPr>
            <a:spLocks noGrp="1" noChangeArrowheads="1"/>
          </p:cNvSpPr>
          <p:nvPr>
            <p:ph type="ctrTitle"/>
          </p:nvPr>
        </p:nvSpPr>
        <p:spPr>
          <a:xfrm>
            <a:off x="0" y="0"/>
            <a:ext cx="9144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4B7948B0-3194-D540-8AC0-2A3C14D15F2A}"/>
              </a:ext>
            </a:extLst>
          </p:cNvPr>
          <p:cNvSpPr>
            <a:spLocks noGrp="1" noChangeArrowheads="1"/>
          </p:cNvSpPr>
          <p:nvPr>
            <p:ph type="sldNum" sz="quarter" idx="10"/>
          </p:nvPr>
        </p:nvSpPr>
        <p:spPr>
          <a:xfrm>
            <a:off x="8401050" y="6133220"/>
            <a:ext cx="285750" cy="346249"/>
          </a:xfrm>
        </p:spPr>
        <p:txBody>
          <a:bodyPr/>
          <a:lstStyle>
            <a:lvl1pPr algn="r">
              <a:defRPr sz="825">
                <a:solidFill>
                  <a:srgbClr val="5A5B5D"/>
                </a:solidFill>
              </a:defRPr>
            </a:lvl1pPr>
          </a:lstStyle>
          <a:p>
            <a:pPr>
              <a:defRPr/>
            </a:pPr>
            <a:fld id="{B28F5760-600B-E044-8357-0A373C456381}" type="slidenum">
              <a:rPr lang="en-US" altLang="en-US"/>
              <a:pPr>
                <a:defRPr/>
              </a:pPr>
              <a:t>‹#›</a:t>
            </a:fld>
            <a:endParaRPr lang="en-US" altLang="en-US" dirty="0"/>
          </a:p>
        </p:txBody>
      </p:sp>
    </p:spTree>
    <p:extLst>
      <p:ext uri="{BB962C8B-B14F-4D97-AF65-F5344CB8AC3E}">
        <p14:creationId xmlns:p14="http://schemas.microsoft.com/office/powerpoint/2010/main" val="3813572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4563666"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1800" dirty="0"/>
          </a:p>
        </p:txBody>
      </p:sp>
      <p:pic>
        <p:nvPicPr>
          <p:cNvPr id="3" name="Picture 6">
            <a:extLst>
              <a:ext uri="{FF2B5EF4-FFF2-40B4-BE49-F238E27FC236}">
                <a16:creationId xmlns:a16="http://schemas.microsoft.com/office/drawing/2014/main" id="{8C8023C9-5830-4D42-BD26-74F4C1B4A5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069" y="2311400"/>
            <a:ext cx="347186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a:defRPr/>
            </a:pPr>
            <a:fld id="{9D7DC5A1-24AC-EE45-8892-34F91BFF9321}" type="slidenum">
              <a:rPr lang="en-US" altLang="en-US"/>
              <a:pPr>
                <a:defRPr/>
              </a:pPr>
              <a:t>‹#›</a:t>
            </a:fld>
            <a:endParaRPr lang="en-US" altLang="en-US" dirty="0"/>
          </a:p>
        </p:txBody>
      </p:sp>
    </p:spTree>
    <p:extLst>
      <p:ext uri="{BB962C8B-B14F-4D97-AF65-F5344CB8AC3E}">
        <p14:creationId xmlns:p14="http://schemas.microsoft.com/office/powerpoint/2010/main" val="4958735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D83E-3DEC-49C1-A254-D5C22C000838}"/>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30FAAA5-28B7-4B96-8FA0-9EB09B5BDD34}"/>
              </a:ext>
            </a:extLst>
          </p:cNvPr>
          <p:cNvSpPr>
            <a:spLocks noGrp="1"/>
          </p:cNvSpPr>
          <p:nvPr>
            <p:ph type="sldNum" sz="quarter" idx="10"/>
          </p:nvPr>
        </p:nvSpPr>
        <p:spPr/>
        <p:txBody>
          <a:bodyPr/>
          <a:lstStyle/>
          <a:p>
            <a:pPr>
              <a:defRPr/>
            </a:pPr>
            <a:fld id="{D2512F38-016A-FD40-AA8F-15F02EBCC689}" type="slidenum">
              <a:rPr lang="en-US" altLang="en-US" smtClean="0"/>
              <a:pPr>
                <a:defRPr/>
              </a:pPr>
              <a:t>‹#›</a:t>
            </a:fld>
            <a:endParaRPr lang="en-US" altLang="en-US" dirty="0"/>
          </a:p>
        </p:txBody>
      </p:sp>
    </p:spTree>
    <p:extLst>
      <p:ext uri="{BB962C8B-B14F-4D97-AF65-F5344CB8AC3E}">
        <p14:creationId xmlns:p14="http://schemas.microsoft.com/office/powerpoint/2010/main" val="2625731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9144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1800" dirty="0"/>
          </a:p>
        </p:txBody>
      </p:sp>
      <p:pic>
        <p:nvPicPr>
          <p:cNvPr id="6" name="Picture 5">
            <a:extLst>
              <a:ext uri="{FF2B5EF4-FFF2-40B4-BE49-F238E27FC236}">
                <a16:creationId xmlns:a16="http://schemas.microsoft.com/office/drawing/2014/main" id="{8354F8FB-19FB-CF4B-A53F-343BCA42DA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0677" y="2057400"/>
            <a:ext cx="5042647" cy="2743200"/>
          </a:xfrm>
          <a:prstGeom prst="rect">
            <a:avLst/>
          </a:prstGeom>
        </p:spPr>
      </p:pic>
    </p:spTree>
    <p:extLst>
      <p:ext uri="{BB962C8B-B14F-4D97-AF65-F5344CB8AC3E}">
        <p14:creationId xmlns:p14="http://schemas.microsoft.com/office/powerpoint/2010/main" val="1411656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1C537E78-2349-4E89-89A5-6CF7F92269F5}"/>
              </a:ext>
            </a:extLst>
          </p:cNvPr>
          <p:cNvSpPr txBox="1">
            <a:spLocks/>
          </p:cNvSpPr>
          <p:nvPr userDrawn="1"/>
        </p:nvSpPr>
        <p:spPr>
          <a:xfrm>
            <a:off x="76200" y="112713"/>
            <a:ext cx="2895600" cy="365125"/>
          </a:xfrm>
          <a:prstGeom prst="rect">
            <a:avLst/>
          </a:prstGeom>
        </p:spPr>
        <p:txBody>
          <a:bodyPr anchor="ctr"/>
          <a:lstStyle>
            <a:defPPr>
              <a:defRPr lang="en-US"/>
            </a:defPPr>
            <a:lvl1pPr marL="0" algn="ctr" defTabSz="914400" rtl="0" eaLnBrk="1" latinLnBrk="0" hangingPunct="1">
              <a:defRPr sz="1600" b="1"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t>Improving U.S. Voting Systems</a:t>
            </a:r>
            <a:endParaRPr lang="en-US" dirty="0"/>
          </a:p>
        </p:txBody>
      </p:sp>
      <p:sp>
        <p:nvSpPr>
          <p:cNvPr id="8" name="Title 1"/>
          <p:cNvSpPr>
            <a:spLocks noGrp="1"/>
          </p:cNvSpPr>
          <p:nvPr>
            <p:ph type="ctrTitle" idx="4294967295"/>
          </p:nvPr>
        </p:nvSpPr>
        <p:spPr>
          <a:xfrm>
            <a:off x="1752600" y="2286000"/>
            <a:ext cx="5520267" cy="1470025"/>
          </a:xfrm>
        </p:spPr>
        <p:txBody>
          <a:bodyPr/>
          <a:lstStyle>
            <a:lvl1pPr algn="ctr">
              <a:defRPr/>
            </a:lvl1pPr>
          </a:lstStyle>
          <a:p>
            <a:endParaRPr lang="en-US" dirty="0"/>
          </a:p>
        </p:txBody>
      </p:sp>
      <p:sp>
        <p:nvSpPr>
          <p:cNvPr id="4" name="Slide Number Placeholder 5">
            <a:extLst>
              <a:ext uri="{FF2B5EF4-FFF2-40B4-BE49-F238E27FC236}">
                <a16:creationId xmlns:a16="http://schemas.microsoft.com/office/drawing/2014/main" id="{3B861547-BAD2-41DF-B88A-C3837A6D8061}"/>
              </a:ext>
            </a:extLst>
          </p:cNvPr>
          <p:cNvSpPr>
            <a:spLocks noGrp="1"/>
          </p:cNvSpPr>
          <p:nvPr>
            <p:ph type="sldNum" sz="quarter" idx="10"/>
          </p:nvPr>
        </p:nvSpPr>
        <p:spPr>
          <a:xfrm>
            <a:off x="6553200" y="6356350"/>
            <a:ext cx="2133600" cy="365125"/>
          </a:xfrm>
        </p:spPr>
        <p:txBody>
          <a:bodyPr/>
          <a:lstStyle>
            <a:lvl1pPr algn="r">
              <a:defRPr sz="1200">
                <a:solidFill>
                  <a:schemeClr val="tx2"/>
                </a:solidFill>
              </a:defRPr>
            </a:lvl1pPr>
          </a:lstStyle>
          <a:p>
            <a:pPr>
              <a:defRPr/>
            </a:pPr>
            <a:fld id="{52B071A3-7C80-4E27-95C7-C92770CDD9A6}" type="slidenum">
              <a:rPr lang="en-US"/>
              <a:pPr>
                <a:defRPr/>
              </a:pPr>
              <a:t>‹#›</a:t>
            </a:fld>
            <a:endParaRPr lang="en-US" dirty="0"/>
          </a:p>
        </p:txBody>
      </p:sp>
    </p:spTree>
    <p:extLst>
      <p:ext uri="{BB962C8B-B14F-4D97-AF65-F5344CB8AC3E}">
        <p14:creationId xmlns:p14="http://schemas.microsoft.com/office/powerpoint/2010/main" val="368774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2057400"/>
            <a:ext cx="8229600" cy="4343400"/>
          </a:xfrm>
        </p:spPr>
        <p:txBody>
          <a:bodyPr>
            <a:normAutofit/>
          </a:bodyPr>
          <a:lstStyle/>
          <a:p>
            <a:pPr lvl="0"/>
            <a:r>
              <a:rPr lang="en-US" dirty="0"/>
              <a:t>Edit Master text styles</a:t>
            </a:r>
          </a:p>
        </p:txBody>
      </p:sp>
      <p:sp>
        <p:nvSpPr>
          <p:cNvPr id="14" name="Title Placeholder 1"/>
          <p:cNvSpPr>
            <a:spLocks noGrp="1"/>
          </p:cNvSpPr>
          <p:nvPr>
            <p:ph type="title"/>
          </p:nvPr>
        </p:nvSpPr>
        <p:spPr>
          <a:xfrm>
            <a:off x="457200" y="914400"/>
            <a:ext cx="8229600" cy="1143000"/>
          </a:xfrm>
          <a:prstGeom prst="rect">
            <a:avLst/>
          </a:prstGeom>
        </p:spPr>
        <p:txBody>
          <a:bodyPr rtlCol="0">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287FF4F-B1BE-8D4B-BC82-CA61312BA4A8}"/>
              </a:ext>
            </a:extLst>
          </p:cNvPr>
          <p:cNvSpPr>
            <a:spLocks noGrp="1"/>
          </p:cNvSpPr>
          <p:nvPr>
            <p:ph type="dt" sz="half" idx="10"/>
          </p:nvPr>
        </p:nvSpPr>
        <p:spPr/>
        <p:txBody>
          <a:bodyPr/>
          <a:lstStyle>
            <a:lvl1pPr>
              <a:defRPr/>
            </a:lvl1pPr>
          </a:lstStyle>
          <a:p>
            <a:pPr>
              <a:defRPr/>
            </a:pPr>
            <a:r>
              <a:rPr lang="en-US" dirty="0"/>
              <a:t>M3AAWG February 2020</a:t>
            </a:r>
          </a:p>
        </p:txBody>
      </p:sp>
      <p:sp>
        <p:nvSpPr>
          <p:cNvPr id="5" name="Footer Placeholder 4">
            <a:extLst>
              <a:ext uri="{FF2B5EF4-FFF2-40B4-BE49-F238E27FC236}">
                <a16:creationId xmlns:a16="http://schemas.microsoft.com/office/drawing/2014/main" id="{EE6C3AFA-E893-8D49-B3F4-2B949AEDC838}"/>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6C7EBCFF-7F95-FF4E-9624-E5DDCDB751AA}"/>
              </a:ext>
            </a:extLst>
          </p:cNvPr>
          <p:cNvSpPr>
            <a:spLocks noGrp="1"/>
          </p:cNvSpPr>
          <p:nvPr>
            <p:ph type="sldNum" sz="quarter" idx="12"/>
          </p:nvPr>
        </p:nvSpPr>
        <p:spPr/>
        <p:txBody>
          <a:bodyPr/>
          <a:lstStyle>
            <a:lvl1pPr>
              <a:defRPr/>
            </a:lvl1pPr>
          </a:lstStyle>
          <a:p>
            <a:pPr>
              <a:defRPr/>
            </a:pPr>
            <a:fld id="{840F9FDD-1BC9-FC42-BCBB-B12E57ECB439}" type="slidenum">
              <a:rPr lang="en-US"/>
              <a:pPr>
                <a:defRPr/>
              </a:pPr>
              <a:t>‹#›</a:t>
            </a:fld>
            <a:endParaRPr lang="en-US" dirty="0"/>
          </a:p>
        </p:txBody>
      </p:sp>
    </p:spTree>
    <p:extLst>
      <p:ext uri="{BB962C8B-B14F-4D97-AF65-F5344CB8AC3E}">
        <p14:creationId xmlns:p14="http://schemas.microsoft.com/office/powerpoint/2010/main" val="4011617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2057400"/>
            <a:ext cx="8229600" cy="4343400"/>
          </a:xfrm>
        </p:spPr>
        <p:txBody>
          <a:bodyPr>
            <a:normAutofit/>
          </a:bodyPr>
          <a:lstStyle/>
          <a:p>
            <a:endParaRPr lang="en-US" dirty="0"/>
          </a:p>
        </p:txBody>
      </p:sp>
      <p:sp>
        <p:nvSpPr>
          <p:cNvPr id="14" name="Title Placeholder 1"/>
          <p:cNvSpPr>
            <a:spLocks noGrp="1"/>
          </p:cNvSpPr>
          <p:nvPr>
            <p:ph type="title"/>
          </p:nvPr>
        </p:nvSpPr>
        <p:spPr>
          <a:xfrm>
            <a:off x="457200" y="914400"/>
            <a:ext cx="8229600" cy="1143000"/>
          </a:xfrm>
          <a:prstGeom prst="rect">
            <a:avLst/>
          </a:prstGeom>
        </p:spPr>
        <p:txBody>
          <a:bodyPr rtlCol="0">
            <a:normAutofit/>
          </a:bodyPr>
          <a:lstStyle/>
          <a:p>
            <a:r>
              <a:rPr lang="en-US" dirty="0"/>
              <a:t>Click to edit Master title style</a:t>
            </a:r>
          </a:p>
        </p:txBody>
      </p:sp>
      <p:sp>
        <p:nvSpPr>
          <p:cNvPr id="4" name="Date Placeholder 3">
            <a:extLst>
              <a:ext uri="{FF2B5EF4-FFF2-40B4-BE49-F238E27FC236}">
                <a16:creationId xmlns:a16="http://schemas.microsoft.com/office/drawing/2014/main" id="{3991B79A-6E50-4BA7-9CDF-C1FDDF785642}"/>
              </a:ext>
            </a:extLst>
          </p:cNvPr>
          <p:cNvSpPr>
            <a:spLocks noGrp="1"/>
          </p:cNvSpPr>
          <p:nvPr>
            <p:ph type="dt" sz="half" idx="10"/>
          </p:nvPr>
        </p:nvSpPr>
        <p:spPr/>
        <p:txBody>
          <a:bodyPr/>
          <a:lstStyle>
            <a:lvl1pPr>
              <a:defRPr/>
            </a:lvl1pPr>
          </a:lstStyle>
          <a:p>
            <a:pPr>
              <a:defRPr/>
            </a:pPr>
            <a:r>
              <a:rPr lang="en-US"/>
              <a:t> </a:t>
            </a:r>
          </a:p>
        </p:txBody>
      </p:sp>
      <p:sp>
        <p:nvSpPr>
          <p:cNvPr id="5" name="Footer Placeholder 4">
            <a:extLst>
              <a:ext uri="{FF2B5EF4-FFF2-40B4-BE49-F238E27FC236}">
                <a16:creationId xmlns:a16="http://schemas.microsoft.com/office/drawing/2014/main" id="{FC108F6D-6BF9-43B4-962D-843DCD56402C}"/>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FD188034-2897-4A86-BA35-B2F2FE87DE3A}"/>
              </a:ext>
            </a:extLst>
          </p:cNvPr>
          <p:cNvSpPr>
            <a:spLocks noGrp="1"/>
          </p:cNvSpPr>
          <p:nvPr>
            <p:ph type="sldNum" sz="quarter" idx="12"/>
          </p:nvPr>
        </p:nvSpPr>
        <p:spPr/>
        <p:txBody>
          <a:bodyPr/>
          <a:lstStyle>
            <a:lvl1pPr>
              <a:defRPr/>
            </a:lvl1pPr>
          </a:lstStyle>
          <a:p>
            <a:pPr>
              <a:defRPr/>
            </a:pPr>
            <a:fld id="{2E53AFD3-5911-40E6-9303-7B05F000E591}" type="slidenum">
              <a:rPr lang="en-US"/>
              <a:pPr>
                <a:defRPr/>
              </a:pPr>
              <a:t>‹#›</a:t>
            </a:fld>
            <a:endParaRPr lang="en-US" dirty="0"/>
          </a:p>
        </p:txBody>
      </p:sp>
    </p:spTree>
    <p:extLst>
      <p:ext uri="{BB962C8B-B14F-4D97-AF65-F5344CB8AC3E}">
        <p14:creationId xmlns:p14="http://schemas.microsoft.com/office/powerpoint/2010/main" val="2093371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5F57D937-5AE4-4924-80F6-EA50935B44F5}"/>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6" name="Footer Placeholder 4">
            <a:extLst>
              <a:ext uri="{FF2B5EF4-FFF2-40B4-BE49-F238E27FC236}">
                <a16:creationId xmlns:a16="http://schemas.microsoft.com/office/drawing/2014/main" id="{2C90CC47-7B04-47C2-A05A-AA6197EB208D}"/>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7" name="Slide Number Placeholder 5">
            <a:extLst>
              <a:ext uri="{FF2B5EF4-FFF2-40B4-BE49-F238E27FC236}">
                <a16:creationId xmlns:a16="http://schemas.microsoft.com/office/drawing/2014/main" id="{74EE375D-9A46-4968-A9ED-105B1540D01D}"/>
              </a:ext>
            </a:extLst>
          </p:cNvPr>
          <p:cNvSpPr>
            <a:spLocks noGrp="1"/>
          </p:cNvSpPr>
          <p:nvPr>
            <p:ph type="sldNum" sz="quarter" idx="12"/>
          </p:nvPr>
        </p:nvSpPr>
        <p:spPr/>
        <p:txBody>
          <a:bodyPr/>
          <a:lstStyle>
            <a:lvl1pPr>
              <a:defRPr/>
            </a:lvl1pPr>
          </a:lstStyle>
          <a:p>
            <a:pPr>
              <a:defRPr/>
            </a:pPr>
            <a:fld id="{C76F5EF5-386F-4ACE-9FB2-4A8EBB8892E5}" type="slidenum">
              <a:rPr lang="en-US"/>
              <a:pPr>
                <a:defRPr/>
              </a:pPr>
              <a:t>‹#›</a:t>
            </a:fld>
            <a:endParaRPr lang="en-US" dirty="0"/>
          </a:p>
        </p:txBody>
      </p:sp>
    </p:spTree>
    <p:extLst>
      <p:ext uri="{BB962C8B-B14F-4D97-AF65-F5344CB8AC3E}">
        <p14:creationId xmlns:p14="http://schemas.microsoft.com/office/powerpoint/2010/main" val="685000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103438"/>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819400"/>
            <a:ext cx="4040188" cy="3581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103438"/>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819399"/>
            <a:ext cx="4041775" cy="35814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6932B61-B940-42AD-B7C9-A63E41B1CE9D}"/>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8" name="Footer Placeholder 4">
            <a:extLst>
              <a:ext uri="{FF2B5EF4-FFF2-40B4-BE49-F238E27FC236}">
                <a16:creationId xmlns:a16="http://schemas.microsoft.com/office/drawing/2014/main" id="{C7E73640-AA5F-4985-A752-1DFE4904D4AF}"/>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9" name="Slide Number Placeholder 5">
            <a:extLst>
              <a:ext uri="{FF2B5EF4-FFF2-40B4-BE49-F238E27FC236}">
                <a16:creationId xmlns:a16="http://schemas.microsoft.com/office/drawing/2014/main" id="{C65831BA-719C-4D2A-A9BE-FF1C94125750}"/>
              </a:ext>
            </a:extLst>
          </p:cNvPr>
          <p:cNvSpPr>
            <a:spLocks noGrp="1"/>
          </p:cNvSpPr>
          <p:nvPr>
            <p:ph type="sldNum" sz="quarter" idx="12"/>
          </p:nvPr>
        </p:nvSpPr>
        <p:spPr/>
        <p:txBody>
          <a:bodyPr/>
          <a:lstStyle>
            <a:lvl1pPr>
              <a:defRPr/>
            </a:lvl1pPr>
          </a:lstStyle>
          <a:p>
            <a:pPr>
              <a:defRPr/>
            </a:pPr>
            <a:fld id="{8AD8DFB1-35F8-4D23-AAD1-203D989955F0}" type="slidenum">
              <a:rPr lang="en-US"/>
              <a:pPr>
                <a:defRPr/>
              </a:pPr>
              <a:t>‹#›</a:t>
            </a:fld>
            <a:endParaRPr lang="en-US" dirty="0"/>
          </a:p>
        </p:txBody>
      </p:sp>
    </p:spTree>
    <p:extLst>
      <p:ext uri="{BB962C8B-B14F-4D97-AF65-F5344CB8AC3E}">
        <p14:creationId xmlns:p14="http://schemas.microsoft.com/office/powerpoint/2010/main" val="312345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AF81A5C-5411-44C9-9164-CA250D38CD6B}"/>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4" name="Footer Placeholder 4">
            <a:extLst>
              <a:ext uri="{FF2B5EF4-FFF2-40B4-BE49-F238E27FC236}">
                <a16:creationId xmlns:a16="http://schemas.microsoft.com/office/drawing/2014/main" id="{D6A796CE-E40B-448C-9E49-DE18AE902A61}"/>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5" name="Slide Number Placeholder 5">
            <a:extLst>
              <a:ext uri="{FF2B5EF4-FFF2-40B4-BE49-F238E27FC236}">
                <a16:creationId xmlns:a16="http://schemas.microsoft.com/office/drawing/2014/main" id="{364DE612-C506-4B04-ACD9-28A65DD41251}"/>
              </a:ext>
            </a:extLst>
          </p:cNvPr>
          <p:cNvSpPr>
            <a:spLocks noGrp="1"/>
          </p:cNvSpPr>
          <p:nvPr>
            <p:ph type="sldNum" sz="quarter" idx="12"/>
          </p:nvPr>
        </p:nvSpPr>
        <p:spPr/>
        <p:txBody>
          <a:bodyPr/>
          <a:lstStyle>
            <a:lvl1pPr>
              <a:defRPr/>
            </a:lvl1pPr>
          </a:lstStyle>
          <a:p>
            <a:pPr>
              <a:defRPr/>
            </a:pPr>
            <a:fld id="{3B6D4374-FFCF-47FF-9B86-B7F37EFF0DD4}" type="slidenum">
              <a:rPr lang="en-US"/>
              <a:pPr>
                <a:defRPr/>
              </a:pPr>
              <a:t>‹#›</a:t>
            </a:fld>
            <a:endParaRPr lang="en-US" dirty="0"/>
          </a:p>
        </p:txBody>
      </p:sp>
    </p:spTree>
    <p:extLst>
      <p:ext uri="{BB962C8B-B14F-4D97-AF65-F5344CB8AC3E}">
        <p14:creationId xmlns:p14="http://schemas.microsoft.com/office/powerpoint/2010/main" val="1768320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DBA037-EA72-4405-A121-E8C1507292EE}"/>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3" name="Footer Placeholder 4">
            <a:extLst>
              <a:ext uri="{FF2B5EF4-FFF2-40B4-BE49-F238E27FC236}">
                <a16:creationId xmlns:a16="http://schemas.microsoft.com/office/drawing/2014/main" id="{8EBF6CBE-B701-430A-98D2-50EC91CE75A0}"/>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4" name="Slide Number Placeholder 5">
            <a:extLst>
              <a:ext uri="{FF2B5EF4-FFF2-40B4-BE49-F238E27FC236}">
                <a16:creationId xmlns:a16="http://schemas.microsoft.com/office/drawing/2014/main" id="{BEC708CD-6155-4DF3-B68F-496ACCF775CB}"/>
              </a:ext>
            </a:extLst>
          </p:cNvPr>
          <p:cNvSpPr>
            <a:spLocks noGrp="1"/>
          </p:cNvSpPr>
          <p:nvPr>
            <p:ph type="sldNum" sz="quarter" idx="12"/>
          </p:nvPr>
        </p:nvSpPr>
        <p:spPr/>
        <p:txBody>
          <a:bodyPr/>
          <a:lstStyle>
            <a:lvl1pPr>
              <a:defRPr/>
            </a:lvl1pPr>
          </a:lstStyle>
          <a:p>
            <a:pPr>
              <a:defRPr/>
            </a:pPr>
            <a:fld id="{9EC5EAA5-6658-4661-ABB9-A88CDCD2176B}" type="slidenum">
              <a:rPr lang="en-US"/>
              <a:pPr>
                <a:defRPr/>
              </a:pPr>
              <a:t>‹#›</a:t>
            </a:fld>
            <a:endParaRPr lang="en-US" dirty="0"/>
          </a:p>
        </p:txBody>
      </p:sp>
    </p:spTree>
    <p:extLst>
      <p:ext uri="{BB962C8B-B14F-4D97-AF65-F5344CB8AC3E}">
        <p14:creationId xmlns:p14="http://schemas.microsoft.com/office/powerpoint/2010/main" val="2187126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19200"/>
            <a:ext cx="5111750" cy="518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362200"/>
            <a:ext cx="3008313"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a16="http://schemas.microsoft.com/office/drawing/2014/main" id="{1B16E7EC-60FB-4736-B48E-47B6F78092FC}"/>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6" name="Footer Placeholder 4">
            <a:extLst>
              <a:ext uri="{FF2B5EF4-FFF2-40B4-BE49-F238E27FC236}">
                <a16:creationId xmlns:a16="http://schemas.microsoft.com/office/drawing/2014/main" id="{159C6944-79B8-4E75-A2C8-55915AE06753}"/>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7" name="Slide Number Placeholder 5">
            <a:extLst>
              <a:ext uri="{FF2B5EF4-FFF2-40B4-BE49-F238E27FC236}">
                <a16:creationId xmlns:a16="http://schemas.microsoft.com/office/drawing/2014/main" id="{38AE70D9-C95F-43E2-8957-9DFEFB59035F}"/>
              </a:ext>
            </a:extLst>
          </p:cNvPr>
          <p:cNvSpPr>
            <a:spLocks noGrp="1"/>
          </p:cNvSpPr>
          <p:nvPr>
            <p:ph type="sldNum" sz="quarter" idx="12"/>
          </p:nvPr>
        </p:nvSpPr>
        <p:spPr/>
        <p:txBody>
          <a:bodyPr/>
          <a:lstStyle>
            <a:lvl1pPr>
              <a:defRPr/>
            </a:lvl1pPr>
          </a:lstStyle>
          <a:p>
            <a:pPr>
              <a:defRPr/>
            </a:pPr>
            <a:fld id="{65DC4B85-CA67-426F-93F9-562112C58A21}" type="slidenum">
              <a:rPr lang="en-US"/>
              <a:pPr>
                <a:defRPr/>
              </a:pPr>
              <a:t>‹#›</a:t>
            </a:fld>
            <a:endParaRPr lang="en-US" dirty="0"/>
          </a:p>
        </p:txBody>
      </p:sp>
    </p:spTree>
    <p:extLst>
      <p:ext uri="{BB962C8B-B14F-4D97-AF65-F5344CB8AC3E}">
        <p14:creationId xmlns:p14="http://schemas.microsoft.com/office/powerpoint/2010/main" val="1275950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066799"/>
            <a:ext cx="5486400" cy="3660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1033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a16="http://schemas.microsoft.com/office/drawing/2014/main" id="{62176816-642E-4E1C-B4EC-B3D564FA01D0}"/>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6" name="Footer Placeholder 4">
            <a:extLst>
              <a:ext uri="{FF2B5EF4-FFF2-40B4-BE49-F238E27FC236}">
                <a16:creationId xmlns:a16="http://schemas.microsoft.com/office/drawing/2014/main" id="{EB08B20D-C038-401A-927F-B0191CA8046B}"/>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7" name="Slide Number Placeholder 5">
            <a:extLst>
              <a:ext uri="{FF2B5EF4-FFF2-40B4-BE49-F238E27FC236}">
                <a16:creationId xmlns:a16="http://schemas.microsoft.com/office/drawing/2014/main" id="{0BE6972B-1750-45E9-AA3F-DA320402FE19}"/>
              </a:ext>
            </a:extLst>
          </p:cNvPr>
          <p:cNvSpPr>
            <a:spLocks noGrp="1"/>
          </p:cNvSpPr>
          <p:nvPr>
            <p:ph type="sldNum" sz="quarter" idx="12"/>
          </p:nvPr>
        </p:nvSpPr>
        <p:spPr/>
        <p:txBody>
          <a:bodyPr/>
          <a:lstStyle>
            <a:lvl1pPr>
              <a:defRPr/>
            </a:lvl1pPr>
          </a:lstStyle>
          <a:p>
            <a:pPr>
              <a:defRPr/>
            </a:pPr>
            <a:fld id="{C45B1BF3-E2B8-41BB-B640-162BE2440E08}" type="slidenum">
              <a:rPr lang="en-US"/>
              <a:pPr>
                <a:defRPr/>
              </a:pPr>
              <a:t>‹#›</a:t>
            </a:fld>
            <a:endParaRPr lang="en-US" dirty="0"/>
          </a:p>
        </p:txBody>
      </p:sp>
    </p:spTree>
    <p:extLst>
      <p:ext uri="{BB962C8B-B14F-4D97-AF65-F5344CB8AC3E}">
        <p14:creationId xmlns:p14="http://schemas.microsoft.com/office/powerpoint/2010/main" val="3155392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0112154-53A6-4E89-AFC8-7CD231988568}"/>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5" name="Footer Placeholder 4">
            <a:extLst>
              <a:ext uri="{FF2B5EF4-FFF2-40B4-BE49-F238E27FC236}">
                <a16:creationId xmlns:a16="http://schemas.microsoft.com/office/drawing/2014/main" id="{D5C7E122-B421-4E78-B33C-30DA94FEA5BF}"/>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2465CE59-873E-4896-AEE0-B693781CC5ED}"/>
              </a:ext>
            </a:extLst>
          </p:cNvPr>
          <p:cNvSpPr>
            <a:spLocks noGrp="1"/>
          </p:cNvSpPr>
          <p:nvPr>
            <p:ph type="sldNum" sz="quarter" idx="12"/>
          </p:nvPr>
        </p:nvSpPr>
        <p:spPr/>
        <p:txBody>
          <a:bodyPr/>
          <a:lstStyle>
            <a:lvl1pPr>
              <a:defRPr/>
            </a:lvl1pPr>
          </a:lstStyle>
          <a:p>
            <a:pPr>
              <a:defRPr/>
            </a:pPr>
            <a:fld id="{D23DBC12-1D27-4D80-B352-DC094218DB02}" type="slidenum">
              <a:rPr lang="en-US"/>
              <a:pPr>
                <a:defRPr/>
              </a:pPr>
              <a:t>‹#›</a:t>
            </a:fld>
            <a:endParaRPr lang="en-US" dirty="0"/>
          </a:p>
        </p:txBody>
      </p:sp>
    </p:spTree>
    <p:extLst>
      <p:ext uri="{BB962C8B-B14F-4D97-AF65-F5344CB8AC3E}">
        <p14:creationId xmlns:p14="http://schemas.microsoft.com/office/powerpoint/2010/main" val="670154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486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838200"/>
            <a:ext cx="6019800" cy="5486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D319606-87E1-4032-A067-DC55E506494B}"/>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5" name="Footer Placeholder 4">
            <a:extLst>
              <a:ext uri="{FF2B5EF4-FFF2-40B4-BE49-F238E27FC236}">
                <a16:creationId xmlns:a16="http://schemas.microsoft.com/office/drawing/2014/main" id="{C4C74445-234A-4B85-A644-992C3A3E4949}"/>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D4E1DCA2-1FDC-48DE-B6BC-041E33613B28}"/>
              </a:ext>
            </a:extLst>
          </p:cNvPr>
          <p:cNvSpPr>
            <a:spLocks noGrp="1"/>
          </p:cNvSpPr>
          <p:nvPr>
            <p:ph type="sldNum" sz="quarter" idx="12"/>
          </p:nvPr>
        </p:nvSpPr>
        <p:spPr/>
        <p:txBody>
          <a:bodyPr/>
          <a:lstStyle>
            <a:lvl1pPr>
              <a:defRPr/>
            </a:lvl1pPr>
          </a:lstStyle>
          <a:p>
            <a:pPr>
              <a:defRPr/>
            </a:pPr>
            <a:fld id="{45EA830B-303B-4B2F-B9B6-86E3AB540917}" type="slidenum">
              <a:rPr lang="en-US"/>
              <a:pPr>
                <a:defRPr/>
              </a:pPr>
              <a:t>‹#›</a:t>
            </a:fld>
            <a:endParaRPr lang="en-US" dirty="0"/>
          </a:p>
        </p:txBody>
      </p:sp>
    </p:spTree>
    <p:extLst>
      <p:ext uri="{BB962C8B-B14F-4D97-AF65-F5344CB8AC3E}">
        <p14:creationId xmlns:p14="http://schemas.microsoft.com/office/powerpoint/2010/main" val="1753966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t="7944" b="7944"/>
          <a:stretch/>
        </p:blipFill>
        <p:spPr>
          <a:xfrm flipH="1">
            <a:off x="0" y="0"/>
            <a:ext cx="9144000" cy="6858000"/>
          </a:xfrm>
          <a:prstGeom prst="rect">
            <a:avLst/>
          </a:prstGeom>
        </p:spPr>
      </p:pic>
      <p:sp>
        <p:nvSpPr>
          <p:cNvPr id="27" name="Rectangle 26"/>
          <p:cNvSpPr/>
          <p:nvPr userDrawn="1"/>
        </p:nvSpPr>
        <p:spPr>
          <a:xfrm>
            <a:off x="0" y="-690"/>
            <a:ext cx="9144000" cy="6858000"/>
          </a:xfrm>
          <a:prstGeom prst="rect">
            <a:avLst/>
          </a:prstGeom>
          <a:solidFill>
            <a:srgbClr val="0071BB">
              <a:alpha val="50000"/>
            </a:srgbClr>
          </a:solidFill>
          <a:ln>
            <a:noFill/>
          </a:ln>
        </p:spPr>
        <p:txBody>
          <a:bodyPr vert="horz" wrap="square" lIns="68580" tIns="34290" rIns="68580" bIns="34290" numCol="1" anchor="t" anchorCtr="0" compatLnSpc="1">
            <a:prstTxWarp prst="textNoShape">
              <a:avLst/>
            </a:prstTxWarp>
          </a:bodyPr>
          <a:lstStyle/>
          <a:p>
            <a:pPr lvl="0"/>
            <a:endParaRPr lang="en-US">
              <a:solidFill>
                <a:schemeClr val="tx1"/>
              </a:solidFill>
            </a:endParaRPr>
          </a:p>
        </p:txBody>
      </p:sp>
      <p:sp>
        <p:nvSpPr>
          <p:cNvPr id="3" name="Subtitle 2"/>
          <p:cNvSpPr>
            <a:spLocks noGrp="1"/>
          </p:cNvSpPr>
          <p:nvPr>
            <p:ph type="subTitle" idx="1"/>
          </p:nvPr>
        </p:nvSpPr>
        <p:spPr>
          <a:xfrm>
            <a:off x="628650" y="4874148"/>
            <a:ext cx="6858000" cy="938294"/>
          </a:xfrm>
        </p:spPr>
        <p:txBody>
          <a:bodyPr lIns="0" tIns="0" rIns="0" bIns="0">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p:spPr>
        <p:txBody>
          <a:bodyPr/>
          <a:lstStyle/>
          <a:p>
            <a:fld id="{3DA1A576-034B-45D7-9F5B-548D28C1BC98}" type="datetimeFigureOut">
              <a:rPr lang="en-US" smtClean="0"/>
              <a:t>3/30/20</a:t>
            </a:fld>
            <a:endParaRPr lang="en-US"/>
          </a:p>
        </p:txBody>
      </p:sp>
      <p:sp>
        <p:nvSpPr>
          <p:cNvPr id="1035" name="Oval 1034"/>
          <p:cNvSpPr/>
          <p:nvPr userDrawn="1"/>
        </p:nvSpPr>
        <p:spPr>
          <a:xfrm>
            <a:off x="5543550" y="999778"/>
            <a:ext cx="3886200" cy="3314376"/>
          </a:xfrm>
          <a:prstGeom prst="ellipse">
            <a:avLst/>
          </a:prstGeom>
          <a:gradFill flip="none" rotWithShape="1">
            <a:gsLst>
              <a:gs pos="49599">
                <a:srgbClr val="FFFFFF">
                  <a:alpha val="29000"/>
                </a:srgbClr>
              </a:gs>
              <a:gs pos="15000">
                <a:schemeClr val="bg1"/>
              </a:gs>
              <a:gs pos="99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028950" y="6356351"/>
            <a:ext cx="3086100" cy="365125"/>
          </a:xfr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p:spPr>
        <p:txBody>
          <a:bodyPr/>
          <a:lstStyle/>
          <a:p>
            <a:fld id="{01345598-B2C9-4FFE-8967-D41635DDF549}" type="slidenum">
              <a:rPr lang="en-US" smtClean="0"/>
              <a:t>‹#›</a:t>
            </a:fld>
            <a:endParaRPr lang="en-US"/>
          </a:p>
        </p:txBody>
      </p:sp>
      <p:sp>
        <p:nvSpPr>
          <p:cNvPr id="17" name="AutoShape 15"/>
          <p:cNvSpPr>
            <a:spLocks noChangeAspect="1" noChangeArrowheads="1" noTextEdit="1"/>
          </p:cNvSpPr>
          <p:nvPr userDrawn="1"/>
        </p:nvSpPr>
        <p:spPr bwMode="auto">
          <a:xfrm>
            <a:off x="1192" y="-690"/>
            <a:ext cx="9142809" cy="317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8" name="Freeform 17"/>
          <p:cNvSpPr>
            <a:spLocks/>
          </p:cNvSpPr>
          <p:nvPr userDrawn="1"/>
        </p:nvSpPr>
        <p:spPr bwMode="auto">
          <a:xfrm>
            <a:off x="1192" y="-22872"/>
            <a:ext cx="9142809" cy="2961253"/>
          </a:xfrm>
          <a:custGeom>
            <a:avLst/>
            <a:gdLst>
              <a:gd name="T0" fmla="*/ 0 w 3840"/>
              <a:gd name="T1" fmla="*/ 8 h 932"/>
              <a:gd name="T2" fmla="*/ 0 w 3840"/>
              <a:gd name="T3" fmla="*/ 552 h 932"/>
              <a:gd name="T4" fmla="*/ 1040 w 3840"/>
              <a:gd name="T5" fmla="*/ 189 h 932"/>
              <a:gd name="T6" fmla="*/ 3016 w 3840"/>
              <a:gd name="T7" fmla="*/ 860 h 932"/>
              <a:gd name="T8" fmla="*/ 3840 w 3840"/>
              <a:gd name="T9" fmla="*/ 644 h 932"/>
              <a:gd name="T10" fmla="*/ 3840 w 3840"/>
              <a:gd name="T11" fmla="*/ 8 h 932"/>
              <a:gd name="T12" fmla="*/ 0 w 3840"/>
              <a:gd name="T13" fmla="*/ 8 h 932"/>
            </a:gdLst>
            <a:ahLst/>
            <a:cxnLst>
              <a:cxn ang="0">
                <a:pos x="T0" y="T1"/>
              </a:cxn>
              <a:cxn ang="0">
                <a:pos x="T2" y="T3"/>
              </a:cxn>
              <a:cxn ang="0">
                <a:pos x="T4" y="T5"/>
              </a:cxn>
              <a:cxn ang="0">
                <a:pos x="T6" y="T7"/>
              </a:cxn>
              <a:cxn ang="0">
                <a:pos x="T8" y="T9"/>
              </a:cxn>
              <a:cxn ang="0">
                <a:pos x="T10" y="T11"/>
              </a:cxn>
              <a:cxn ang="0">
                <a:pos x="T12" y="T13"/>
              </a:cxn>
            </a:cxnLst>
            <a:rect l="0" t="0" r="r" b="b"/>
            <a:pathLst>
              <a:path w="3840" h="932">
                <a:moveTo>
                  <a:pt x="0" y="8"/>
                </a:moveTo>
                <a:cubicBezTo>
                  <a:pt x="0" y="552"/>
                  <a:pt x="0" y="552"/>
                  <a:pt x="0" y="552"/>
                </a:cubicBezTo>
                <a:cubicBezTo>
                  <a:pt x="0" y="552"/>
                  <a:pt x="183" y="0"/>
                  <a:pt x="1040" y="189"/>
                </a:cubicBezTo>
                <a:cubicBezTo>
                  <a:pt x="1896" y="379"/>
                  <a:pt x="2556" y="788"/>
                  <a:pt x="3016" y="860"/>
                </a:cubicBezTo>
                <a:cubicBezTo>
                  <a:pt x="3476" y="932"/>
                  <a:pt x="3840" y="644"/>
                  <a:pt x="3840" y="644"/>
                </a:cubicBezTo>
                <a:cubicBezTo>
                  <a:pt x="3840" y="8"/>
                  <a:pt x="3840" y="8"/>
                  <a:pt x="3840" y="8"/>
                </a:cubicBezTo>
                <a:lnTo>
                  <a:pt x="0" y="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a:p>
        </p:txBody>
      </p:sp>
      <p:sp>
        <p:nvSpPr>
          <p:cNvPr id="19" name="Freeform 18"/>
          <p:cNvSpPr>
            <a:spLocks/>
          </p:cNvSpPr>
          <p:nvPr userDrawn="1"/>
        </p:nvSpPr>
        <p:spPr bwMode="auto">
          <a:xfrm>
            <a:off x="1192" y="62687"/>
            <a:ext cx="9142809" cy="3712261"/>
          </a:xfrm>
          <a:custGeom>
            <a:avLst/>
            <a:gdLst>
              <a:gd name="T0" fmla="*/ 3840 w 3840"/>
              <a:gd name="T1" fmla="*/ 496 h 1168"/>
              <a:gd name="T2" fmla="*/ 3840 w 3840"/>
              <a:gd name="T3" fmla="*/ 772 h 1168"/>
              <a:gd name="T4" fmla="*/ 2632 w 3840"/>
              <a:gd name="T5" fmla="*/ 868 h 1168"/>
              <a:gd name="T6" fmla="*/ 600 w 3840"/>
              <a:gd name="T7" fmla="*/ 172 h 1168"/>
              <a:gd name="T8" fmla="*/ 0 w 3840"/>
              <a:gd name="T9" fmla="*/ 788 h 1168"/>
              <a:gd name="T10" fmla="*/ 0 w 3840"/>
              <a:gd name="T11" fmla="*/ 306 h 1168"/>
              <a:gd name="T12" fmla="*/ 988 w 3840"/>
              <a:gd name="T13" fmla="*/ 86 h 1168"/>
              <a:gd name="T14" fmla="*/ 3840 w 3840"/>
              <a:gd name="T15" fmla="*/ 496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0" h="1168">
                <a:moveTo>
                  <a:pt x="3840" y="496"/>
                </a:moveTo>
                <a:cubicBezTo>
                  <a:pt x="3840" y="772"/>
                  <a:pt x="3840" y="772"/>
                  <a:pt x="3840" y="772"/>
                </a:cubicBezTo>
                <a:cubicBezTo>
                  <a:pt x="3840" y="772"/>
                  <a:pt x="3324" y="1168"/>
                  <a:pt x="2632" y="868"/>
                </a:cubicBezTo>
                <a:cubicBezTo>
                  <a:pt x="1940" y="568"/>
                  <a:pt x="1136" y="80"/>
                  <a:pt x="600" y="172"/>
                </a:cubicBezTo>
                <a:cubicBezTo>
                  <a:pt x="64" y="264"/>
                  <a:pt x="0" y="788"/>
                  <a:pt x="0" y="788"/>
                </a:cubicBezTo>
                <a:cubicBezTo>
                  <a:pt x="0" y="306"/>
                  <a:pt x="0" y="306"/>
                  <a:pt x="0" y="306"/>
                </a:cubicBezTo>
                <a:cubicBezTo>
                  <a:pt x="0" y="306"/>
                  <a:pt x="264" y="0"/>
                  <a:pt x="988" y="86"/>
                </a:cubicBezTo>
                <a:cubicBezTo>
                  <a:pt x="1755" y="178"/>
                  <a:pt x="2972" y="996"/>
                  <a:pt x="3840" y="496"/>
                </a:cubicBezTo>
                <a:close/>
              </a:path>
            </a:pathLst>
          </a:custGeom>
          <a:solidFill>
            <a:srgbClr val="0DB04A"/>
          </a:solidFill>
          <a:ln>
            <a:noFill/>
          </a:ln>
        </p:spPr>
        <p:txBody>
          <a:bodyPr vert="horz" wrap="square" lIns="68580" tIns="34290" rIns="68580" bIns="34290" numCol="1" anchor="t" anchorCtr="0" compatLnSpc="1">
            <a:prstTxWarp prst="textNoShape">
              <a:avLst/>
            </a:prstTxWarp>
          </a:bodyPr>
          <a:lstStyle/>
          <a:p>
            <a:pPr lvl="0"/>
            <a:endParaRPr lang="en-US"/>
          </a:p>
        </p:txBody>
      </p:sp>
      <p:sp>
        <p:nvSpPr>
          <p:cNvPr id="20" name="Freeform 19"/>
          <p:cNvSpPr>
            <a:spLocks/>
          </p:cNvSpPr>
          <p:nvPr userDrawn="1"/>
        </p:nvSpPr>
        <p:spPr bwMode="auto">
          <a:xfrm>
            <a:off x="1192" y="-354013"/>
            <a:ext cx="9142809" cy="3582340"/>
          </a:xfrm>
          <a:custGeom>
            <a:avLst/>
            <a:gdLst>
              <a:gd name="T0" fmla="*/ 3840 w 3840"/>
              <a:gd name="T1" fmla="*/ 627 h 1127"/>
              <a:gd name="T2" fmla="*/ 3840 w 3840"/>
              <a:gd name="T3" fmla="*/ 784 h 1127"/>
              <a:gd name="T4" fmla="*/ 1504 w 3840"/>
              <a:gd name="T5" fmla="*/ 420 h 1127"/>
              <a:gd name="T6" fmla="*/ 0 w 3840"/>
              <a:gd name="T7" fmla="*/ 568 h 1127"/>
              <a:gd name="T8" fmla="*/ 0 w 3840"/>
              <a:gd name="T9" fmla="*/ 437 h 1127"/>
              <a:gd name="T10" fmla="*/ 988 w 3840"/>
              <a:gd name="T11" fmla="*/ 217 h 1127"/>
              <a:gd name="T12" fmla="*/ 3840 w 3840"/>
              <a:gd name="T13" fmla="*/ 627 h 1127"/>
            </a:gdLst>
            <a:ahLst/>
            <a:cxnLst>
              <a:cxn ang="0">
                <a:pos x="T0" y="T1"/>
              </a:cxn>
              <a:cxn ang="0">
                <a:pos x="T2" y="T3"/>
              </a:cxn>
              <a:cxn ang="0">
                <a:pos x="T4" y="T5"/>
              </a:cxn>
              <a:cxn ang="0">
                <a:pos x="T6" y="T7"/>
              </a:cxn>
              <a:cxn ang="0">
                <a:pos x="T8" y="T9"/>
              </a:cxn>
              <a:cxn ang="0">
                <a:pos x="T10" y="T11"/>
              </a:cxn>
              <a:cxn ang="0">
                <a:pos x="T12" y="T13"/>
              </a:cxn>
            </a:cxnLst>
            <a:rect l="0" t="0" r="r" b="b"/>
            <a:pathLst>
              <a:path w="3840" h="1127">
                <a:moveTo>
                  <a:pt x="3840" y="627"/>
                </a:moveTo>
                <a:cubicBezTo>
                  <a:pt x="3840" y="784"/>
                  <a:pt x="3840" y="784"/>
                  <a:pt x="3840" y="784"/>
                </a:cubicBezTo>
                <a:cubicBezTo>
                  <a:pt x="3200" y="1108"/>
                  <a:pt x="2664" y="840"/>
                  <a:pt x="1504" y="420"/>
                </a:cubicBezTo>
                <a:cubicBezTo>
                  <a:pt x="344" y="0"/>
                  <a:pt x="0" y="568"/>
                  <a:pt x="0" y="568"/>
                </a:cubicBezTo>
                <a:cubicBezTo>
                  <a:pt x="0" y="437"/>
                  <a:pt x="0" y="437"/>
                  <a:pt x="0" y="437"/>
                </a:cubicBezTo>
                <a:cubicBezTo>
                  <a:pt x="0" y="437"/>
                  <a:pt x="264" y="131"/>
                  <a:pt x="988" y="217"/>
                </a:cubicBezTo>
                <a:cubicBezTo>
                  <a:pt x="1755" y="309"/>
                  <a:pt x="2972" y="1127"/>
                  <a:pt x="3840" y="627"/>
                </a:cubicBezTo>
                <a:close/>
              </a:path>
            </a:pathLst>
          </a:custGeom>
          <a:solidFill>
            <a:srgbClr val="0071BB">
              <a:alpha val="50000"/>
            </a:srgbClr>
          </a:solidFill>
          <a:ln>
            <a:noFill/>
          </a:ln>
        </p:spPr>
        <p:txBody>
          <a:bodyPr vert="horz" wrap="square" lIns="68580" tIns="34290" rIns="68580" bIns="34290" numCol="1" anchor="t" anchorCtr="0" compatLnSpc="1">
            <a:prstTxWarp prst="textNoShape">
              <a:avLst/>
            </a:prstTxWarp>
          </a:bodyPr>
          <a:lstStyle/>
          <a:p>
            <a:endParaRPr lang="en-US"/>
          </a:p>
        </p:txBody>
      </p:sp>
      <p:sp>
        <p:nvSpPr>
          <p:cNvPr id="2" name="Title 1"/>
          <p:cNvSpPr>
            <a:spLocks noGrp="1"/>
          </p:cNvSpPr>
          <p:nvPr userDrawn="1">
            <p:ph type="ctrTitle"/>
          </p:nvPr>
        </p:nvSpPr>
        <p:spPr>
          <a:xfrm>
            <a:off x="628650" y="2100181"/>
            <a:ext cx="4619625" cy="2387600"/>
          </a:xfrm>
        </p:spPr>
        <p:txBody>
          <a:bodyPr lIns="0" tIns="0" rIns="0" bIns="0" anchor="b"/>
          <a:lstStyle>
            <a:lvl1pPr algn="l">
              <a:defRPr sz="4500">
                <a:solidFill>
                  <a:schemeClr val="bg1"/>
                </a:solidFill>
              </a:defRPr>
            </a:lvl1pPr>
          </a:lstStyle>
          <a:p>
            <a:r>
              <a:rPr lang="en-US" dirty="0"/>
              <a:t>Click to edit Master title style</a:t>
            </a:r>
          </a:p>
        </p:txBody>
      </p:sp>
      <p:sp>
        <p:nvSpPr>
          <p:cNvPr id="1027" name="Freeform 23"/>
          <p:cNvSpPr>
            <a:spLocks/>
          </p:cNvSpPr>
          <p:nvPr userDrawn="1"/>
        </p:nvSpPr>
        <p:spPr bwMode="auto">
          <a:xfrm flipH="1">
            <a:off x="-1" y="4203700"/>
            <a:ext cx="9100279" cy="2654300"/>
          </a:xfrm>
          <a:custGeom>
            <a:avLst/>
            <a:gdLst>
              <a:gd name="T0" fmla="*/ 3474 w 3474"/>
              <a:gd name="T1" fmla="*/ 0 h 952"/>
              <a:gd name="T2" fmla="*/ 1634 w 3474"/>
              <a:gd name="T3" fmla="*/ 492 h 952"/>
              <a:gd name="T4" fmla="*/ 0 w 3474"/>
              <a:gd name="T5" fmla="*/ 952 h 952"/>
              <a:gd name="T6" fmla="*/ 3474 w 3474"/>
              <a:gd name="T7" fmla="*/ 952 h 952"/>
              <a:gd name="T8" fmla="*/ 3474 w 3474"/>
              <a:gd name="T9" fmla="*/ 0 h 952"/>
            </a:gdLst>
            <a:ahLst/>
            <a:cxnLst>
              <a:cxn ang="0">
                <a:pos x="T0" y="T1"/>
              </a:cxn>
              <a:cxn ang="0">
                <a:pos x="T2" y="T3"/>
              </a:cxn>
              <a:cxn ang="0">
                <a:pos x="T4" y="T5"/>
              </a:cxn>
              <a:cxn ang="0">
                <a:pos x="T6" y="T7"/>
              </a:cxn>
              <a:cxn ang="0">
                <a:pos x="T8" y="T9"/>
              </a:cxn>
            </a:cxnLst>
            <a:rect l="0" t="0" r="r" b="b"/>
            <a:pathLst>
              <a:path w="3474" h="952">
                <a:moveTo>
                  <a:pt x="3474" y="0"/>
                </a:moveTo>
                <a:cubicBezTo>
                  <a:pt x="3474" y="0"/>
                  <a:pt x="2710" y="580"/>
                  <a:pt x="1634" y="492"/>
                </a:cubicBezTo>
                <a:cubicBezTo>
                  <a:pt x="558" y="404"/>
                  <a:pt x="0" y="952"/>
                  <a:pt x="0" y="952"/>
                </a:cubicBezTo>
                <a:cubicBezTo>
                  <a:pt x="3474" y="952"/>
                  <a:pt x="3474" y="952"/>
                  <a:pt x="3474" y="952"/>
                </a:cubicBezTo>
                <a:lnTo>
                  <a:pt x="3474" y="0"/>
                </a:lnTo>
                <a:close/>
              </a:path>
            </a:pathLst>
          </a:custGeom>
          <a:gradFill>
            <a:gsLst>
              <a:gs pos="0">
                <a:schemeClr val="bg1">
                  <a:alpha val="20000"/>
                </a:schemeClr>
              </a:gs>
              <a:gs pos="100000">
                <a:schemeClr val="bg1">
                  <a:alpha val="5000"/>
                </a:schemeClr>
              </a:gs>
            </a:gsLst>
            <a:lin ang="13500000" scaled="1"/>
          </a:gradFill>
          <a:ln>
            <a:noFill/>
          </a:ln>
        </p:spPr>
        <p:txBody>
          <a:bodyPr vert="horz" wrap="square" lIns="68580" tIns="34290" rIns="68580" bIns="34290" numCol="1" anchor="t" anchorCtr="0" compatLnSpc="1">
            <a:prstTxWarp prst="textNoShape">
              <a:avLst/>
            </a:prstTxWarp>
          </a:bodyPr>
          <a:lstStyle/>
          <a:p>
            <a:endParaRPr lang="en-US"/>
          </a:p>
        </p:txBody>
      </p:sp>
      <p:sp>
        <p:nvSpPr>
          <p:cNvPr id="1033" name="Freeform 27"/>
          <p:cNvSpPr>
            <a:spLocks/>
          </p:cNvSpPr>
          <p:nvPr userDrawn="1"/>
        </p:nvSpPr>
        <p:spPr bwMode="auto">
          <a:xfrm>
            <a:off x="4762" y="5265822"/>
            <a:ext cx="9139238" cy="1592178"/>
          </a:xfrm>
          <a:custGeom>
            <a:avLst/>
            <a:gdLst>
              <a:gd name="T0" fmla="*/ 3840 w 3840"/>
              <a:gd name="T1" fmla="*/ 0 h 672"/>
              <a:gd name="T2" fmla="*/ 2440 w 3840"/>
              <a:gd name="T3" fmla="*/ 416 h 672"/>
              <a:gd name="T4" fmla="*/ 0 w 3840"/>
              <a:gd name="T5" fmla="*/ 388 h 672"/>
              <a:gd name="T6" fmla="*/ 0 w 3840"/>
              <a:gd name="T7" fmla="*/ 672 h 672"/>
              <a:gd name="T8" fmla="*/ 3840 w 3840"/>
              <a:gd name="T9" fmla="*/ 672 h 672"/>
              <a:gd name="T10" fmla="*/ 3840 w 3840"/>
              <a:gd name="T11" fmla="*/ 0 h 672"/>
            </a:gdLst>
            <a:ahLst/>
            <a:cxnLst>
              <a:cxn ang="0">
                <a:pos x="T0" y="T1"/>
              </a:cxn>
              <a:cxn ang="0">
                <a:pos x="T2" y="T3"/>
              </a:cxn>
              <a:cxn ang="0">
                <a:pos x="T4" y="T5"/>
              </a:cxn>
              <a:cxn ang="0">
                <a:pos x="T6" y="T7"/>
              </a:cxn>
              <a:cxn ang="0">
                <a:pos x="T8" y="T9"/>
              </a:cxn>
              <a:cxn ang="0">
                <a:pos x="T10" y="T11"/>
              </a:cxn>
            </a:cxnLst>
            <a:rect l="0" t="0" r="r" b="b"/>
            <a:pathLst>
              <a:path w="3840" h="672">
                <a:moveTo>
                  <a:pt x="3840" y="0"/>
                </a:moveTo>
                <a:cubicBezTo>
                  <a:pt x="3840" y="0"/>
                  <a:pt x="3408" y="384"/>
                  <a:pt x="2440" y="416"/>
                </a:cubicBezTo>
                <a:cubicBezTo>
                  <a:pt x="1472" y="448"/>
                  <a:pt x="604" y="120"/>
                  <a:pt x="0" y="388"/>
                </a:cubicBezTo>
                <a:cubicBezTo>
                  <a:pt x="0" y="672"/>
                  <a:pt x="0" y="672"/>
                  <a:pt x="0" y="672"/>
                </a:cubicBezTo>
                <a:cubicBezTo>
                  <a:pt x="3840" y="672"/>
                  <a:pt x="3840" y="672"/>
                  <a:pt x="3840" y="672"/>
                </a:cubicBezTo>
                <a:lnTo>
                  <a:pt x="3840" y="0"/>
                </a:lnTo>
                <a:close/>
              </a:path>
            </a:pathLst>
          </a:custGeom>
          <a:gradFill>
            <a:gsLst>
              <a:gs pos="0">
                <a:schemeClr val="bg1">
                  <a:alpha val="20000"/>
                </a:schemeClr>
              </a:gs>
              <a:gs pos="100000">
                <a:schemeClr val="bg1">
                  <a:alpha val="5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lvl="0"/>
            <a:endParaRPr lang="en-US"/>
          </a:p>
        </p:txBody>
      </p:sp>
      <p:sp>
        <p:nvSpPr>
          <p:cNvPr id="1034" name="Rectangle 1033"/>
          <p:cNvSpPr/>
          <p:nvPr userDrawn="1"/>
        </p:nvSpPr>
        <p:spPr>
          <a:xfrm>
            <a:off x="656035" y="4486276"/>
            <a:ext cx="432197" cy="47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22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D9CCADE-5579-A743-B377-ED95BFDE564D}"/>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6" name="Footer Placeholder 4">
            <a:extLst>
              <a:ext uri="{FF2B5EF4-FFF2-40B4-BE49-F238E27FC236}">
                <a16:creationId xmlns:a16="http://schemas.microsoft.com/office/drawing/2014/main" id="{D9BC4E35-B07D-0C42-87C2-051BA2258313}"/>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7" name="Slide Number Placeholder 5">
            <a:extLst>
              <a:ext uri="{FF2B5EF4-FFF2-40B4-BE49-F238E27FC236}">
                <a16:creationId xmlns:a16="http://schemas.microsoft.com/office/drawing/2014/main" id="{B7AFC76B-ED68-B141-84FB-1ED846917128}"/>
              </a:ext>
            </a:extLst>
          </p:cNvPr>
          <p:cNvSpPr>
            <a:spLocks noGrp="1"/>
          </p:cNvSpPr>
          <p:nvPr>
            <p:ph type="sldNum" sz="quarter" idx="12"/>
          </p:nvPr>
        </p:nvSpPr>
        <p:spPr/>
        <p:txBody>
          <a:bodyPr/>
          <a:lstStyle>
            <a:lvl1pPr>
              <a:defRPr/>
            </a:lvl1pPr>
          </a:lstStyle>
          <a:p>
            <a:pPr>
              <a:defRPr/>
            </a:pPr>
            <a:fld id="{65A08DBF-5AA3-B34C-8650-6D2AC952665B}" type="slidenum">
              <a:rPr lang="en-US"/>
              <a:pPr>
                <a:defRPr/>
              </a:pPr>
              <a:t>‹#›</a:t>
            </a:fld>
            <a:endParaRPr lang="en-US" dirty="0"/>
          </a:p>
        </p:txBody>
      </p:sp>
    </p:spTree>
    <p:extLst>
      <p:ext uri="{BB962C8B-B14F-4D97-AF65-F5344CB8AC3E}">
        <p14:creationId xmlns:p14="http://schemas.microsoft.com/office/powerpoint/2010/main" val="4275980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t="7944" b="7944"/>
          <a:stretch/>
        </p:blipFill>
        <p:spPr>
          <a:xfrm flipH="1">
            <a:off x="0" y="0"/>
            <a:ext cx="9144000" cy="6795314"/>
          </a:xfrm>
          <a:prstGeom prst="rect">
            <a:avLst/>
          </a:prstGeom>
        </p:spPr>
      </p:pic>
      <p:sp>
        <p:nvSpPr>
          <p:cNvPr id="27" name="Rectangle 26"/>
          <p:cNvSpPr/>
          <p:nvPr userDrawn="1"/>
        </p:nvSpPr>
        <p:spPr>
          <a:xfrm flipV="1">
            <a:off x="0" y="689"/>
            <a:ext cx="9144000" cy="6857311"/>
          </a:xfrm>
          <a:prstGeom prst="rect">
            <a:avLst/>
          </a:prstGeom>
          <a:solidFill>
            <a:srgbClr val="0071BB">
              <a:alpha val="50000"/>
            </a:srgbClr>
          </a:solidFill>
          <a:ln>
            <a:noFill/>
          </a:ln>
        </p:spPr>
        <p:txBody>
          <a:bodyPr vert="horz" wrap="square" lIns="68580" tIns="34290" rIns="68580" bIns="34290" numCol="1" anchor="t" anchorCtr="0" compatLnSpc="1">
            <a:prstTxWarp prst="textNoShape">
              <a:avLst/>
            </a:prstTxWarp>
          </a:bodyPr>
          <a:lstStyle/>
          <a:p>
            <a:pPr lvl="0"/>
            <a:endParaRPr lang="en-US">
              <a:solidFill>
                <a:schemeClr val="tx1"/>
              </a:solidFill>
            </a:endParaRPr>
          </a:p>
        </p:txBody>
      </p:sp>
      <p:sp>
        <p:nvSpPr>
          <p:cNvPr id="1035" name="Oval 1034"/>
          <p:cNvSpPr/>
          <p:nvPr userDrawn="1"/>
        </p:nvSpPr>
        <p:spPr>
          <a:xfrm flipV="1">
            <a:off x="5543550" y="2543846"/>
            <a:ext cx="3886200" cy="3314376"/>
          </a:xfrm>
          <a:prstGeom prst="ellipse">
            <a:avLst/>
          </a:prstGeom>
          <a:gradFill flip="none" rotWithShape="1">
            <a:gsLst>
              <a:gs pos="49599">
                <a:srgbClr val="FFFFFF">
                  <a:alpha val="29000"/>
                </a:srgbClr>
              </a:gs>
              <a:gs pos="15000">
                <a:schemeClr val="bg1"/>
              </a:gs>
              <a:gs pos="99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15"/>
          <p:cNvSpPr>
            <a:spLocks noChangeAspect="1" noChangeArrowheads="1" noTextEdit="1"/>
          </p:cNvSpPr>
          <p:nvPr userDrawn="1"/>
        </p:nvSpPr>
        <p:spPr bwMode="auto">
          <a:xfrm flipV="1">
            <a:off x="1192" y="3683544"/>
            <a:ext cx="9142809" cy="317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8" name="Freeform 17"/>
          <p:cNvSpPr>
            <a:spLocks/>
          </p:cNvSpPr>
          <p:nvPr userDrawn="1"/>
        </p:nvSpPr>
        <p:spPr bwMode="auto">
          <a:xfrm flipV="1">
            <a:off x="1192" y="3919620"/>
            <a:ext cx="9142809" cy="2961253"/>
          </a:xfrm>
          <a:custGeom>
            <a:avLst/>
            <a:gdLst>
              <a:gd name="T0" fmla="*/ 0 w 3840"/>
              <a:gd name="T1" fmla="*/ 8 h 932"/>
              <a:gd name="T2" fmla="*/ 0 w 3840"/>
              <a:gd name="T3" fmla="*/ 552 h 932"/>
              <a:gd name="T4" fmla="*/ 1040 w 3840"/>
              <a:gd name="T5" fmla="*/ 189 h 932"/>
              <a:gd name="T6" fmla="*/ 3016 w 3840"/>
              <a:gd name="T7" fmla="*/ 860 h 932"/>
              <a:gd name="T8" fmla="*/ 3840 w 3840"/>
              <a:gd name="T9" fmla="*/ 644 h 932"/>
              <a:gd name="T10" fmla="*/ 3840 w 3840"/>
              <a:gd name="T11" fmla="*/ 8 h 932"/>
              <a:gd name="T12" fmla="*/ 0 w 3840"/>
              <a:gd name="T13" fmla="*/ 8 h 932"/>
            </a:gdLst>
            <a:ahLst/>
            <a:cxnLst>
              <a:cxn ang="0">
                <a:pos x="T0" y="T1"/>
              </a:cxn>
              <a:cxn ang="0">
                <a:pos x="T2" y="T3"/>
              </a:cxn>
              <a:cxn ang="0">
                <a:pos x="T4" y="T5"/>
              </a:cxn>
              <a:cxn ang="0">
                <a:pos x="T6" y="T7"/>
              </a:cxn>
              <a:cxn ang="0">
                <a:pos x="T8" y="T9"/>
              </a:cxn>
              <a:cxn ang="0">
                <a:pos x="T10" y="T11"/>
              </a:cxn>
              <a:cxn ang="0">
                <a:pos x="T12" y="T13"/>
              </a:cxn>
            </a:cxnLst>
            <a:rect l="0" t="0" r="r" b="b"/>
            <a:pathLst>
              <a:path w="3840" h="932">
                <a:moveTo>
                  <a:pt x="0" y="8"/>
                </a:moveTo>
                <a:cubicBezTo>
                  <a:pt x="0" y="552"/>
                  <a:pt x="0" y="552"/>
                  <a:pt x="0" y="552"/>
                </a:cubicBezTo>
                <a:cubicBezTo>
                  <a:pt x="0" y="552"/>
                  <a:pt x="183" y="0"/>
                  <a:pt x="1040" y="189"/>
                </a:cubicBezTo>
                <a:cubicBezTo>
                  <a:pt x="1896" y="379"/>
                  <a:pt x="2556" y="788"/>
                  <a:pt x="3016" y="860"/>
                </a:cubicBezTo>
                <a:cubicBezTo>
                  <a:pt x="3476" y="932"/>
                  <a:pt x="3840" y="644"/>
                  <a:pt x="3840" y="644"/>
                </a:cubicBezTo>
                <a:cubicBezTo>
                  <a:pt x="3840" y="8"/>
                  <a:pt x="3840" y="8"/>
                  <a:pt x="3840" y="8"/>
                </a:cubicBezTo>
                <a:lnTo>
                  <a:pt x="0" y="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a:p>
        </p:txBody>
      </p:sp>
      <p:sp>
        <p:nvSpPr>
          <p:cNvPr id="19" name="Freeform 18"/>
          <p:cNvSpPr>
            <a:spLocks/>
          </p:cNvSpPr>
          <p:nvPr userDrawn="1"/>
        </p:nvSpPr>
        <p:spPr bwMode="auto">
          <a:xfrm flipV="1">
            <a:off x="1192" y="3083054"/>
            <a:ext cx="9142809" cy="3712261"/>
          </a:xfrm>
          <a:custGeom>
            <a:avLst/>
            <a:gdLst>
              <a:gd name="T0" fmla="*/ 3840 w 3840"/>
              <a:gd name="T1" fmla="*/ 496 h 1168"/>
              <a:gd name="T2" fmla="*/ 3840 w 3840"/>
              <a:gd name="T3" fmla="*/ 772 h 1168"/>
              <a:gd name="T4" fmla="*/ 2632 w 3840"/>
              <a:gd name="T5" fmla="*/ 868 h 1168"/>
              <a:gd name="T6" fmla="*/ 600 w 3840"/>
              <a:gd name="T7" fmla="*/ 172 h 1168"/>
              <a:gd name="T8" fmla="*/ 0 w 3840"/>
              <a:gd name="T9" fmla="*/ 788 h 1168"/>
              <a:gd name="T10" fmla="*/ 0 w 3840"/>
              <a:gd name="T11" fmla="*/ 306 h 1168"/>
              <a:gd name="T12" fmla="*/ 988 w 3840"/>
              <a:gd name="T13" fmla="*/ 86 h 1168"/>
              <a:gd name="T14" fmla="*/ 3840 w 3840"/>
              <a:gd name="T15" fmla="*/ 496 h 1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0" h="1168">
                <a:moveTo>
                  <a:pt x="3840" y="496"/>
                </a:moveTo>
                <a:cubicBezTo>
                  <a:pt x="3840" y="772"/>
                  <a:pt x="3840" y="772"/>
                  <a:pt x="3840" y="772"/>
                </a:cubicBezTo>
                <a:cubicBezTo>
                  <a:pt x="3840" y="772"/>
                  <a:pt x="3324" y="1168"/>
                  <a:pt x="2632" y="868"/>
                </a:cubicBezTo>
                <a:cubicBezTo>
                  <a:pt x="1940" y="568"/>
                  <a:pt x="1136" y="80"/>
                  <a:pt x="600" y="172"/>
                </a:cubicBezTo>
                <a:cubicBezTo>
                  <a:pt x="64" y="264"/>
                  <a:pt x="0" y="788"/>
                  <a:pt x="0" y="788"/>
                </a:cubicBezTo>
                <a:cubicBezTo>
                  <a:pt x="0" y="306"/>
                  <a:pt x="0" y="306"/>
                  <a:pt x="0" y="306"/>
                </a:cubicBezTo>
                <a:cubicBezTo>
                  <a:pt x="0" y="306"/>
                  <a:pt x="264" y="0"/>
                  <a:pt x="988" y="86"/>
                </a:cubicBezTo>
                <a:cubicBezTo>
                  <a:pt x="1755" y="178"/>
                  <a:pt x="2972" y="996"/>
                  <a:pt x="3840" y="496"/>
                </a:cubicBezTo>
                <a:close/>
              </a:path>
            </a:pathLst>
          </a:custGeom>
          <a:solidFill>
            <a:srgbClr val="0DB04A"/>
          </a:solidFill>
          <a:ln>
            <a:noFill/>
          </a:ln>
        </p:spPr>
        <p:txBody>
          <a:bodyPr vert="horz" wrap="square" lIns="68580" tIns="34290" rIns="68580" bIns="34290" numCol="1" anchor="t" anchorCtr="0" compatLnSpc="1">
            <a:prstTxWarp prst="textNoShape">
              <a:avLst/>
            </a:prstTxWarp>
          </a:bodyPr>
          <a:lstStyle/>
          <a:p>
            <a:pPr lvl="0"/>
            <a:endParaRPr lang="en-US"/>
          </a:p>
        </p:txBody>
      </p:sp>
      <p:sp>
        <p:nvSpPr>
          <p:cNvPr id="20" name="Freeform 19"/>
          <p:cNvSpPr>
            <a:spLocks/>
          </p:cNvSpPr>
          <p:nvPr userDrawn="1"/>
        </p:nvSpPr>
        <p:spPr bwMode="auto">
          <a:xfrm flipV="1">
            <a:off x="1192" y="3629673"/>
            <a:ext cx="9142809" cy="3582340"/>
          </a:xfrm>
          <a:custGeom>
            <a:avLst/>
            <a:gdLst>
              <a:gd name="T0" fmla="*/ 3840 w 3840"/>
              <a:gd name="T1" fmla="*/ 627 h 1127"/>
              <a:gd name="T2" fmla="*/ 3840 w 3840"/>
              <a:gd name="T3" fmla="*/ 784 h 1127"/>
              <a:gd name="T4" fmla="*/ 1504 w 3840"/>
              <a:gd name="T5" fmla="*/ 420 h 1127"/>
              <a:gd name="T6" fmla="*/ 0 w 3840"/>
              <a:gd name="T7" fmla="*/ 568 h 1127"/>
              <a:gd name="T8" fmla="*/ 0 w 3840"/>
              <a:gd name="T9" fmla="*/ 437 h 1127"/>
              <a:gd name="T10" fmla="*/ 988 w 3840"/>
              <a:gd name="T11" fmla="*/ 217 h 1127"/>
              <a:gd name="T12" fmla="*/ 3840 w 3840"/>
              <a:gd name="T13" fmla="*/ 627 h 1127"/>
            </a:gdLst>
            <a:ahLst/>
            <a:cxnLst>
              <a:cxn ang="0">
                <a:pos x="T0" y="T1"/>
              </a:cxn>
              <a:cxn ang="0">
                <a:pos x="T2" y="T3"/>
              </a:cxn>
              <a:cxn ang="0">
                <a:pos x="T4" y="T5"/>
              </a:cxn>
              <a:cxn ang="0">
                <a:pos x="T6" y="T7"/>
              </a:cxn>
              <a:cxn ang="0">
                <a:pos x="T8" y="T9"/>
              </a:cxn>
              <a:cxn ang="0">
                <a:pos x="T10" y="T11"/>
              </a:cxn>
              <a:cxn ang="0">
                <a:pos x="T12" y="T13"/>
              </a:cxn>
            </a:cxnLst>
            <a:rect l="0" t="0" r="r" b="b"/>
            <a:pathLst>
              <a:path w="3840" h="1127">
                <a:moveTo>
                  <a:pt x="3840" y="627"/>
                </a:moveTo>
                <a:cubicBezTo>
                  <a:pt x="3840" y="784"/>
                  <a:pt x="3840" y="784"/>
                  <a:pt x="3840" y="784"/>
                </a:cubicBezTo>
                <a:cubicBezTo>
                  <a:pt x="3200" y="1108"/>
                  <a:pt x="2664" y="840"/>
                  <a:pt x="1504" y="420"/>
                </a:cubicBezTo>
                <a:cubicBezTo>
                  <a:pt x="344" y="0"/>
                  <a:pt x="0" y="568"/>
                  <a:pt x="0" y="568"/>
                </a:cubicBezTo>
                <a:cubicBezTo>
                  <a:pt x="0" y="437"/>
                  <a:pt x="0" y="437"/>
                  <a:pt x="0" y="437"/>
                </a:cubicBezTo>
                <a:cubicBezTo>
                  <a:pt x="0" y="437"/>
                  <a:pt x="264" y="131"/>
                  <a:pt x="988" y="217"/>
                </a:cubicBezTo>
                <a:cubicBezTo>
                  <a:pt x="1755" y="309"/>
                  <a:pt x="2972" y="1127"/>
                  <a:pt x="3840" y="627"/>
                </a:cubicBezTo>
                <a:close/>
              </a:path>
            </a:pathLst>
          </a:custGeom>
          <a:solidFill>
            <a:srgbClr val="0071BB">
              <a:alpha val="50000"/>
            </a:srgbClr>
          </a:solidFill>
          <a:ln>
            <a:noFill/>
          </a:ln>
        </p:spPr>
        <p:txBody>
          <a:bodyPr vert="horz" wrap="square" lIns="68580" tIns="34290" rIns="68580" bIns="34290" numCol="1" anchor="t" anchorCtr="0" compatLnSpc="1">
            <a:prstTxWarp prst="textNoShape">
              <a:avLst/>
            </a:prstTxWarp>
          </a:bodyPr>
          <a:lstStyle/>
          <a:p>
            <a:endParaRPr lang="en-US"/>
          </a:p>
        </p:txBody>
      </p:sp>
      <p:sp>
        <p:nvSpPr>
          <p:cNvPr id="1027" name="Freeform 23"/>
          <p:cNvSpPr>
            <a:spLocks/>
          </p:cNvSpPr>
          <p:nvPr userDrawn="1"/>
        </p:nvSpPr>
        <p:spPr bwMode="auto">
          <a:xfrm flipH="1" flipV="1">
            <a:off x="-1" y="0"/>
            <a:ext cx="9100279" cy="2654300"/>
          </a:xfrm>
          <a:custGeom>
            <a:avLst/>
            <a:gdLst>
              <a:gd name="T0" fmla="*/ 3474 w 3474"/>
              <a:gd name="T1" fmla="*/ 0 h 952"/>
              <a:gd name="T2" fmla="*/ 1634 w 3474"/>
              <a:gd name="T3" fmla="*/ 492 h 952"/>
              <a:gd name="T4" fmla="*/ 0 w 3474"/>
              <a:gd name="T5" fmla="*/ 952 h 952"/>
              <a:gd name="T6" fmla="*/ 3474 w 3474"/>
              <a:gd name="T7" fmla="*/ 952 h 952"/>
              <a:gd name="T8" fmla="*/ 3474 w 3474"/>
              <a:gd name="T9" fmla="*/ 0 h 952"/>
            </a:gdLst>
            <a:ahLst/>
            <a:cxnLst>
              <a:cxn ang="0">
                <a:pos x="T0" y="T1"/>
              </a:cxn>
              <a:cxn ang="0">
                <a:pos x="T2" y="T3"/>
              </a:cxn>
              <a:cxn ang="0">
                <a:pos x="T4" y="T5"/>
              </a:cxn>
              <a:cxn ang="0">
                <a:pos x="T6" y="T7"/>
              </a:cxn>
              <a:cxn ang="0">
                <a:pos x="T8" y="T9"/>
              </a:cxn>
            </a:cxnLst>
            <a:rect l="0" t="0" r="r" b="b"/>
            <a:pathLst>
              <a:path w="3474" h="952">
                <a:moveTo>
                  <a:pt x="3474" y="0"/>
                </a:moveTo>
                <a:cubicBezTo>
                  <a:pt x="3474" y="0"/>
                  <a:pt x="2710" y="580"/>
                  <a:pt x="1634" y="492"/>
                </a:cubicBezTo>
                <a:cubicBezTo>
                  <a:pt x="558" y="404"/>
                  <a:pt x="0" y="952"/>
                  <a:pt x="0" y="952"/>
                </a:cubicBezTo>
                <a:cubicBezTo>
                  <a:pt x="3474" y="952"/>
                  <a:pt x="3474" y="952"/>
                  <a:pt x="3474" y="952"/>
                </a:cubicBezTo>
                <a:lnTo>
                  <a:pt x="3474" y="0"/>
                </a:lnTo>
                <a:close/>
              </a:path>
            </a:pathLst>
          </a:custGeom>
          <a:gradFill>
            <a:gsLst>
              <a:gs pos="0">
                <a:schemeClr val="bg1">
                  <a:alpha val="20000"/>
                </a:schemeClr>
              </a:gs>
              <a:gs pos="100000">
                <a:schemeClr val="bg1">
                  <a:alpha val="5000"/>
                </a:schemeClr>
              </a:gs>
            </a:gsLst>
            <a:lin ang="13500000" scaled="1"/>
          </a:gradFill>
          <a:ln>
            <a:noFill/>
          </a:ln>
        </p:spPr>
        <p:txBody>
          <a:bodyPr vert="horz" wrap="square" lIns="68580" tIns="34290" rIns="68580" bIns="34290" numCol="1" anchor="t" anchorCtr="0" compatLnSpc="1">
            <a:prstTxWarp prst="textNoShape">
              <a:avLst/>
            </a:prstTxWarp>
          </a:bodyPr>
          <a:lstStyle/>
          <a:p>
            <a:endParaRPr lang="en-US"/>
          </a:p>
        </p:txBody>
      </p:sp>
      <p:sp>
        <p:nvSpPr>
          <p:cNvPr id="1033" name="Freeform 27"/>
          <p:cNvSpPr>
            <a:spLocks/>
          </p:cNvSpPr>
          <p:nvPr userDrawn="1"/>
        </p:nvSpPr>
        <p:spPr bwMode="auto">
          <a:xfrm flipV="1">
            <a:off x="4762" y="0"/>
            <a:ext cx="9139238" cy="1592178"/>
          </a:xfrm>
          <a:custGeom>
            <a:avLst/>
            <a:gdLst>
              <a:gd name="T0" fmla="*/ 3840 w 3840"/>
              <a:gd name="T1" fmla="*/ 0 h 672"/>
              <a:gd name="T2" fmla="*/ 2440 w 3840"/>
              <a:gd name="T3" fmla="*/ 416 h 672"/>
              <a:gd name="T4" fmla="*/ 0 w 3840"/>
              <a:gd name="T5" fmla="*/ 388 h 672"/>
              <a:gd name="T6" fmla="*/ 0 w 3840"/>
              <a:gd name="T7" fmla="*/ 672 h 672"/>
              <a:gd name="T8" fmla="*/ 3840 w 3840"/>
              <a:gd name="T9" fmla="*/ 672 h 672"/>
              <a:gd name="T10" fmla="*/ 3840 w 3840"/>
              <a:gd name="T11" fmla="*/ 0 h 672"/>
            </a:gdLst>
            <a:ahLst/>
            <a:cxnLst>
              <a:cxn ang="0">
                <a:pos x="T0" y="T1"/>
              </a:cxn>
              <a:cxn ang="0">
                <a:pos x="T2" y="T3"/>
              </a:cxn>
              <a:cxn ang="0">
                <a:pos x="T4" y="T5"/>
              </a:cxn>
              <a:cxn ang="0">
                <a:pos x="T6" y="T7"/>
              </a:cxn>
              <a:cxn ang="0">
                <a:pos x="T8" y="T9"/>
              </a:cxn>
              <a:cxn ang="0">
                <a:pos x="T10" y="T11"/>
              </a:cxn>
            </a:cxnLst>
            <a:rect l="0" t="0" r="r" b="b"/>
            <a:pathLst>
              <a:path w="3840" h="672">
                <a:moveTo>
                  <a:pt x="3840" y="0"/>
                </a:moveTo>
                <a:cubicBezTo>
                  <a:pt x="3840" y="0"/>
                  <a:pt x="3408" y="384"/>
                  <a:pt x="2440" y="416"/>
                </a:cubicBezTo>
                <a:cubicBezTo>
                  <a:pt x="1472" y="448"/>
                  <a:pt x="604" y="120"/>
                  <a:pt x="0" y="388"/>
                </a:cubicBezTo>
                <a:cubicBezTo>
                  <a:pt x="0" y="672"/>
                  <a:pt x="0" y="672"/>
                  <a:pt x="0" y="672"/>
                </a:cubicBezTo>
                <a:cubicBezTo>
                  <a:pt x="3840" y="672"/>
                  <a:pt x="3840" y="672"/>
                  <a:pt x="3840" y="672"/>
                </a:cubicBezTo>
                <a:lnTo>
                  <a:pt x="3840" y="0"/>
                </a:lnTo>
                <a:close/>
              </a:path>
            </a:pathLst>
          </a:custGeom>
          <a:gradFill>
            <a:gsLst>
              <a:gs pos="0">
                <a:schemeClr val="bg1">
                  <a:alpha val="20000"/>
                </a:schemeClr>
              </a:gs>
              <a:gs pos="100000">
                <a:schemeClr val="bg1">
                  <a:alpha val="5000"/>
                </a:scheme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lvl="0"/>
            <a:endParaRPr lang="en-US"/>
          </a:p>
        </p:txBody>
      </p:sp>
      <p:sp>
        <p:nvSpPr>
          <p:cNvPr id="3" name="Subtitle 2"/>
          <p:cNvSpPr>
            <a:spLocks noGrp="1"/>
          </p:cNvSpPr>
          <p:nvPr userDrawn="1">
            <p:ph type="subTitle" idx="1"/>
          </p:nvPr>
        </p:nvSpPr>
        <p:spPr>
          <a:xfrm>
            <a:off x="628650" y="3139239"/>
            <a:ext cx="6858000" cy="938294"/>
          </a:xfrm>
        </p:spPr>
        <p:txBody>
          <a:bodyPr lIns="0" tIns="0" rIns="0" bIns="0">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userDrawn="1">
            <p:ph type="dt" sz="half" idx="10"/>
          </p:nvPr>
        </p:nvSpPr>
        <p:spPr>
          <a:xfrm>
            <a:off x="628650" y="6356351"/>
            <a:ext cx="2057400" cy="365125"/>
          </a:xfrm>
        </p:spPr>
        <p:txBody>
          <a:bodyPr/>
          <a:lstStyle/>
          <a:p>
            <a:fld id="{3DA1A576-034B-45D7-9F5B-548D28C1BC98}" type="datetimeFigureOut">
              <a:rPr lang="en-US" smtClean="0"/>
              <a:t>3/30/20</a:t>
            </a:fld>
            <a:endParaRPr lang="en-US"/>
          </a:p>
        </p:txBody>
      </p:sp>
      <p:sp>
        <p:nvSpPr>
          <p:cNvPr id="5" name="Footer Placeholder 4"/>
          <p:cNvSpPr>
            <a:spLocks noGrp="1"/>
          </p:cNvSpPr>
          <p:nvPr userDrawn="1">
            <p:ph type="ftr" sz="quarter" idx="11"/>
          </p:nvPr>
        </p:nvSpPr>
        <p:spPr>
          <a:xfrm>
            <a:off x="3028950" y="6356351"/>
            <a:ext cx="3086100" cy="365125"/>
          </a:xfrm>
        </p:spPr>
        <p:txBody>
          <a:bodyPr/>
          <a:lstStyle/>
          <a:p>
            <a:endParaRPr lang="en-US" dirty="0"/>
          </a:p>
        </p:txBody>
      </p:sp>
      <p:sp>
        <p:nvSpPr>
          <p:cNvPr id="6" name="Slide Number Placeholder 5"/>
          <p:cNvSpPr>
            <a:spLocks noGrp="1"/>
          </p:cNvSpPr>
          <p:nvPr userDrawn="1">
            <p:ph type="sldNum" sz="quarter" idx="12"/>
          </p:nvPr>
        </p:nvSpPr>
        <p:spPr>
          <a:xfrm>
            <a:off x="6457950" y="6356351"/>
            <a:ext cx="2057400" cy="365125"/>
          </a:xfrm>
        </p:spPr>
        <p:txBody>
          <a:bodyPr/>
          <a:lstStyle/>
          <a:p>
            <a:fld id="{01345598-B2C9-4FFE-8967-D41635DDF549}" type="slidenum">
              <a:rPr lang="en-US" smtClean="0"/>
              <a:t>‹#›</a:t>
            </a:fld>
            <a:endParaRPr lang="en-US"/>
          </a:p>
        </p:txBody>
      </p:sp>
      <p:sp>
        <p:nvSpPr>
          <p:cNvPr id="2" name="Title 1"/>
          <p:cNvSpPr>
            <a:spLocks noGrp="1"/>
          </p:cNvSpPr>
          <p:nvPr userDrawn="1">
            <p:ph type="ctrTitle"/>
          </p:nvPr>
        </p:nvSpPr>
        <p:spPr>
          <a:xfrm>
            <a:off x="628650" y="365272"/>
            <a:ext cx="4619625" cy="2387600"/>
          </a:xfrm>
        </p:spPr>
        <p:txBody>
          <a:bodyPr lIns="0" tIns="0" rIns="0" bIns="0" anchor="b"/>
          <a:lstStyle>
            <a:lvl1pPr algn="l">
              <a:defRPr sz="4500">
                <a:solidFill>
                  <a:schemeClr val="bg1"/>
                </a:solidFill>
              </a:defRPr>
            </a:lvl1pPr>
          </a:lstStyle>
          <a:p>
            <a:r>
              <a:rPr lang="en-US" dirty="0"/>
              <a:t>Click to edit Master title style</a:t>
            </a:r>
          </a:p>
        </p:txBody>
      </p:sp>
      <p:sp>
        <p:nvSpPr>
          <p:cNvPr id="1034" name="Rectangle 1033"/>
          <p:cNvSpPr/>
          <p:nvPr userDrawn="1"/>
        </p:nvSpPr>
        <p:spPr>
          <a:xfrm>
            <a:off x="656035" y="2867480"/>
            <a:ext cx="432197" cy="47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615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1A576-034B-45D7-9F5B-548D28C1BC98}"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45598-B2C9-4FFE-8967-D41635DDF549}" type="slidenum">
              <a:rPr lang="en-US" smtClean="0"/>
              <a:t>‹#›</a:t>
            </a:fld>
            <a:endParaRPr lang="en-US"/>
          </a:p>
        </p:txBody>
      </p:sp>
    </p:spTree>
    <p:extLst>
      <p:ext uri="{BB962C8B-B14F-4D97-AF65-F5344CB8AC3E}">
        <p14:creationId xmlns:p14="http://schemas.microsoft.com/office/powerpoint/2010/main" val="2303804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A1A576-034B-45D7-9F5B-548D28C1BC98}"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45598-B2C9-4FFE-8967-D41635DDF549}" type="slidenum">
              <a:rPr lang="en-US" smtClean="0"/>
              <a:t>‹#›</a:t>
            </a:fld>
            <a:endParaRPr lang="en-US"/>
          </a:p>
        </p:txBody>
      </p:sp>
    </p:spTree>
    <p:extLst>
      <p:ext uri="{BB962C8B-B14F-4D97-AF65-F5344CB8AC3E}">
        <p14:creationId xmlns:p14="http://schemas.microsoft.com/office/powerpoint/2010/main" val="2021633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A1A576-034B-45D7-9F5B-548D28C1BC98}" type="datetimeFigureOut">
              <a:rPr lang="en-US" smtClean="0"/>
              <a:t>3/30/20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45598-B2C9-4FFE-8967-D41635DDF549}" type="slidenum">
              <a:rPr lang="en-US" smtClean="0"/>
              <a:t>‹#›</a:t>
            </a:fld>
            <a:endParaRPr lang="en-US"/>
          </a:p>
        </p:txBody>
      </p:sp>
    </p:spTree>
    <p:extLst>
      <p:ext uri="{BB962C8B-B14F-4D97-AF65-F5344CB8AC3E}">
        <p14:creationId xmlns:p14="http://schemas.microsoft.com/office/powerpoint/2010/main" val="547450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A1A576-034B-45D7-9F5B-548D28C1BC98}" type="datetimeFigureOut">
              <a:rPr lang="en-US" smtClean="0"/>
              <a:t>3/30/20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345598-B2C9-4FFE-8967-D41635DDF549}" type="slidenum">
              <a:rPr lang="en-US" smtClean="0"/>
              <a:t>‹#›</a:t>
            </a:fld>
            <a:endParaRPr lang="en-US"/>
          </a:p>
        </p:txBody>
      </p:sp>
    </p:spTree>
    <p:extLst>
      <p:ext uri="{BB962C8B-B14F-4D97-AF65-F5344CB8AC3E}">
        <p14:creationId xmlns:p14="http://schemas.microsoft.com/office/powerpoint/2010/main" val="135539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A1A576-034B-45D7-9F5B-548D28C1BC98}" type="datetimeFigureOut">
              <a:rPr lang="en-US" smtClean="0"/>
              <a:t>3/30/20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345598-B2C9-4FFE-8967-D41635DDF549}" type="slidenum">
              <a:rPr lang="en-US" smtClean="0"/>
              <a:t>‹#›</a:t>
            </a:fld>
            <a:endParaRPr lang="en-US"/>
          </a:p>
        </p:txBody>
      </p:sp>
    </p:spTree>
    <p:extLst>
      <p:ext uri="{BB962C8B-B14F-4D97-AF65-F5344CB8AC3E}">
        <p14:creationId xmlns:p14="http://schemas.microsoft.com/office/powerpoint/2010/main" val="858076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1A576-034B-45D7-9F5B-548D28C1BC98}" type="datetimeFigureOut">
              <a:rPr lang="en-US" smtClean="0"/>
              <a:t>3/30/20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345598-B2C9-4FFE-8967-D41635DDF549}" type="slidenum">
              <a:rPr lang="en-US" smtClean="0"/>
              <a:t>‹#›</a:t>
            </a:fld>
            <a:endParaRPr lang="en-US"/>
          </a:p>
        </p:txBody>
      </p:sp>
      <p:sp>
        <p:nvSpPr>
          <p:cNvPr id="5" name="Oval 4"/>
          <p:cNvSpPr/>
          <p:nvPr userDrawn="1"/>
        </p:nvSpPr>
        <p:spPr>
          <a:xfrm>
            <a:off x="0" y="-749300"/>
            <a:ext cx="352425" cy="469900"/>
          </a:xfrm>
          <a:prstGeom prst="ellipse">
            <a:avLst/>
          </a:pr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530990" y="-749300"/>
            <a:ext cx="352425" cy="469900"/>
          </a:xfrm>
          <a:prstGeom prst="ellipse">
            <a:avLst/>
          </a:prstGeom>
          <a:solidFill>
            <a:srgbClr val="0DB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1061981" y="-749300"/>
            <a:ext cx="352425" cy="469900"/>
          </a:xfrm>
          <a:prstGeom prst="ellipse">
            <a:avLst/>
          </a:prstGeom>
          <a:solidFill>
            <a:srgbClr val="F05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1592971" y="-749300"/>
            <a:ext cx="352425" cy="469900"/>
          </a:xfrm>
          <a:prstGeom prst="ellipse">
            <a:avLst/>
          </a:prstGeom>
          <a:solidFill>
            <a:srgbClr val="D6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2123961" y="-749300"/>
            <a:ext cx="352425" cy="469900"/>
          </a:xfrm>
          <a:prstGeom prst="ellipse">
            <a:avLst/>
          </a:prstGeom>
          <a:solidFill>
            <a:srgbClr val="BC1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718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A1A576-034B-45D7-9F5B-548D28C1BC98}" type="datetimeFigureOut">
              <a:rPr lang="en-US" smtClean="0"/>
              <a:t>3/30/20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45598-B2C9-4FFE-8967-D41635DDF549}" type="slidenum">
              <a:rPr lang="en-US" smtClean="0"/>
              <a:t>‹#›</a:t>
            </a:fld>
            <a:endParaRPr lang="en-US"/>
          </a:p>
        </p:txBody>
      </p:sp>
    </p:spTree>
    <p:extLst>
      <p:ext uri="{BB962C8B-B14F-4D97-AF65-F5344CB8AC3E}">
        <p14:creationId xmlns:p14="http://schemas.microsoft.com/office/powerpoint/2010/main" val="2414390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A1A576-034B-45D7-9F5B-548D28C1BC98}" type="datetimeFigureOut">
              <a:rPr lang="en-US" smtClean="0"/>
              <a:t>3/30/20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45598-B2C9-4FFE-8967-D41635DDF549}" type="slidenum">
              <a:rPr lang="en-US" smtClean="0"/>
              <a:t>‹#›</a:t>
            </a:fld>
            <a:endParaRPr lang="en-US"/>
          </a:p>
        </p:txBody>
      </p:sp>
    </p:spTree>
    <p:extLst>
      <p:ext uri="{BB962C8B-B14F-4D97-AF65-F5344CB8AC3E}">
        <p14:creationId xmlns:p14="http://schemas.microsoft.com/office/powerpoint/2010/main" val="1589056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1A576-034B-45D7-9F5B-548D28C1BC98}"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45598-B2C9-4FFE-8967-D41635DDF549}" type="slidenum">
              <a:rPr lang="en-US" smtClean="0"/>
              <a:t>‹#›</a:t>
            </a:fld>
            <a:endParaRPr lang="en-US"/>
          </a:p>
        </p:txBody>
      </p:sp>
    </p:spTree>
    <p:extLst>
      <p:ext uri="{BB962C8B-B14F-4D97-AF65-F5344CB8AC3E}">
        <p14:creationId xmlns:p14="http://schemas.microsoft.com/office/powerpoint/2010/main" val="86423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03438"/>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19400"/>
            <a:ext cx="4040188" cy="3581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103438"/>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819399"/>
            <a:ext cx="4041775" cy="35814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224F47F-B602-A643-B6AE-4639C3B35D74}"/>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8" name="Footer Placeholder 4">
            <a:extLst>
              <a:ext uri="{FF2B5EF4-FFF2-40B4-BE49-F238E27FC236}">
                <a16:creationId xmlns:a16="http://schemas.microsoft.com/office/drawing/2014/main" id="{EE2CFEAB-6012-0142-872F-1B8C2FB8EA21}"/>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9" name="Slide Number Placeholder 5">
            <a:extLst>
              <a:ext uri="{FF2B5EF4-FFF2-40B4-BE49-F238E27FC236}">
                <a16:creationId xmlns:a16="http://schemas.microsoft.com/office/drawing/2014/main" id="{9F170ACE-946B-414C-ADCC-CB808B5357B3}"/>
              </a:ext>
            </a:extLst>
          </p:cNvPr>
          <p:cNvSpPr>
            <a:spLocks noGrp="1"/>
          </p:cNvSpPr>
          <p:nvPr>
            <p:ph type="sldNum" sz="quarter" idx="12"/>
          </p:nvPr>
        </p:nvSpPr>
        <p:spPr/>
        <p:txBody>
          <a:bodyPr/>
          <a:lstStyle>
            <a:lvl1pPr>
              <a:defRPr/>
            </a:lvl1pPr>
          </a:lstStyle>
          <a:p>
            <a:pPr>
              <a:defRPr/>
            </a:pPr>
            <a:fld id="{968D7BE6-D1E2-244E-9206-F403B26EF643}" type="slidenum">
              <a:rPr lang="en-US"/>
              <a:pPr>
                <a:defRPr/>
              </a:pPr>
              <a:t>‹#›</a:t>
            </a:fld>
            <a:endParaRPr lang="en-US" dirty="0"/>
          </a:p>
        </p:txBody>
      </p:sp>
    </p:spTree>
    <p:extLst>
      <p:ext uri="{BB962C8B-B14F-4D97-AF65-F5344CB8AC3E}">
        <p14:creationId xmlns:p14="http://schemas.microsoft.com/office/powerpoint/2010/main" val="9070501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1A576-034B-45D7-9F5B-548D28C1BC98}"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45598-B2C9-4FFE-8967-D41635DDF549}" type="slidenum">
              <a:rPr lang="en-US" smtClean="0"/>
              <a:t>‹#›</a:t>
            </a:fld>
            <a:endParaRPr lang="en-US"/>
          </a:p>
        </p:txBody>
      </p:sp>
    </p:spTree>
    <p:extLst>
      <p:ext uri="{BB962C8B-B14F-4D97-AF65-F5344CB8AC3E}">
        <p14:creationId xmlns:p14="http://schemas.microsoft.com/office/powerpoint/2010/main" val="401781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D7E0900-D2BD-F643-B592-71050A6C1D28}"/>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4" name="Footer Placeholder 4">
            <a:extLst>
              <a:ext uri="{FF2B5EF4-FFF2-40B4-BE49-F238E27FC236}">
                <a16:creationId xmlns:a16="http://schemas.microsoft.com/office/drawing/2014/main" id="{DB7F8C17-32B8-5C4A-9E3A-3C1B0C16CCFE}"/>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5" name="Slide Number Placeholder 5">
            <a:extLst>
              <a:ext uri="{FF2B5EF4-FFF2-40B4-BE49-F238E27FC236}">
                <a16:creationId xmlns:a16="http://schemas.microsoft.com/office/drawing/2014/main" id="{94EDEC22-B435-264A-AC48-ACA8FF98EF6A}"/>
              </a:ext>
            </a:extLst>
          </p:cNvPr>
          <p:cNvSpPr>
            <a:spLocks noGrp="1"/>
          </p:cNvSpPr>
          <p:nvPr>
            <p:ph type="sldNum" sz="quarter" idx="12"/>
          </p:nvPr>
        </p:nvSpPr>
        <p:spPr/>
        <p:txBody>
          <a:bodyPr/>
          <a:lstStyle>
            <a:lvl1pPr>
              <a:defRPr/>
            </a:lvl1pPr>
          </a:lstStyle>
          <a:p>
            <a:pPr>
              <a:defRPr/>
            </a:pPr>
            <a:fld id="{7A2C6B18-F6C8-5742-8C78-82EEF5B9C1A8}" type="slidenum">
              <a:rPr lang="en-US"/>
              <a:pPr>
                <a:defRPr/>
              </a:pPr>
              <a:t>‹#›</a:t>
            </a:fld>
            <a:endParaRPr lang="en-US" dirty="0"/>
          </a:p>
        </p:txBody>
      </p:sp>
    </p:spTree>
    <p:extLst>
      <p:ext uri="{BB962C8B-B14F-4D97-AF65-F5344CB8AC3E}">
        <p14:creationId xmlns:p14="http://schemas.microsoft.com/office/powerpoint/2010/main" val="393265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54FB46-6C99-424D-BCBF-CEC918E53C54}"/>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3" name="Footer Placeholder 4">
            <a:extLst>
              <a:ext uri="{FF2B5EF4-FFF2-40B4-BE49-F238E27FC236}">
                <a16:creationId xmlns:a16="http://schemas.microsoft.com/office/drawing/2014/main" id="{0E98B5FF-C5A7-5746-ACFE-2FD2FDAC5292}"/>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4" name="Slide Number Placeholder 5">
            <a:extLst>
              <a:ext uri="{FF2B5EF4-FFF2-40B4-BE49-F238E27FC236}">
                <a16:creationId xmlns:a16="http://schemas.microsoft.com/office/drawing/2014/main" id="{66B90388-DA02-1145-BED5-C8AEC68EFFAA}"/>
              </a:ext>
            </a:extLst>
          </p:cNvPr>
          <p:cNvSpPr>
            <a:spLocks noGrp="1"/>
          </p:cNvSpPr>
          <p:nvPr>
            <p:ph type="sldNum" sz="quarter" idx="12"/>
          </p:nvPr>
        </p:nvSpPr>
        <p:spPr/>
        <p:txBody>
          <a:bodyPr/>
          <a:lstStyle>
            <a:lvl1pPr>
              <a:defRPr/>
            </a:lvl1pPr>
          </a:lstStyle>
          <a:p>
            <a:pPr>
              <a:defRPr/>
            </a:pPr>
            <a:fld id="{547A42CB-7D05-384A-B9FC-901E4D64A272}" type="slidenum">
              <a:rPr lang="en-US"/>
              <a:pPr>
                <a:defRPr/>
              </a:pPr>
              <a:t>‹#›</a:t>
            </a:fld>
            <a:endParaRPr lang="en-US" dirty="0"/>
          </a:p>
        </p:txBody>
      </p:sp>
    </p:spTree>
    <p:extLst>
      <p:ext uri="{BB962C8B-B14F-4D97-AF65-F5344CB8AC3E}">
        <p14:creationId xmlns:p14="http://schemas.microsoft.com/office/powerpoint/2010/main" val="310694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19200"/>
            <a:ext cx="5111750" cy="518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62200"/>
            <a:ext cx="3008313"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8FCB575-AE3F-EA43-A59D-FC29E2927CFB}"/>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6" name="Footer Placeholder 4">
            <a:extLst>
              <a:ext uri="{FF2B5EF4-FFF2-40B4-BE49-F238E27FC236}">
                <a16:creationId xmlns:a16="http://schemas.microsoft.com/office/drawing/2014/main" id="{C6D0D11C-AAF9-D54C-8ACC-5E79F223BBD1}"/>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7" name="Slide Number Placeholder 5">
            <a:extLst>
              <a:ext uri="{FF2B5EF4-FFF2-40B4-BE49-F238E27FC236}">
                <a16:creationId xmlns:a16="http://schemas.microsoft.com/office/drawing/2014/main" id="{77F34707-0E56-6443-B5D6-D3E85D90EC13}"/>
              </a:ext>
            </a:extLst>
          </p:cNvPr>
          <p:cNvSpPr>
            <a:spLocks noGrp="1"/>
          </p:cNvSpPr>
          <p:nvPr>
            <p:ph type="sldNum" sz="quarter" idx="12"/>
          </p:nvPr>
        </p:nvSpPr>
        <p:spPr/>
        <p:txBody>
          <a:bodyPr/>
          <a:lstStyle>
            <a:lvl1pPr>
              <a:defRPr/>
            </a:lvl1pPr>
          </a:lstStyle>
          <a:p>
            <a:pPr>
              <a:defRPr/>
            </a:pPr>
            <a:fld id="{49A07B9C-B802-F545-903A-FCA9C4F26E77}" type="slidenum">
              <a:rPr lang="en-US"/>
              <a:pPr>
                <a:defRPr/>
              </a:pPr>
              <a:t>‹#›</a:t>
            </a:fld>
            <a:endParaRPr lang="en-US" dirty="0"/>
          </a:p>
        </p:txBody>
      </p:sp>
    </p:spTree>
    <p:extLst>
      <p:ext uri="{BB962C8B-B14F-4D97-AF65-F5344CB8AC3E}">
        <p14:creationId xmlns:p14="http://schemas.microsoft.com/office/powerpoint/2010/main" val="317954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1033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47AEDD6F-C41F-E64B-98D6-9489B649160C}"/>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6" name="Footer Placeholder 4">
            <a:extLst>
              <a:ext uri="{FF2B5EF4-FFF2-40B4-BE49-F238E27FC236}">
                <a16:creationId xmlns:a16="http://schemas.microsoft.com/office/drawing/2014/main" id="{C58DF1CF-DC1C-EA4A-BCC3-A51454563463}"/>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7" name="Slide Number Placeholder 5">
            <a:extLst>
              <a:ext uri="{FF2B5EF4-FFF2-40B4-BE49-F238E27FC236}">
                <a16:creationId xmlns:a16="http://schemas.microsoft.com/office/drawing/2014/main" id="{DC9ECEB2-9C31-9D4E-BDDB-E6D379C3A656}"/>
              </a:ext>
            </a:extLst>
          </p:cNvPr>
          <p:cNvSpPr>
            <a:spLocks noGrp="1"/>
          </p:cNvSpPr>
          <p:nvPr>
            <p:ph type="sldNum" sz="quarter" idx="12"/>
          </p:nvPr>
        </p:nvSpPr>
        <p:spPr/>
        <p:txBody>
          <a:bodyPr/>
          <a:lstStyle>
            <a:lvl1pPr>
              <a:defRPr/>
            </a:lvl1pPr>
          </a:lstStyle>
          <a:p>
            <a:pPr>
              <a:defRPr/>
            </a:pPr>
            <a:fld id="{0974F5E6-40BF-A549-90C1-60858964645D}" type="slidenum">
              <a:rPr lang="en-US"/>
              <a:pPr>
                <a:defRPr/>
              </a:pPr>
              <a:t>‹#›</a:t>
            </a:fld>
            <a:endParaRPr lang="en-US" dirty="0"/>
          </a:p>
        </p:txBody>
      </p:sp>
    </p:spTree>
    <p:extLst>
      <p:ext uri="{BB962C8B-B14F-4D97-AF65-F5344CB8AC3E}">
        <p14:creationId xmlns:p14="http://schemas.microsoft.com/office/powerpoint/2010/main" val="409862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51435D-432B-814F-8988-B115CC86C9F6}"/>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5" name="Footer Placeholder 4">
            <a:extLst>
              <a:ext uri="{FF2B5EF4-FFF2-40B4-BE49-F238E27FC236}">
                <a16:creationId xmlns:a16="http://schemas.microsoft.com/office/drawing/2014/main" id="{B05E24C1-C12B-E242-94F2-89FB3B1EB7C1}"/>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6D1F5FB0-1415-F94D-AE7A-51C2A56301A3}"/>
              </a:ext>
            </a:extLst>
          </p:cNvPr>
          <p:cNvSpPr>
            <a:spLocks noGrp="1"/>
          </p:cNvSpPr>
          <p:nvPr>
            <p:ph type="sldNum" sz="quarter" idx="12"/>
          </p:nvPr>
        </p:nvSpPr>
        <p:spPr/>
        <p:txBody>
          <a:bodyPr/>
          <a:lstStyle>
            <a:lvl1pPr>
              <a:defRPr/>
            </a:lvl1pPr>
          </a:lstStyle>
          <a:p>
            <a:pPr>
              <a:defRPr/>
            </a:pPr>
            <a:fld id="{BD39BFE0-8588-854F-9D55-CC1786F19107}" type="slidenum">
              <a:rPr lang="en-US"/>
              <a:pPr>
                <a:defRPr/>
              </a:pPr>
              <a:t>‹#›</a:t>
            </a:fld>
            <a:endParaRPr lang="en-US" dirty="0"/>
          </a:p>
        </p:txBody>
      </p:sp>
    </p:spTree>
    <p:extLst>
      <p:ext uri="{BB962C8B-B14F-4D97-AF65-F5344CB8AC3E}">
        <p14:creationId xmlns:p14="http://schemas.microsoft.com/office/powerpoint/2010/main" val="189268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A04338-4857-D545-ACED-4F7EABACB8BE}"/>
              </a:ext>
            </a:extLst>
          </p:cNvPr>
          <p:cNvSpPr>
            <a:spLocks noGrp="1"/>
          </p:cNvSpPr>
          <p:nvPr>
            <p:ph type="title"/>
          </p:nvPr>
        </p:nvSpPr>
        <p:spPr bwMode="auto">
          <a:xfrm>
            <a:off x="4572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7A95045-F720-114A-91A6-B6B84C9341F0}"/>
              </a:ext>
            </a:extLst>
          </p:cNvPr>
          <p:cNvSpPr>
            <a:spLocks noGrp="1"/>
          </p:cNvSpPr>
          <p:nvPr>
            <p:ph type="body" idx="1"/>
          </p:nvPr>
        </p:nvSpPr>
        <p:spPr bwMode="auto">
          <a:xfrm>
            <a:off x="457200" y="20574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46195EC-9625-9648-80AE-80E9F7C307FB}"/>
              </a:ext>
            </a:extLst>
          </p:cNvPr>
          <p:cNvSpPr>
            <a:spLocks noGrp="1"/>
          </p:cNvSpPr>
          <p:nvPr>
            <p:ph type="dt" sz="half" idx="2"/>
          </p:nvPr>
        </p:nvSpPr>
        <p:spPr>
          <a:xfrm>
            <a:off x="457200" y="6440488"/>
            <a:ext cx="2514600" cy="3810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defRPr>
            </a:lvl1pPr>
          </a:lstStyle>
          <a:p>
            <a:pPr>
              <a:defRPr/>
            </a:pPr>
            <a:r>
              <a:rPr lang="en-US"/>
              <a:t>TGDC Meeting  </a:t>
            </a:r>
          </a:p>
          <a:p>
            <a:pPr>
              <a:defRPr/>
            </a:pPr>
            <a:r>
              <a:rPr lang="en-US"/>
              <a:t>September 11 – 12, 2017</a:t>
            </a:r>
          </a:p>
        </p:txBody>
      </p:sp>
      <p:sp>
        <p:nvSpPr>
          <p:cNvPr id="5" name="Footer Placeholder 4">
            <a:extLst>
              <a:ext uri="{FF2B5EF4-FFF2-40B4-BE49-F238E27FC236}">
                <a16:creationId xmlns:a16="http://schemas.microsoft.com/office/drawing/2014/main" id="{4E1B78DF-4B2A-BD41-8D9C-3B61865BF920}"/>
              </a:ext>
            </a:extLst>
          </p:cNvPr>
          <p:cNvSpPr>
            <a:spLocks noGrp="1"/>
          </p:cNvSpPr>
          <p:nvPr>
            <p:ph type="ftr" sz="quarter" idx="3"/>
          </p:nvPr>
        </p:nvSpPr>
        <p:spPr>
          <a:xfrm>
            <a:off x="76200" y="112713"/>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600" b="1" i="0">
                <a:solidFill>
                  <a:schemeClr val="bg1"/>
                </a:solidFill>
                <a:latin typeface="+mn-lt"/>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EC3E66A6-0387-3D49-8792-75DF22F03ABC}"/>
              </a:ext>
            </a:extLst>
          </p:cNvPr>
          <p:cNvSpPr>
            <a:spLocks noGrp="1"/>
          </p:cNvSpPr>
          <p:nvPr>
            <p:ph type="sldNum" sz="quarter" idx="4"/>
          </p:nvPr>
        </p:nvSpPr>
        <p:spPr>
          <a:xfrm>
            <a:off x="6553200" y="6459538"/>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2"/>
                </a:solidFill>
                <a:latin typeface="+mn-lt"/>
              </a:defRPr>
            </a:lvl1pPr>
          </a:lstStyle>
          <a:p>
            <a:pPr>
              <a:defRPr/>
            </a:pPr>
            <a:fld id="{C4EB4EB3-828C-DE49-B230-ADFAA2139162}" type="slidenum">
              <a:rPr lang="en-US"/>
              <a:pPr>
                <a:defRPr/>
              </a:pPr>
              <a:t>‹#›</a:t>
            </a:fld>
            <a:endParaRPr lang="en-US" dirty="0"/>
          </a:p>
        </p:txBody>
      </p:sp>
      <p:pic>
        <p:nvPicPr>
          <p:cNvPr id="1031" name="Picture 8" descr="nistident_flleft_vec_white.png">
            <a:extLst>
              <a:ext uri="{FF2B5EF4-FFF2-40B4-BE49-F238E27FC236}">
                <a16:creationId xmlns:a16="http://schemas.microsoft.com/office/drawing/2014/main" id="{CB3974F3-844A-6145-886E-1470A5B5FAB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48600" y="76200"/>
            <a:ext cx="1219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Lst>
  <p:hf hdr="0"/>
  <p:txStyles>
    <p:titleStyle>
      <a:lvl1pPr algn="l" rtl="0" eaLnBrk="1" fontAlgn="base" hangingPunct="1">
        <a:spcBef>
          <a:spcPct val="0"/>
        </a:spcBef>
        <a:spcAft>
          <a:spcPct val="0"/>
        </a:spcAft>
        <a:defRPr lang="en-US" sz="5000" kern="1200" dirty="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a:defRPr>
      </a:lvl2pPr>
      <a:lvl3pPr algn="l" rtl="0" eaLnBrk="1" fontAlgn="base" hangingPunct="1">
        <a:spcBef>
          <a:spcPct val="0"/>
        </a:spcBef>
        <a:spcAft>
          <a:spcPct val="0"/>
        </a:spcAft>
        <a:defRPr sz="5000">
          <a:solidFill>
            <a:schemeClr val="tx2"/>
          </a:solidFill>
          <a:latin typeface="Calibri"/>
        </a:defRPr>
      </a:lvl3pPr>
      <a:lvl4pPr algn="l" rtl="0" eaLnBrk="1" fontAlgn="base" hangingPunct="1">
        <a:spcBef>
          <a:spcPct val="0"/>
        </a:spcBef>
        <a:spcAft>
          <a:spcPct val="0"/>
        </a:spcAft>
        <a:defRPr sz="5000">
          <a:solidFill>
            <a:schemeClr val="tx2"/>
          </a:solidFill>
          <a:latin typeface="Calibri"/>
        </a:defRPr>
      </a:lvl4pPr>
      <a:lvl5pPr algn="l" rtl="0" eaLnBrk="1" fontAlgn="base" hangingPunct="1">
        <a:spcBef>
          <a:spcPct val="0"/>
        </a:spcBef>
        <a:spcAft>
          <a:spcPct val="0"/>
        </a:spcAft>
        <a:defRPr sz="5000">
          <a:solidFill>
            <a:schemeClr val="tx2"/>
          </a:solidFill>
          <a:latin typeface="Calibri"/>
        </a:defRPr>
      </a:lvl5pPr>
      <a:lvl6pPr marL="457200" algn="l" rtl="0" eaLnBrk="1" fontAlgn="base" hangingPunct="1">
        <a:spcBef>
          <a:spcPct val="0"/>
        </a:spcBef>
        <a:spcAft>
          <a:spcPct val="0"/>
        </a:spcAft>
        <a:defRPr sz="5000">
          <a:solidFill>
            <a:schemeClr val="tx2"/>
          </a:solidFill>
          <a:latin typeface="Calibri"/>
        </a:defRPr>
      </a:lvl6pPr>
      <a:lvl7pPr marL="914400" algn="l" rtl="0" eaLnBrk="1" fontAlgn="base" hangingPunct="1">
        <a:spcBef>
          <a:spcPct val="0"/>
        </a:spcBef>
        <a:spcAft>
          <a:spcPct val="0"/>
        </a:spcAft>
        <a:defRPr sz="5000">
          <a:solidFill>
            <a:schemeClr val="tx2"/>
          </a:solidFill>
          <a:latin typeface="Calibri"/>
        </a:defRPr>
      </a:lvl7pPr>
      <a:lvl8pPr marL="1371600" algn="l" rtl="0" eaLnBrk="1" fontAlgn="base" hangingPunct="1">
        <a:spcBef>
          <a:spcPct val="0"/>
        </a:spcBef>
        <a:spcAft>
          <a:spcPct val="0"/>
        </a:spcAft>
        <a:defRPr sz="5000">
          <a:solidFill>
            <a:schemeClr val="tx2"/>
          </a:solidFill>
          <a:latin typeface="Calibri"/>
        </a:defRPr>
      </a:lvl8pPr>
      <a:lvl9pPr marL="1828800" algn="l" rtl="0" eaLnBrk="1" fontAlgn="base" hangingPunct="1">
        <a:spcBef>
          <a:spcPct val="0"/>
        </a:spcBef>
        <a:spcAft>
          <a:spcPct val="0"/>
        </a:spcAft>
        <a:defRPr sz="5000">
          <a:solidFill>
            <a:schemeClr val="tx2"/>
          </a:solidFill>
          <a:latin typeface="Calibri"/>
        </a:defRPr>
      </a:lvl9pPr>
    </p:titleStyle>
    <p:bodyStyle>
      <a:lvl1pPr marL="342900" indent="-342900" algn="l" rtl="0" eaLnBrk="1" fontAlgn="base" hangingPunct="1">
        <a:spcBef>
          <a:spcPct val="20000"/>
        </a:spcBef>
        <a:spcAft>
          <a:spcPct val="0"/>
        </a:spcAft>
        <a:buClr>
          <a:srgbClr val="0BD0D9"/>
        </a:buClr>
        <a:buSzPct val="95000"/>
        <a:buFont typeface="Wingdings 2" pitchFamily="2" charset="2"/>
        <a:buChar char=""/>
        <a:defRPr sz="2600" kern="1200">
          <a:solidFill>
            <a:schemeClr val="tx1"/>
          </a:solidFill>
          <a:latin typeface="Arial" panose="020B0604020202020204" pitchFamily="34" charset="0"/>
          <a:ea typeface="Arial" charset="0"/>
          <a:cs typeface="Arial" panose="020B0604020202020204" pitchFamily="34" charset="0"/>
        </a:defRPr>
      </a:lvl1pPr>
      <a:lvl2pPr marL="742950" indent="-285750" algn="l" rtl="0" eaLnBrk="1" fontAlgn="base" hangingPunct="1">
        <a:spcBef>
          <a:spcPct val="20000"/>
        </a:spcBef>
        <a:spcAft>
          <a:spcPct val="0"/>
        </a:spcAft>
        <a:buClr>
          <a:schemeClr val="accent1"/>
        </a:buClr>
        <a:buSzPct val="85000"/>
        <a:buFont typeface="Wingdings 2" pitchFamily="2" charset="2"/>
        <a:buChar char=""/>
        <a:defRPr sz="2400" kern="1200">
          <a:solidFill>
            <a:schemeClr val="tx1"/>
          </a:solidFill>
          <a:latin typeface="Arial" panose="020B0604020202020204" pitchFamily="34" charset="0"/>
          <a:ea typeface="Arial" charset="0"/>
          <a:cs typeface="Arial" panose="020B0604020202020204" pitchFamily="34" charset="0"/>
        </a:defRPr>
      </a:lvl2pPr>
      <a:lvl3pPr marL="1143000" indent="-228600" algn="l" rtl="0" eaLnBrk="1" fontAlgn="base" hangingPunct="1">
        <a:spcBef>
          <a:spcPct val="20000"/>
        </a:spcBef>
        <a:spcAft>
          <a:spcPct val="0"/>
        </a:spcAft>
        <a:buClr>
          <a:schemeClr val="accent2"/>
        </a:buClr>
        <a:buSzPct val="75000"/>
        <a:buFont typeface="Wingdings 2" pitchFamily="2" charset="2"/>
        <a:buChar char=""/>
        <a:defRPr sz="2100" kern="1200">
          <a:solidFill>
            <a:schemeClr val="tx1"/>
          </a:solidFill>
          <a:latin typeface="Arial" panose="020B0604020202020204" pitchFamily="34" charset="0"/>
          <a:ea typeface="Arial" charset="0"/>
          <a:cs typeface="Arial" panose="020B0604020202020204" pitchFamily="34" charset="0"/>
        </a:defRPr>
      </a:lvl3pPr>
      <a:lvl4pPr marL="1600200" indent="-228600" algn="l" rtl="0" eaLnBrk="1" fontAlgn="base" hangingPunct="1">
        <a:spcBef>
          <a:spcPct val="20000"/>
        </a:spcBef>
        <a:spcAft>
          <a:spcPct val="0"/>
        </a:spcAft>
        <a:buClr>
          <a:srgbClr val="0BD0D9"/>
        </a:buClr>
        <a:buSzPct val="70000"/>
        <a:buFont typeface="Wingdings 2" pitchFamily="2" charset="2"/>
        <a:buChar char=""/>
        <a:defRPr sz="2000" kern="1200">
          <a:solidFill>
            <a:schemeClr val="tx1"/>
          </a:solidFill>
          <a:latin typeface="Arial" panose="020B0604020202020204" pitchFamily="34" charset="0"/>
          <a:ea typeface="Arial" charset="0"/>
          <a:cs typeface="Arial" panose="020B0604020202020204" pitchFamily="34" charset="0"/>
        </a:defRPr>
      </a:lvl4pPr>
      <a:lvl5pPr marL="2057400" indent="-228600" algn="l" rtl="0" eaLnBrk="1" fontAlgn="base" hangingPunct="1">
        <a:spcBef>
          <a:spcPct val="20000"/>
        </a:spcBef>
        <a:spcAft>
          <a:spcPct val="0"/>
        </a:spcAft>
        <a:buClr>
          <a:srgbClr val="10CF9B"/>
        </a:buClr>
        <a:buSzPct val="70000"/>
        <a:buFont typeface="Wingdings 2" pitchFamily="2" charset="2"/>
        <a:buChar char=""/>
        <a:defRPr sz="20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8286750" y="6190928"/>
            <a:ext cx="40005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900" b="1">
                <a:solidFill>
                  <a:srgbClr val="5A5B5D"/>
                </a:solidFill>
              </a:defRPr>
            </a:lvl1pPr>
          </a:lstStyle>
          <a:p>
            <a:pPr>
              <a:defRPr/>
            </a:pPr>
            <a:fld id="{D2512F38-016A-FD40-AA8F-15F02EBCC689}" type="slidenum">
              <a:rPr lang="en-US" altLang="en-US"/>
              <a:pPr>
                <a:defRPr/>
              </a:pPr>
              <a:t>‹#›</a:t>
            </a:fld>
            <a:endParaRPr lang="en-US" altLang="en-US" dirty="0"/>
          </a:p>
        </p:txBody>
      </p:sp>
      <p:sp>
        <p:nvSpPr>
          <p:cNvPr id="1029" name="Rectangle 7">
            <a:extLst>
              <a:ext uri="{FF2B5EF4-FFF2-40B4-BE49-F238E27FC236}">
                <a16:creationId xmlns:a16="http://schemas.microsoft.com/office/drawing/2014/main" id="{3E9D26B3-4765-6C48-BAE7-7D8601A0F267}"/>
              </a:ext>
            </a:extLst>
          </p:cNvPr>
          <p:cNvSpPr>
            <a:spLocks noChangeArrowheads="1"/>
          </p:cNvSpPr>
          <p:nvPr/>
        </p:nvSpPr>
        <p:spPr bwMode="black">
          <a:xfrm>
            <a:off x="6172200" y="6046788"/>
            <a:ext cx="2057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825" b="1" dirty="0">
                <a:solidFill>
                  <a:srgbClr val="5A5B5D"/>
                </a:solidFill>
              </a:rPr>
              <a:t>Mary Brady/Chris Wlaschin</a:t>
            </a:r>
          </a:p>
          <a:p>
            <a:pPr algn="r">
              <a:defRPr/>
            </a:pPr>
            <a:fld id="{88BCAFFE-AE75-994B-930C-85B1F9A85DC4}" type="datetime4">
              <a:rPr lang="en-US" altLang="en-US" sz="825" smtClean="0">
                <a:solidFill>
                  <a:srgbClr val="5A5B5D"/>
                </a:solidFill>
              </a:rPr>
              <a:pPr algn="r">
                <a:defRPr/>
              </a:pPr>
              <a:t>March 30, 2020</a:t>
            </a:fld>
            <a:endParaRPr lang="en-US" altLang="en-US" sz="825" dirty="0">
              <a:solidFill>
                <a:srgbClr val="5A5B5D"/>
              </a:solidFill>
            </a:endParaRPr>
          </a:p>
        </p:txBody>
      </p:sp>
      <p:cxnSp>
        <p:nvCxnSpPr>
          <p:cNvPr id="1028" name="Straight Connector 2">
            <a:extLst>
              <a:ext uri="{FF2B5EF4-FFF2-40B4-BE49-F238E27FC236}">
                <a16:creationId xmlns:a16="http://schemas.microsoft.com/office/drawing/2014/main" id="{B64706DD-BB10-3645-B2BC-2B5928E2B74E}"/>
              </a:ext>
            </a:extLst>
          </p:cNvPr>
          <p:cNvCxnSpPr>
            <a:cxnSpLocks noChangeShapeType="1"/>
          </p:cNvCxnSpPr>
          <p:nvPr userDrawn="1"/>
        </p:nvCxnSpPr>
        <p:spPr bwMode="auto">
          <a:xfrm>
            <a:off x="828675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65598365"/>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Lst>
  <p:hf hdr="0" ftr="0" dt="0"/>
  <p:txStyles>
    <p:titleStyle>
      <a:lvl1pPr algn="l" rtl="0" eaLnBrk="1" fontAlgn="base" hangingPunct="1">
        <a:spcBef>
          <a:spcPct val="0"/>
        </a:spcBef>
        <a:spcAft>
          <a:spcPct val="0"/>
        </a:spcAft>
        <a:defRPr sz="315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15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15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15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150">
          <a:solidFill>
            <a:srgbClr val="005288"/>
          </a:solidFill>
          <a:latin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3150">
          <a:solidFill>
            <a:srgbClr val="000063"/>
          </a:solidFill>
          <a:latin typeface="Times New Roman" pitchFamily="18" charset="0"/>
        </a:defRPr>
      </a:lvl6pPr>
      <a:lvl7pPr marL="685800" algn="l" rtl="0" eaLnBrk="1" fontAlgn="base" hangingPunct="1">
        <a:spcBef>
          <a:spcPct val="0"/>
        </a:spcBef>
        <a:spcAft>
          <a:spcPct val="0"/>
        </a:spcAft>
        <a:defRPr sz="3150">
          <a:solidFill>
            <a:srgbClr val="000063"/>
          </a:solidFill>
          <a:latin typeface="Times New Roman" pitchFamily="18" charset="0"/>
        </a:defRPr>
      </a:lvl7pPr>
      <a:lvl8pPr marL="1028700" algn="l" rtl="0" eaLnBrk="1" fontAlgn="base" hangingPunct="1">
        <a:spcBef>
          <a:spcPct val="0"/>
        </a:spcBef>
        <a:spcAft>
          <a:spcPct val="0"/>
        </a:spcAft>
        <a:defRPr sz="3150">
          <a:solidFill>
            <a:srgbClr val="000063"/>
          </a:solidFill>
          <a:latin typeface="Times New Roman" pitchFamily="18" charset="0"/>
        </a:defRPr>
      </a:lvl8pPr>
      <a:lvl9pPr marL="1371600" algn="l" rtl="0" eaLnBrk="1" fontAlgn="base" hangingPunct="1">
        <a:spcBef>
          <a:spcPct val="0"/>
        </a:spcBef>
        <a:spcAft>
          <a:spcPct val="0"/>
        </a:spcAft>
        <a:defRPr sz="3150">
          <a:solidFill>
            <a:srgbClr val="000063"/>
          </a:solidFill>
          <a:latin typeface="Times New Roman" pitchFamily="18" charset="0"/>
        </a:defRPr>
      </a:lvl9pPr>
    </p:titleStyle>
    <p:bodyStyle>
      <a:lvl1pPr marL="175022" indent="-175022" algn="l" rtl="0" eaLnBrk="1" fontAlgn="base" hangingPunct="1">
        <a:spcBef>
          <a:spcPct val="60000"/>
        </a:spcBef>
        <a:spcAft>
          <a:spcPct val="0"/>
        </a:spcAft>
        <a:buClr>
          <a:srgbClr val="B0B1B3"/>
        </a:buClr>
        <a:buFont typeface="Wingdings" pitchFamily="2" charset="2"/>
        <a:buChar char="§"/>
        <a:defRPr sz="1650">
          <a:solidFill>
            <a:srgbClr val="EFF7FF"/>
          </a:solidFill>
          <a:latin typeface="+mn-lt"/>
          <a:ea typeface="+mn-ea"/>
          <a:cs typeface="+mn-cs"/>
        </a:defRPr>
      </a:lvl1pPr>
      <a:lvl2pPr marL="428625" indent="-167879" algn="l" rtl="0" eaLnBrk="1" fontAlgn="base" hangingPunct="1">
        <a:spcBef>
          <a:spcPct val="30000"/>
        </a:spcBef>
        <a:spcAft>
          <a:spcPct val="0"/>
        </a:spcAft>
        <a:buClr>
          <a:srgbClr val="B0B1B3"/>
        </a:buClr>
        <a:buFont typeface="Wingdings" pitchFamily="2" charset="2"/>
        <a:buChar char="§"/>
        <a:defRPr sz="1275">
          <a:solidFill>
            <a:srgbClr val="EFF7FF"/>
          </a:solidFill>
          <a:latin typeface="+mn-lt"/>
        </a:defRPr>
      </a:lvl2pPr>
      <a:lvl3pPr marL="682229"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3pPr>
      <a:lvl4pPr marL="944166" indent="-173831" algn="l" rtl="0" eaLnBrk="1" fontAlgn="base" hangingPunct="1">
        <a:spcBef>
          <a:spcPct val="30000"/>
        </a:spcBef>
        <a:spcAft>
          <a:spcPct val="0"/>
        </a:spcAft>
        <a:buClr>
          <a:srgbClr val="B0B1B3"/>
        </a:buClr>
        <a:buFont typeface="Wingdings" pitchFamily="2" charset="2"/>
        <a:buChar char="§"/>
        <a:defRPr sz="1275">
          <a:solidFill>
            <a:srgbClr val="EFF7FF"/>
          </a:solidFill>
          <a:latin typeface="+mn-lt"/>
        </a:defRPr>
      </a:lvl4pPr>
      <a:lvl5pPr marL="11989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5pPr>
      <a:lvl6pPr marL="15418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6pPr>
      <a:lvl7pPr marL="18847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7pPr>
      <a:lvl8pPr marL="22276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8pPr>
      <a:lvl9pPr marL="25705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4D444E5-5443-41E4-8E57-83FB6B1980A8}"/>
              </a:ext>
            </a:extLst>
          </p:cNvPr>
          <p:cNvSpPr>
            <a:spLocks noGrp="1"/>
          </p:cNvSpPr>
          <p:nvPr>
            <p:ph type="title"/>
          </p:nvPr>
        </p:nvSpPr>
        <p:spPr bwMode="auto">
          <a:xfrm>
            <a:off x="4572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714633B-A2C1-4CE4-82CE-6703F7CE6B8F}"/>
              </a:ext>
            </a:extLst>
          </p:cNvPr>
          <p:cNvSpPr>
            <a:spLocks noGrp="1"/>
          </p:cNvSpPr>
          <p:nvPr>
            <p:ph type="body" idx="1"/>
          </p:nvPr>
        </p:nvSpPr>
        <p:spPr bwMode="auto">
          <a:xfrm>
            <a:off x="457200" y="20574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2D5A97F-262B-42F2-BFB9-E4D1F03E51E0}"/>
              </a:ext>
            </a:extLst>
          </p:cNvPr>
          <p:cNvSpPr>
            <a:spLocks noGrp="1"/>
          </p:cNvSpPr>
          <p:nvPr>
            <p:ph type="dt" sz="half" idx="2"/>
          </p:nvPr>
        </p:nvSpPr>
        <p:spPr>
          <a:xfrm>
            <a:off x="457200" y="6440488"/>
            <a:ext cx="2514600" cy="3810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defRPr>
            </a:lvl1pPr>
          </a:lstStyle>
          <a:p>
            <a:pPr>
              <a:defRPr/>
            </a:pPr>
            <a:r>
              <a:rPr lang="en-US"/>
              <a:t>TGDC Meeting  </a:t>
            </a:r>
          </a:p>
          <a:p>
            <a:pPr>
              <a:defRPr/>
            </a:pPr>
            <a:r>
              <a:rPr lang="en-US"/>
              <a:t>September 11 – 12, 2017</a:t>
            </a:r>
          </a:p>
        </p:txBody>
      </p:sp>
      <p:sp>
        <p:nvSpPr>
          <p:cNvPr id="5" name="Footer Placeholder 4">
            <a:extLst>
              <a:ext uri="{FF2B5EF4-FFF2-40B4-BE49-F238E27FC236}">
                <a16:creationId xmlns:a16="http://schemas.microsoft.com/office/drawing/2014/main" id="{1794537C-6561-4CD8-810B-3752D6F9AA63}"/>
              </a:ext>
            </a:extLst>
          </p:cNvPr>
          <p:cNvSpPr>
            <a:spLocks noGrp="1"/>
          </p:cNvSpPr>
          <p:nvPr>
            <p:ph type="ftr" sz="quarter" idx="3"/>
          </p:nvPr>
        </p:nvSpPr>
        <p:spPr>
          <a:xfrm>
            <a:off x="76200" y="112713"/>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600" b="1" i="0">
                <a:solidFill>
                  <a:schemeClr val="bg1"/>
                </a:solidFill>
                <a:latin typeface="+mn-lt"/>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57B9999A-EF96-41C2-B883-977E9B00071A}"/>
              </a:ext>
            </a:extLst>
          </p:cNvPr>
          <p:cNvSpPr>
            <a:spLocks noGrp="1"/>
          </p:cNvSpPr>
          <p:nvPr>
            <p:ph type="sldNum" sz="quarter" idx="4"/>
          </p:nvPr>
        </p:nvSpPr>
        <p:spPr>
          <a:xfrm>
            <a:off x="6553200" y="6459538"/>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2"/>
                </a:solidFill>
                <a:latin typeface="+mn-lt"/>
              </a:defRPr>
            </a:lvl1pPr>
          </a:lstStyle>
          <a:p>
            <a:pPr>
              <a:defRPr/>
            </a:pPr>
            <a:fld id="{3C68CBF9-F766-4915-9AE6-4CC686C6673C}" type="slidenum">
              <a:rPr lang="en-US"/>
              <a:pPr>
                <a:defRPr/>
              </a:pPr>
              <a:t>‹#›</a:t>
            </a:fld>
            <a:endParaRPr lang="en-US" dirty="0"/>
          </a:p>
        </p:txBody>
      </p:sp>
      <p:pic>
        <p:nvPicPr>
          <p:cNvPr id="1031" name="Picture 8" descr="nistident_flleft_vec_white.png">
            <a:extLst>
              <a:ext uri="{FF2B5EF4-FFF2-40B4-BE49-F238E27FC236}">
                <a16:creationId xmlns:a16="http://schemas.microsoft.com/office/drawing/2014/main" id="{84AA3A42-6D86-4C62-A632-B1F5004418F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48600" y="76200"/>
            <a:ext cx="1219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50506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Lst>
  <p:hf hdr="0"/>
  <p:txStyles>
    <p:titleStyle>
      <a:lvl1pPr algn="l" rtl="0" eaLnBrk="0" fontAlgn="base" hangingPunct="0">
        <a:spcBef>
          <a:spcPct val="0"/>
        </a:spcBef>
        <a:spcAft>
          <a:spcPct val="0"/>
        </a:spcAft>
        <a:defRPr lang="en-US" sz="5000" kern="1200" dirty="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a:defRPr>
      </a:lvl2pPr>
      <a:lvl3pPr algn="l" rtl="0" eaLnBrk="0" fontAlgn="base" hangingPunct="0">
        <a:spcBef>
          <a:spcPct val="0"/>
        </a:spcBef>
        <a:spcAft>
          <a:spcPct val="0"/>
        </a:spcAft>
        <a:defRPr sz="5000">
          <a:solidFill>
            <a:schemeClr val="tx2"/>
          </a:solidFill>
          <a:latin typeface="Calibri"/>
        </a:defRPr>
      </a:lvl3pPr>
      <a:lvl4pPr algn="l" rtl="0" eaLnBrk="0" fontAlgn="base" hangingPunct="0">
        <a:spcBef>
          <a:spcPct val="0"/>
        </a:spcBef>
        <a:spcAft>
          <a:spcPct val="0"/>
        </a:spcAft>
        <a:defRPr sz="5000">
          <a:solidFill>
            <a:schemeClr val="tx2"/>
          </a:solidFill>
          <a:latin typeface="Calibri"/>
        </a:defRPr>
      </a:lvl4pPr>
      <a:lvl5pPr algn="l" rtl="0" eaLnBrk="0" fontAlgn="base" hangingPunct="0">
        <a:spcBef>
          <a:spcPct val="0"/>
        </a:spcBef>
        <a:spcAft>
          <a:spcPct val="0"/>
        </a:spcAft>
        <a:defRPr sz="5000">
          <a:solidFill>
            <a:schemeClr val="tx2"/>
          </a:solidFill>
          <a:latin typeface="Calibri"/>
        </a:defRPr>
      </a:lvl5pPr>
      <a:lvl6pPr marL="457200" algn="l" rtl="0" fontAlgn="base">
        <a:spcBef>
          <a:spcPct val="0"/>
        </a:spcBef>
        <a:spcAft>
          <a:spcPct val="0"/>
        </a:spcAft>
        <a:defRPr sz="5000">
          <a:solidFill>
            <a:schemeClr val="tx2"/>
          </a:solidFill>
          <a:latin typeface="Calibri"/>
        </a:defRPr>
      </a:lvl6pPr>
      <a:lvl7pPr marL="914400" algn="l" rtl="0" fontAlgn="base">
        <a:spcBef>
          <a:spcPct val="0"/>
        </a:spcBef>
        <a:spcAft>
          <a:spcPct val="0"/>
        </a:spcAft>
        <a:defRPr sz="5000">
          <a:solidFill>
            <a:schemeClr val="tx2"/>
          </a:solidFill>
          <a:latin typeface="Calibri"/>
        </a:defRPr>
      </a:lvl7pPr>
      <a:lvl8pPr marL="1371600" algn="l" rtl="0" fontAlgn="base">
        <a:spcBef>
          <a:spcPct val="0"/>
        </a:spcBef>
        <a:spcAft>
          <a:spcPct val="0"/>
        </a:spcAft>
        <a:defRPr sz="5000">
          <a:solidFill>
            <a:schemeClr val="tx2"/>
          </a:solidFill>
          <a:latin typeface="Calibri"/>
        </a:defRPr>
      </a:lvl8pPr>
      <a:lvl9pPr marL="1828800" algn="l" rtl="0" fontAlgn="base">
        <a:spcBef>
          <a:spcPct val="0"/>
        </a:spcBef>
        <a:spcAft>
          <a:spcPct val="0"/>
        </a:spcAft>
        <a:defRPr sz="5000">
          <a:solidFill>
            <a:schemeClr val="tx2"/>
          </a:solidFill>
          <a:latin typeface="Calibri"/>
        </a:defRPr>
      </a:lvl9pPr>
    </p:titleStyle>
    <p:bodyStyle>
      <a:lvl1pPr marL="342900" indent="-34290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accent2"/>
        </a:buClr>
        <a:buSzPct val="75000"/>
        <a:buFont typeface="Wingdings 2" panose="05020102010507070707" pitchFamily="18" charset="2"/>
        <a:buChar char=""/>
        <a:defRPr sz="2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0BD0D9"/>
        </a:buClr>
        <a:buSzPct val="70000"/>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10CF9B"/>
        </a:buClr>
        <a:buSzPct val="70000"/>
        <a:buFont typeface="Wingdings 2" panose="050201020105070707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A1A576-034B-45D7-9F5B-548D28C1BC98}" type="datetimeFigureOut">
              <a:rPr lang="en-US" smtClean="0"/>
              <a:t>3/30/20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345598-B2C9-4FFE-8967-D41635DDF549}" type="slidenum">
              <a:rPr lang="en-US" smtClean="0"/>
              <a:t>‹#›</a:t>
            </a:fld>
            <a:endParaRPr lang="en-US"/>
          </a:p>
        </p:txBody>
      </p:sp>
    </p:spTree>
    <p:extLst>
      <p:ext uri="{BB962C8B-B14F-4D97-AF65-F5344CB8AC3E}">
        <p14:creationId xmlns:p14="http://schemas.microsoft.com/office/powerpoint/2010/main" val="244144399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usnistgov/CastVoteRecords"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hyperlink" Target="https://github.com/usnistgov/VoterRecordsInterchange" TargetMode="External"/><Relationship Id="rId5" Type="http://schemas.openxmlformats.org/officeDocument/2006/relationships/hyperlink" Target="https://github.com/usnistgov/ElectionResultsReporting" TargetMode="External"/><Relationship Id="rId4" Type="http://schemas.openxmlformats.org/officeDocument/2006/relationships/hyperlink" Target="https://github.com/usnistgov/ElectionEventLoggi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7"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gif"/><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FF3C8F12-9915-8049-9CA1-194A2255E867}"/>
              </a:ext>
            </a:extLst>
          </p:cNvPr>
          <p:cNvSpPr>
            <a:spLocks noGrp="1"/>
          </p:cNvSpPr>
          <p:nvPr>
            <p:ph type="ctrTitle" idx="4294967295"/>
          </p:nvPr>
        </p:nvSpPr>
        <p:spPr>
          <a:xfrm>
            <a:off x="152400" y="1953209"/>
            <a:ext cx="8763000" cy="1721278"/>
          </a:xfrm>
        </p:spPr>
        <p:txBody>
          <a:bodyPr/>
          <a:lstStyle/>
          <a:p>
            <a:pPr algn="ctr" eaLnBrk="1" hangingPunct="1"/>
            <a:r>
              <a:rPr lang="en-US" altLang="en-US" sz="4400" dirty="0"/>
              <a:t>VVSG 2.0 Requirements Overview</a:t>
            </a:r>
            <a:br>
              <a:rPr lang="en-US" altLang="en-US" sz="4400" dirty="0"/>
            </a:br>
            <a:endParaRPr altLang="en-US" sz="2800" dirty="0"/>
          </a:p>
        </p:txBody>
      </p:sp>
      <p:sp>
        <p:nvSpPr>
          <p:cNvPr id="14338" name="Slide Number Placeholder 7">
            <a:extLst>
              <a:ext uri="{FF2B5EF4-FFF2-40B4-BE49-F238E27FC236}">
                <a16:creationId xmlns:a16="http://schemas.microsoft.com/office/drawing/2014/main" id="{223E3D32-13D3-514E-995E-80335AC6355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BD0D9"/>
              </a:buClr>
              <a:buSzPct val="95000"/>
              <a:buFont typeface="Wingdings 2"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2" pitchFamily="2" charset="2"/>
              <a:buChar char=""/>
              <a:defRPr sz="21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BD0D9"/>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fld id="{387F9BCF-0B12-4A4C-B079-76CF5757B613}" type="slidenum">
              <a:rPr lang="en-US" altLang="en-US" sz="1200" smtClean="0">
                <a:solidFill>
                  <a:schemeClr val="tx2"/>
                </a:solidFill>
                <a:latin typeface="Calibri" panose="020F0502020204030204" pitchFamily="34" charset="0"/>
              </a:rPr>
              <a:pPr fontAlgn="base">
                <a:spcBef>
                  <a:spcPct val="0"/>
                </a:spcBef>
                <a:spcAft>
                  <a:spcPct val="0"/>
                </a:spcAft>
                <a:buClrTx/>
                <a:buSzTx/>
                <a:buFontTx/>
                <a:buNone/>
              </a:pPr>
              <a:t>1</a:t>
            </a:fld>
            <a:endParaRPr lang="en-US" altLang="en-US" sz="1200">
              <a:solidFill>
                <a:schemeClr val="tx2"/>
              </a:solidFill>
              <a:latin typeface="Calibri" panose="020F0502020204030204" pitchFamily="34" charset="0"/>
            </a:endParaRPr>
          </a:p>
        </p:txBody>
      </p:sp>
      <p:sp>
        <p:nvSpPr>
          <p:cNvPr id="14339" name="Rectangle 4">
            <a:extLst>
              <a:ext uri="{FF2B5EF4-FFF2-40B4-BE49-F238E27FC236}">
                <a16:creationId xmlns:a16="http://schemas.microsoft.com/office/drawing/2014/main" id="{ECEE1914-2004-014A-A660-E13EE6D68158}"/>
              </a:ext>
            </a:extLst>
          </p:cNvPr>
          <p:cNvSpPr>
            <a:spLocks noChangeArrowheads="1"/>
          </p:cNvSpPr>
          <p:nvPr/>
        </p:nvSpPr>
        <p:spPr bwMode="auto">
          <a:xfrm>
            <a:off x="762000" y="3200400"/>
            <a:ext cx="7620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2" pitchFamily="2" charset="2"/>
              <a:buChar char=""/>
              <a:defRPr sz="21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BD0D9"/>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dirty="0">
                <a:solidFill>
                  <a:schemeClr val="tx2"/>
                </a:solidFill>
                <a:latin typeface="Calibri" panose="020F0502020204030204" pitchFamily="34" charset="0"/>
              </a:rPr>
              <a:t>Mary Brady</a:t>
            </a:r>
          </a:p>
          <a:p>
            <a:pPr algn="ctr">
              <a:spcBef>
                <a:spcPct val="0"/>
              </a:spcBef>
              <a:buClrTx/>
              <a:buSzTx/>
              <a:buFontTx/>
              <a:buNone/>
            </a:pPr>
            <a:r>
              <a:rPr lang="en-US" altLang="en-US" sz="2000" dirty="0">
                <a:solidFill>
                  <a:schemeClr val="tx2"/>
                </a:solidFill>
                <a:latin typeface="Calibri" panose="020F0502020204030204" pitchFamily="34" charset="0"/>
              </a:rPr>
              <a:t>NIST Voting, Program Manager</a:t>
            </a:r>
          </a:p>
          <a:p>
            <a:pPr algn="ctr">
              <a:spcBef>
                <a:spcPct val="0"/>
              </a:spcBef>
              <a:buClrTx/>
              <a:buSzTx/>
              <a:buFontTx/>
              <a:buNone/>
            </a:pPr>
            <a:r>
              <a:rPr lang="en-US" altLang="en-US" sz="2000" dirty="0" err="1">
                <a:solidFill>
                  <a:schemeClr val="tx2"/>
                </a:solidFill>
                <a:latin typeface="Calibri" panose="020F0502020204030204" pitchFamily="34" charset="0"/>
              </a:rPr>
              <a:t>Mary.Brady@nist.gov</a:t>
            </a:r>
            <a:endParaRPr lang="pl-PL" altLang="en-US" sz="2000" dirty="0">
              <a:solidFill>
                <a:schemeClr val="tx2"/>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C03510B-B028-6742-923F-44F377840F5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12980" y="1676400"/>
            <a:ext cx="8073820" cy="4343400"/>
          </a:xfrm>
          <a:prstGeom prst="rect">
            <a:avLst/>
          </a:prstGeom>
        </p:spPr>
      </p:pic>
      <p:sp>
        <p:nvSpPr>
          <p:cNvPr id="3" name="Title 2">
            <a:extLst>
              <a:ext uri="{FF2B5EF4-FFF2-40B4-BE49-F238E27FC236}">
                <a16:creationId xmlns:a16="http://schemas.microsoft.com/office/drawing/2014/main" id="{710BB59C-7D90-D140-BDD3-0FFF3468F0A1}"/>
              </a:ext>
            </a:extLst>
          </p:cNvPr>
          <p:cNvSpPr>
            <a:spLocks noGrp="1"/>
          </p:cNvSpPr>
          <p:nvPr>
            <p:ph type="title"/>
          </p:nvPr>
        </p:nvSpPr>
        <p:spPr>
          <a:xfrm>
            <a:off x="457200" y="609600"/>
            <a:ext cx="8229600" cy="1143000"/>
          </a:xfrm>
        </p:spPr>
        <p:txBody>
          <a:bodyPr/>
          <a:lstStyle/>
          <a:p>
            <a:pPr algn="ctr"/>
            <a:r>
              <a:rPr lang="en-US" dirty="0"/>
              <a:t>Election Systems</a:t>
            </a:r>
          </a:p>
        </p:txBody>
      </p:sp>
      <p:sp>
        <p:nvSpPr>
          <p:cNvPr id="4" name="Date Placeholder 3">
            <a:extLst>
              <a:ext uri="{FF2B5EF4-FFF2-40B4-BE49-F238E27FC236}">
                <a16:creationId xmlns:a16="http://schemas.microsoft.com/office/drawing/2014/main" id="{238D45B1-442C-6847-8CEF-79D8C8861AA0}"/>
              </a:ext>
            </a:extLst>
          </p:cNvPr>
          <p:cNvSpPr>
            <a:spLocks noGrp="1"/>
          </p:cNvSpPr>
          <p:nvPr>
            <p:ph type="dt" sz="half" idx="10"/>
          </p:nvPr>
        </p:nvSpPr>
        <p:spPr/>
        <p:txBody>
          <a:bodyPr/>
          <a:lstStyle/>
          <a:p>
            <a:pPr>
              <a:defRPr/>
            </a:pPr>
            <a:r>
              <a:rPr lang="en-US" dirty="0"/>
              <a:t>EAC Public Hearing March 27, 2020</a:t>
            </a:r>
          </a:p>
        </p:txBody>
      </p:sp>
      <p:sp>
        <p:nvSpPr>
          <p:cNvPr id="5" name="Footer Placeholder 4">
            <a:extLst>
              <a:ext uri="{FF2B5EF4-FFF2-40B4-BE49-F238E27FC236}">
                <a16:creationId xmlns:a16="http://schemas.microsoft.com/office/drawing/2014/main" id="{DF378A63-5B73-D94A-BB98-B236070128AE}"/>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B803B281-73F2-A445-A913-F155E8BADED0}"/>
              </a:ext>
            </a:extLst>
          </p:cNvPr>
          <p:cNvSpPr>
            <a:spLocks noGrp="1"/>
          </p:cNvSpPr>
          <p:nvPr>
            <p:ph type="sldNum" sz="quarter" idx="12"/>
          </p:nvPr>
        </p:nvSpPr>
        <p:spPr/>
        <p:txBody>
          <a:bodyPr/>
          <a:lstStyle/>
          <a:p>
            <a:pPr>
              <a:defRPr/>
            </a:pPr>
            <a:fld id="{840F9FDD-1BC9-FC42-BCBB-B12E57ECB439}" type="slidenum">
              <a:rPr lang="en-US" smtClean="0"/>
              <a:pPr>
                <a:defRPr/>
              </a:pPr>
              <a:t>10</a:t>
            </a:fld>
            <a:endParaRPr lang="en-US" dirty="0"/>
          </a:p>
        </p:txBody>
      </p:sp>
      <p:sp>
        <p:nvSpPr>
          <p:cNvPr id="8" name="TextBox 7">
            <a:extLst>
              <a:ext uri="{FF2B5EF4-FFF2-40B4-BE49-F238E27FC236}">
                <a16:creationId xmlns:a16="http://schemas.microsoft.com/office/drawing/2014/main" id="{49D70EC5-B16F-4A45-8A7E-AEB52C3584F3}"/>
              </a:ext>
            </a:extLst>
          </p:cNvPr>
          <p:cNvSpPr txBox="1"/>
          <p:nvPr/>
        </p:nvSpPr>
        <p:spPr bwMode="auto">
          <a:xfrm>
            <a:off x="762000" y="6096000"/>
            <a:ext cx="74676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rtlCol="0">
            <a:normAutofit/>
          </a:bodyPr>
          <a:lstStyle/>
          <a:p>
            <a:pPr algn="ctr">
              <a:buFont typeface="Wingdings 2" charset="2"/>
              <a:buNone/>
            </a:pPr>
            <a:r>
              <a:rPr lang="en-US" sz="1200" b="1" dirty="0" err="1"/>
              <a:t>Belfer</a:t>
            </a:r>
            <a:r>
              <a:rPr lang="en-US" sz="1200" b="1" dirty="0"/>
              <a:t> Center, The State and Local Election Cybersecurity Playbook</a:t>
            </a:r>
          </a:p>
        </p:txBody>
      </p:sp>
      <p:sp>
        <p:nvSpPr>
          <p:cNvPr id="9" name="Rectangle 8">
            <a:extLst>
              <a:ext uri="{FF2B5EF4-FFF2-40B4-BE49-F238E27FC236}">
                <a16:creationId xmlns:a16="http://schemas.microsoft.com/office/drawing/2014/main" id="{D719F11E-DA90-2245-A8DD-CF2BB93A5BF5}"/>
              </a:ext>
              <a:ext uri="{C183D7F6-B498-43B3-948B-1728B52AA6E4}">
                <adec:decorative xmlns:adec="http://schemas.microsoft.com/office/drawing/2017/decorative" val="1"/>
              </a:ext>
            </a:extLst>
          </p:cNvPr>
          <p:cNvSpPr/>
          <p:nvPr/>
        </p:nvSpPr>
        <p:spPr>
          <a:xfrm>
            <a:off x="4343400" y="3848100"/>
            <a:ext cx="1752600" cy="1524000"/>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46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68B8F32F-52D8-4E4B-8C91-CB7B96679320}"/>
              </a:ext>
            </a:extLst>
          </p:cNvPr>
          <p:cNvSpPr>
            <a:spLocks noGrp="1"/>
          </p:cNvSpPr>
          <p:nvPr>
            <p:ph type="title"/>
          </p:nvPr>
        </p:nvSpPr>
        <p:spPr>
          <a:xfrm>
            <a:off x="457200" y="838200"/>
            <a:ext cx="8229600" cy="1295400"/>
          </a:xfrm>
        </p:spPr>
        <p:txBody>
          <a:bodyPr>
            <a:noAutofit/>
          </a:bodyPr>
          <a:lstStyle/>
          <a:p>
            <a:r>
              <a:rPr lang="en-US" altLang="en-US" sz="5400" dirty="0"/>
              <a:t>Current VVSG 2.0 Definition</a:t>
            </a:r>
            <a:endParaRPr altLang="en-US" sz="5400" dirty="0"/>
          </a:p>
        </p:txBody>
      </p:sp>
      <p:sp>
        <p:nvSpPr>
          <p:cNvPr id="9218" name="Content Placeholder 1">
            <a:extLst>
              <a:ext uri="{FF2B5EF4-FFF2-40B4-BE49-F238E27FC236}">
                <a16:creationId xmlns:a16="http://schemas.microsoft.com/office/drawing/2014/main" id="{2E0DFFAD-E3BD-46A5-8323-35CB965546A7}"/>
              </a:ext>
            </a:extLst>
          </p:cNvPr>
          <p:cNvSpPr>
            <a:spLocks noGrp="1"/>
          </p:cNvSpPr>
          <p:nvPr>
            <p:ph idx="1"/>
          </p:nvPr>
        </p:nvSpPr>
        <p:spPr>
          <a:xfrm>
            <a:off x="482600" y="2062163"/>
            <a:ext cx="8204200" cy="4567237"/>
          </a:xfrm>
        </p:spPr>
        <p:txBody>
          <a:bodyPr>
            <a:normAutofit fontScale="62500" lnSpcReduction="20000"/>
          </a:bodyPr>
          <a:lstStyle/>
          <a:p>
            <a:pPr marL="0" indent="0">
              <a:buFont typeface="Wingdings 2" panose="05020102010507070707" pitchFamily="18" charset="2"/>
              <a:buNone/>
              <a:defRPr/>
            </a:pPr>
            <a:r>
              <a:rPr lang="en-US" sz="3800" dirty="0"/>
              <a:t>“Equipment (including hardware, firmware, and software), materials, and documentation used to enact the following functions of an election:</a:t>
            </a:r>
          </a:p>
          <a:p>
            <a:pPr marL="914400" lvl="1" indent="-514350">
              <a:buFont typeface="+mj-lt"/>
              <a:buAutoNum type="arabicPeriod"/>
              <a:defRPr/>
            </a:pPr>
            <a:r>
              <a:rPr lang="en-US" sz="3000" dirty="0"/>
              <a:t>define elections and ballot styles,</a:t>
            </a:r>
          </a:p>
          <a:p>
            <a:pPr marL="914400" lvl="1" indent="-514350">
              <a:buFont typeface="+mj-lt"/>
              <a:buAutoNum type="arabicPeriod"/>
              <a:defRPr/>
            </a:pPr>
            <a:r>
              <a:rPr lang="en-US" sz="3000" dirty="0"/>
              <a:t>configure voting equipment,</a:t>
            </a:r>
          </a:p>
          <a:p>
            <a:pPr marL="914400" lvl="1" indent="-514350">
              <a:buFont typeface="+mj-lt"/>
              <a:buAutoNum type="arabicPeriod"/>
              <a:defRPr/>
            </a:pPr>
            <a:r>
              <a:rPr lang="en-US" sz="3000" dirty="0"/>
              <a:t>identify and validate voting equipment configurations,</a:t>
            </a:r>
          </a:p>
          <a:p>
            <a:pPr marL="914400" lvl="1" indent="-514350">
              <a:buFont typeface="+mj-lt"/>
              <a:buAutoNum type="arabicPeriod"/>
              <a:defRPr/>
            </a:pPr>
            <a:r>
              <a:rPr lang="en-US" sz="3000" dirty="0"/>
              <a:t>perform logic and accuracy tests, </a:t>
            </a:r>
          </a:p>
          <a:p>
            <a:pPr marL="914400" lvl="1" indent="-514350">
              <a:buFont typeface="+mj-lt"/>
              <a:buAutoNum type="arabicPeriod"/>
              <a:defRPr/>
            </a:pPr>
            <a:r>
              <a:rPr lang="en-US" sz="3000" b="1" i="1" dirty="0"/>
              <a:t>activate ballots for voters</a:t>
            </a:r>
            <a:r>
              <a:rPr lang="en-US" sz="3000" i="1" dirty="0"/>
              <a:t>,</a:t>
            </a:r>
          </a:p>
          <a:p>
            <a:pPr marL="914400" lvl="1" indent="-514350">
              <a:buFont typeface="+mj-lt"/>
              <a:buAutoNum type="arabicPeriod"/>
              <a:defRPr/>
            </a:pPr>
            <a:r>
              <a:rPr lang="en-US" sz="3000" b="1" i="1" dirty="0"/>
              <a:t>record votes cast by voters</a:t>
            </a:r>
            <a:r>
              <a:rPr lang="en-US" sz="3000" i="1" dirty="0"/>
              <a:t>,</a:t>
            </a:r>
          </a:p>
          <a:p>
            <a:pPr marL="914400" lvl="1" indent="-514350">
              <a:buFont typeface="+mj-lt"/>
              <a:buAutoNum type="arabicPeriod"/>
              <a:defRPr/>
            </a:pPr>
            <a:r>
              <a:rPr lang="en-US" sz="3000" dirty="0"/>
              <a:t>count votes,</a:t>
            </a:r>
          </a:p>
          <a:p>
            <a:pPr marL="914400" lvl="1" indent="-514350">
              <a:buFont typeface="+mj-lt"/>
              <a:buAutoNum type="arabicPeriod"/>
              <a:defRPr/>
            </a:pPr>
            <a:r>
              <a:rPr lang="en-US" sz="3000" b="1" i="1" dirty="0"/>
              <a:t>label</a:t>
            </a:r>
            <a:r>
              <a:rPr lang="en-US" sz="3000" dirty="0"/>
              <a:t> ballots needing special treatment</a:t>
            </a:r>
          </a:p>
          <a:p>
            <a:pPr marL="914400" lvl="1" indent="-514350">
              <a:buFont typeface="+mj-lt"/>
              <a:buAutoNum type="arabicPeriod"/>
              <a:defRPr/>
            </a:pPr>
            <a:r>
              <a:rPr lang="en-US" sz="3000" dirty="0"/>
              <a:t>generate reports,</a:t>
            </a:r>
          </a:p>
          <a:p>
            <a:pPr marL="914400" lvl="1" indent="-514350">
              <a:buFont typeface="+mj-lt"/>
              <a:buAutoNum type="arabicPeriod"/>
              <a:defRPr/>
            </a:pPr>
            <a:r>
              <a:rPr lang="en-US" sz="3000" b="1" i="1" dirty="0"/>
              <a:t>export</a:t>
            </a:r>
            <a:r>
              <a:rPr lang="en-US" sz="3000" dirty="0"/>
              <a:t> election data,</a:t>
            </a:r>
          </a:p>
          <a:p>
            <a:pPr marL="914400" lvl="1" indent="-514350">
              <a:buFont typeface="+mj-lt"/>
              <a:buAutoNum type="arabicPeriod"/>
              <a:defRPr/>
            </a:pPr>
            <a:r>
              <a:rPr lang="en-US" sz="3000" dirty="0"/>
              <a:t>archive election data, and </a:t>
            </a:r>
          </a:p>
          <a:p>
            <a:pPr marL="914400" lvl="1" indent="-514350">
              <a:buFont typeface="+mj-lt"/>
              <a:buAutoNum type="arabicPeriod"/>
              <a:defRPr/>
            </a:pPr>
            <a:r>
              <a:rPr lang="en-US" sz="3000" b="1" dirty="0"/>
              <a:t>produce records in support of audits</a:t>
            </a:r>
            <a:r>
              <a:rPr lang="en-US" sz="3000" dirty="0"/>
              <a:t>.”</a:t>
            </a:r>
            <a:endParaRPr lang="en-US" sz="2200" dirty="0"/>
          </a:p>
          <a:p>
            <a:pPr>
              <a:buFont typeface="Wingdings 2" panose="05020102010507070707" pitchFamily="18" charset="2"/>
              <a:buChar char=""/>
              <a:defRPr/>
            </a:pPr>
            <a:endParaRPr lang="en-US" sz="2400" dirty="0"/>
          </a:p>
          <a:p>
            <a:pPr>
              <a:buFont typeface="Wingdings 2" panose="05020102010507070707" pitchFamily="18" charset="2"/>
              <a:buChar char=""/>
              <a:defRPr/>
            </a:pPr>
            <a:endParaRPr lang="en-US" altLang="en-US" sz="2400" dirty="0"/>
          </a:p>
        </p:txBody>
      </p:sp>
      <p:sp>
        <p:nvSpPr>
          <p:cNvPr id="5" name="Footer Placeholder 4">
            <a:extLst>
              <a:ext uri="{FF2B5EF4-FFF2-40B4-BE49-F238E27FC236}">
                <a16:creationId xmlns:a16="http://schemas.microsoft.com/office/drawing/2014/main" id="{99D841F2-8F56-46E2-A616-91A475A0CAEE}"/>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1480088A-36E3-4038-9BD5-89AAD3AA63FD}"/>
              </a:ext>
            </a:extLst>
          </p:cNvPr>
          <p:cNvSpPr>
            <a:spLocks noGrp="1"/>
          </p:cNvSpPr>
          <p:nvPr>
            <p:ph type="sldNum" sz="quarter" idx="12"/>
          </p:nvPr>
        </p:nvSpPr>
        <p:spPr/>
        <p:txBody>
          <a:bodyPr/>
          <a:lstStyle/>
          <a:p>
            <a:pPr>
              <a:defRPr/>
            </a:pPr>
            <a:fld id="{1DE28338-1616-8449-AE46-995BAC2FF30D}" type="slidenum">
              <a:rPr lang="en-US" smtClean="0"/>
              <a:pPr>
                <a:defRPr/>
              </a:pPr>
              <a:t>11</a:t>
            </a:fld>
            <a:endParaRPr lang="en-US" dirty="0"/>
          </a:p>
        </p:txBody>
      </p:sp>
      <p:sp>
        <p:nvSpPr>
          <p:cNvPr id="8" name="Date Placeholder 3">
            <a:extLst>
              <a:ext uri="{FF2B5EF4-FFF2-40B4-BE49-F238E27FC236}">
                <a16:creationId xmlns:a16="http://schemas.microsoft.com/office/drawing/2014/main" id="{E61A2F2B-6B20-0847-B677-4087358D633B}"/>
              </a:ext>
            </a:extLst>
          </p:cNvPr>
          <p:cNvSpPr txBox="1">
            <a:spLocks/>
          </p:cNvSpPr>
          <p:nvPr/>
        </p:nvSpPr>
        <p:spPr>
          <a:xfrm>
            <a:off x="485775" y="6554787"/>
            <a:ext cx="2514600" cy="381000"/>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a:t> EAC Public Hearing March 27, 2020</a:t>
            </a:r>
          </a:p>
          <a:p>
            <a:pPr>
              <a:defRPr/>
            </a:pPr>
            <a:endParaRPr lang="en-US" dirty="0"/>
          </a:p>
        </p:txBody>
      </p:sp>
    </p:spTree>
    <p:extLst>
      <p:ext uri="{BB962C8B-B14F-4D97-AF65-F5344CB8AC3E}">
        <p14:creationId xmlns:p14="http://schemas.microsoft.com/office/powerpoint/2010/main" val="330884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NIST PWG's"/>
          <p:cNvSpPr/>
          <p:nvPr/>
        </p:nvSpPr>
        <p:spPr>
          <a:xfrm>
            <a:off x="3810000" y="4953000"/>
            <a:ext cx="5029200" cy="1752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descr="VVSG 2.0 (2020) Guidelines:&#10;Tap into as many experts as possible&#10;Get continual feedback"/>
          <p:cNvSpPr/>
          <p:nvPr/>
        </p:nvSpPr>
        <p:spPr bwMode="auto">
          <a:xfrm>
            <a:off x="228600" y="5067300"/>
            <a:ext cx="3327196" cy="1524000"/>
          </a:xfrm>
          <a:prstGeom prst="rect">
            <a:avLst/>
          </a:prstGeom>
          <a:solidFill>
            <a:srgbClr val="00337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lvl="1" indent="0" defTabSz="914400" eaLnBrk="0" fontAlgn="auto" latinLnBrk="0" hangingPunct="0">
              <a:lnSpc>
                <a:spcPct val="100000"/>
              </a:lnSpc>
              <a:spcBef>
                <a:spcPts val="0"/>
              </a:spcBef>
              <a:spcAft>
                <a:spcPts val="0"/>
              </a:spcAft>
              <a:buClrTx/>
              <a:buSzTx/>
              <a:buFontTx/>
              <a:buNone/>
              <a:tabLst/>
              <a:defRPr/>
            </a:pPr>
            <a:r>
              <a:rPr lang="en-US" b="1" i="1" kern="0" dirty="0">
                <a:solidFill>
                  <a:schemeClr val="bg1"/>
                </a:solidFill>
                <a:latin typeface="Arial" charset="0"/>
              </a:rPr>
              <a:t>VVSG 2.0 (2020) </a:t>
            </a:r>
            <a:r>
              <a:rPr kumimoji="0" lang="en-US" b="1" i="1" u="none" strike="noStrike" kern="0" cap="none" spc="0" normalizeH="0" baseline="0" noProof="0" dirty="0">
                <a:ln>
                  <a:noFill/>
                </a:ln>
                <a:solidFill>
                  <a:schemeClr val="bg1"/>
                </a:solidFill>
                <a:effectLst/>
                <a:uLnTx/>
                <a:uFillTx/>
                <a:latin typeface="Arial" charset="0"/>
                <a:ea typeface="+mn-ea"/>
                <a:cs typeface="+mn-cs"/>
              </a:rPr>
              <a:t>Guidelines </a:t>
            </a:r>
            <a:endParaRPr lang="en-US" kern="0" dirty="0">
              <a:solidFill>
                <a:schemeClr val="bg1"/>
              </a:solidFill>
              <a:latin typeface="Arial" charset="0"/>
            </a:endParaRPr>
          </a:p>
          <a:p>
            <a:pPr marL="457200" indent="-457200" eaLnBrk="0" hangingPunct="0">
              <a:buFont typeface="Wingdings" charset="2"/>
              <a:buChar char="Ø"/>
            </a:pPr>
            <a:r>
              <a:rPr lang="en-US" kern="0" dirty="0">
                <a:solidFill>
                  <a:schemeClr val="bg1"/>
                </a:solidFill>
                <a:latin typeface="Arial" charset="0"/>
              </a:rPr>
              <a:t>Tap into as many experts as possible</a:t>
            </a:r>
          </a:p>
          <a:p>
            <a:pPr marL="457200" indent="-457200" eaLnBrk="0" hangingPunct="0">
              <a:buFont typeface="Wingdings" charset="2"/>
              <a:buChar char="Ø"/>
            </a:pPr>
            <a:r>
              <a:rPr lang="en-US" kern="0" dirty="0">
                <a:solidFill>
                  <a:schemeClr val="bg1"/>
                </a:solidFill>
                <a:latin typeface="Arial" charset="0"/>
              </a:rPr>
              <a:t>Get continual feedback</a:t>
            </a:r>
          </a:p>
          <a:p>
            <a:pPr eaLnBrk="0" hangingPunct="0"/>
            <a:endParaRPr kumimoji="0" lang="en-US" b="0" i="0" u="none" strike="noStrike" kern="0" cap="none" spc="0" normalizeH="0" baseline="0" noProof="0" dirty="0">
              <a:ln>
                <a:noFill/>
              </a:ln>
              <a:solidFill>
                <a:schemeClr val="bg1"/>
              </a:solidFill>
              <a:effectLst/>
              <a:uLnTx/>
              <a:uFillTx/>
              <a:latin typeface="Arial" charset="0"/>
              <a:ea typeface="+mn-ea"/>
              <a:cs typeface="+mn-cs"/>
            </a:endParaRPr>
          </a:p>
        </p:txBody>
      </p:sp>
      <p:sp>
        <p:nvSpPr>
          <p:cNvPr id="2" name="Title 1"/>
          <p:cNvSpPr>
            <a:spLocks noGrp="1"/>
          </p:cNvSpPr>
          <p:nvPr>
            <p:ph type="title"/>
          </p:nvPr>
        </p:nvSpPr>
        <p:spPr>
          <a:xfrm>
            <a:off x="1524000" y="768626"/>
            <a:ext cx="5943600" cy="838200"/>
          </a:xfrm>
        </p:spPr>
        <p:txBody>
          <a:bodyPr>
            <a:normAutofit fontScale="90000"/>
          </a:bodyPr>
          <a:lstStyle/>
          <a:p>
            <a:r>
              <a:rPr lang="en-US" dirty="0"/>
              <a:t>VVSG 2.0 Development</a:t>
            </a:r>
          </a:p>
        </p:txBody>
      </p:sp>
      <p:graphicFrame>
        <p:nvGraphicFramePr>
          <p:cNvPr id="9" name="Diagram 8" descr="A diagram of the VVSG Development shows how the EAC is related to its standards board, the advisory board, the chair of the TGDC (who is also the NIST director), and then the relationship to NIST itself. A timeline for NIST VVSG versions 1.0, 2.0, and 1.1 is also shown in the years they were released: 2005, 2007, and 2015, respectively." title="Diagram of VVSG Development organizations"/>
          <p:cNvGraphicFramePr/>
          <p:nvPr>
            <p:extLst>
              <p:ext uri="{D42A27DB-BD31-4B8C-83A1-F6EECF244321}">
                <p14:modId xmlns:p14="http://schemas.microsoft.com/office/powerpoint/2010/main" val="3128171381"/>
              </p:ext>
            </p:extLst>
          </p:nvPr>
        </p:nvGraphicFramePr>
        <p:xfrm>
          <a:off x="540926" y="1676400"/>
          <a:ext cx="8153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2"/>
          <p:cNvSpPr>
            <a:spLocks noGrp="1"/>
          </p:cNvSpPr>
          <p:nvPr>
            <p:ph type="ftr" sz="quarter" idx="11"/>
          </p:nvPr>
        </p:nvSpPr>
        <p:spPr>
          <a:xfrm>
            <a:off x="76200" y="112486"/>
            <a:ext cx="2895600" cy="365125"/>
          </a:xfrm>
        </p:spPr>
        <p:txBody>
          <a:bodyPr/>
          <a:lstStyle/>
          <a:p>
            <a:r>
              <a:rPr lang="en-US" dirty="0"/>
              <a:t>Improving U.S. Voting Systems</a:t>
            </a:r>
          </a:p>
        </p:txBody>
      </p:sp>
      <p:sp>
        <p:nvSpPr>
          <p:cNvPr id="8" name="Rectangle 7" descr="Prior Voting Guidelines: &#10;VVSG 1.1 (2005)&#10;TGDC VVSG 2.0 (2007)&#10;VVSG 1.1 (2015)">
            <a:extLst>
              <a:ext uri="{FF2B5EF4-FFF2-40B4-BE49-F238E27FC236}">
                <a16:creationId xmlns:a16="http://schemas.microsoft.com/office/drawing/2014/main" id="{B3B2856B-0D05-A34F-9C08-0814F7DAE849}"/>
              </a:ext>
            </a:extLst>
          </p:cNvPr>
          <p:cNvSpPr/>
          <p:nvPr/>
        </p:nvSpPr>
        <p:spPr bwMode="auto">
          <a:xfrm>
            <a:off x="5903618" y="1606826"/>
            <a:ext cx="3127963" cy="1357815"/>
          </a:xfrm>
          <a:prstGeom prst="rect">
            <a:avLst/>
          </a:prstGeom>
          <a:solidFill>
            <a:srgbClr val="00337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en-US" b="1" i="1" u="none" strike="noStrike" kern="0" cap="none" spc="0" normalizeH="0" baseline="0" noProof="0" dirty="0">
                <a:ln>
                  <a:noFill/>
                </a:ln>
                <a:solidFill>
                  <a:schemeClr val="bg1"/>
                </a:solidFill>
                <a:effectLst/>
                <a:uLnTx/>
                <a:uFillTx/>
                <a:latin typeface="Arial" charset="0"/>
                <a:ea typeface="+mn-ea"/>
                <a:cs typeface="+mn-cs"/>
              </a:rPr>
              <a:t>Prior Voting Guidelines </a:t>
            </a:r>
          </a:p>
          <a:p>
            <a:pPr marL="457200" indent="-457200" eaLnBrk="0" hangingPunct="0">
              <a:buFont typeface="Wingdings" charset="2"/>
              <a:buChar char="Ø"/>
            </a:pPr>
            <a:r>
              <a:rPr lang="en-US" kern="0" dirty="0">
                <a:solidFill>
                  <a:schemeClr val="bg1"/>
                </a:solidFill>
                <a:latin typeface="Arial" charset="0"/>
              </a:rPr>
              <a:t>VVSG 1.0 (2005)</a:t>
            </a:r>
          </a:p>
          <a:p>
            <a:pPr marL="457200" indent="-457200" eaLnBrk="0" hangingPunct="0">
              <a:buFont typeface="Wingdings" charset="2"/>
              <a:buChar char="Ø"/>
            </a:pPr>
            <a:r>
              <a:rPr lang="en-US" kern="0" dirty="0">
                <a:solidFill>
                  <a:schemeClr val="bg1"/>
                </a:solidFill>
                <a:latin typeface="Arial" charset="0"/>
              </a:rPr>
              <a:t>TGDC VVSG 2.0 (2007)</a:t>
            </a:r>
          </a:p>
          <a:p>
            <a:pPr marL="457200" indent="-457200" eaLnBrk="0" hangingPunct="0">
              <a:buFont typeface="Wingdings" charset="2"/>
              <a:buChar char="Ø"/>
            </a:pPr>
            <a:r>
              <a:rPr lang="en-US" kern="0" dirty="0">
                <a:solidFill>
                  <a:schemeClr val="bg1"/>
                </a:solidFill>
                <a:latin typeface="Arial" charset="0"/>
              </a:rPr>
              <a:t>VVSG 1.1 (2015)</a:t>
            </a:r>
          </a:p>
          <a:p>
            <a:pPr eaLnBrk="0" hangingPunct="0"/>
            <a:endParaRPr kumimoji="0" lang="en-US" b="0" i="0" u="none" strike="noStrike" kern="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48257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Improving U.S. Voting Systems</a:t>
            </a:r>
          </a:p>
        </p:txBody>
      </p:sp>
      <p:sp>
        <p:nvSpPr>
          <p:cNvPr id="4" name="Slide Number Placeholder 3"/>
          <p:cNvSpPr>
            <a:spLocks noGrp="1"/>
          </p:cNvSpPr>
          <p:nvPr>
            <p:ph type="sldNum" sz="quarter" idx="12"/>
          </p:nvPr>
        </p:nvSpPr>
        <p:spPr/>
        <p:txBody>
          <a:bodyPr/>
          <a:lstStyle/>
          <a:p>
            <a:fld id="{249A0C67-5DA6-4873-9A26-0C4F2157A452}" type="slidenum">
              <a:rPr lang="en-US" smtClean="0"/>
              <a:pPr/>
              <a:t>13</a:t>
            </a:fld>
            <a:endParaRPr lang="en-US" dirty="0"/>
          </a:p>
        </p:txBody>
      </p:sp>
      <p:sp>
        <p:nvSpPr>
          <p:cNvPr id="5" name="Content Placeholder 4"/>
          <p:cNvSpPr>
            <a:spLocks noGrp="1"/>
          </p:cNvSpPr>
          <p:nvPr>
            <p:ph idx="1"/>
          </p:nvPr>
        </p:nvSpPr>
        <p:spPr/>
        <p:txBody>
          <a:bodyPr>
            <a:normAutofit fontScale="85000" lnSpcReduction="20000"/>
          </a:bodyPr>
          <a:lstStyle/>
          <a:p>
            <a:pPr marL="0" indent="0">
              <a:buClr>
                <a:schemeClr val="accent1">
                  <a:lumMod val="50000"/>
                </a:schemeClr>
              </a:buClr>
              <a:buNone/>
            </a:pPr>
            <a:r>
              <a:rPr lang="en-US" b="1" u="sng" dirty="0"/>
              <a:t>Election Groups</a:t>
            </a:r>
            <a:r>
              <a:rPr lang="en-US" dirty="0"/>
              <a:t> </a:t>
            </a:r>
          </a:p>
          <a:p>
            <a:pPr>
              <a:buClr>
                <a:schemeClr val="accent1">
                  <a:lumMod val="50000"/>
                </a:schemeClr>
              </a:buClr>
            </a:pPr>
            <a:r>
              <a:rPr lang="en-US" dirty="0"/>
              <a:t>Developed election process models that served as the basis for use cases and  the core functions</a:t>
            </a:r>
          </a:p>
          <a:p>
            <a:pPr lvl="1">
              <a:buClr>
                <a:schemeClr val="accent1">
                  <a:lumMod val="50000"/>
                </a:schemeClr>
              </a:buClr>
            </a:pPr>
            <a:r>
              <a:rPr lang="en-US" dirty="0"/>
              <a:t>Pre-Election (103 members)</a:t>
            </a:r>
          </a:p>
          <a:p>
            <a:pPr lvl="1">
              <a:buClr>
                <a:schemeClr val="accent1">
                  <a:lumMod val="50000"/>
                </a:schemeClr>
              </a:buClr>
            </a:pPr>
            <a:r>
              <a:rPr lang="en-US" dirty="0"/>
              <a:t>Election: (107 members)</a:t>
            </a:r>
          </a:p>
          <a:p>
            <a:pPr lvl="1">
              <a:buClr>
                <a:schemeClr val="accent1">
                  <a:lumMod val="50000"/>
                </a:schemeClr>
              </a:buClr>
            </a:pPr>
            <a:r>
              <a:rPr lang="en-US" dirty="0"/>
              <a:t>Post-Election: (96 members)</a:t>
            </a:r>
          </a:p>
          <a:p>
            <a:pPr marL="457200" lvl="1" indent="0">
              <a:buClr>
                <a:schemeClr val="accent1">
                  <a:lumMod val="50000"/>
                </a:schemeClr>
              </a:buClr>
              <a:buNone/>
            </a:pPr>
            <a:endParaRPr lang="en-US" dirty="0"/>
          </a:p>
          <a:p>
            <a:pPr marL="0" indent="0">
              <a:buClr>
                <a:schemeClr val="accent1">
                  <a:lumMod val="50000"/>
                </a:schemeClr>
              </a:buClr>
              <a:buNone/>
            </a:pPr>
            <a:r>
              <a:rPr lang="en-US" b="1" u="sng" dirty="0"/>
              <a:t>Constituency Groups</a:t>
            </a:r>
            <a:endParaRPr lang="en-US" dirty="0"/>
          </a:p>
          <a:p>
            <a:pPr>
              <a:buClr>
                <a:schemeClr val="accent1">
                  <a:lumMod val="50000"/>
                </a:schemeClr>
              </a:buClr>
            </a:pPr>
            <a:r>
              <a:rPr lang="en-US" dirty="0"/>
              <a:t>Conducted gap analyses and developed draft VVSG 2.0 Principles and Guidelines</a:t>
            </a:r>
            <a:endParaRPr lang="en-US" b="1" u="sng" dirty="0"/>
          </a:p>
          <a:p>
            <a:pPr lvl="1">
              <a:buClr>
                <a:schemeClr val="accent1">
                  <a:lumMod val="50000"/>
                </a:schemeClr>
              </a:buClr>
            </a:pPr>
            <a:r>
              <a:rPr lang="en-US" dirty="0"/>
              <a:t>U&amp;A (105 members)</a:t>
            </a:r>
          </a:p>
          <a:p>
            <a:pPr lvl="1">
              <a:buClr>
                <a:schemeClr val="accent1">
                  <a:lumMod val="50000"/>
                </a:schemeClr>
              </a:buClr>
            </a:pPr>
            <a:r>
              <a:rPr lang="en-US" dirty="0"/>
              <a:t>Cybersecurity (121 members)</a:t>
            </a:r>
          </a:p>
          <a:p>
            <a:pPr lvl="1">
              <a:buClr>
                <a:schemeClr val="accent1">
                  <a:lumMod val="50000"/>
                </a:schemeClr>
              </a:buClr>
            </a:pPr>
            <a:r>
              <a:rPr lang="en-US" dirty="0"/>
              <a:t>Interoperability (158 members)</a:t>
            </a:r>
          </a:p>
          <a:p>
            <a:pPr lvl="1">
              <a:buClr>
                <a:schemeClr val="accent1">
                  <a:lumMod val="50000"/>
                </a:schemeClr>
              </a:buClr>
            </a:pPr>
            <a:r>
              <a:rPr lang="en-US" dirty="0"/>
              <a:t>Testing (84 members)</a:t>
            </a:r>
          </a:p>
          <a:p>
            <a:pPr lvl="1">
              <a:buClr>
                <a:schemeClr val="accent1">
                  <a:lumMod val="50000"/>
                </a:schemeClr>
              </a:buClr>
            </a:pPr>
            <a:endParaRPr lang="en-US" b="1" u="sng" dirty="0"/>
          </a:p>
        </p:txBody>
      </p:sp>
      <p:sp>
        <p:nvSpPr>
          <p:cNvPr id="6" name="Title 5"/>
          <p:cNvSpPr>
            <a:spLocks noGrp="1"/>
          </p:cNvSpPr>
          <p:nvPr>
            <p:ph type="title"/>
          </p:nvPr>
        </p:nvSpPr>
        <p:spPr>
          <a:ln>
            <a:noFill/>
          </a:ln>
        </p:spPr>
        <p:txBody>
          <a:bodyPr>
            <a:normAutofit fontScale="90000"/>
          </a:bodyPr>
          <a:lstStyle/>
          <a:p>
            <a:r>
              <a:rPr lang="en-US" dirty="0"/>
              <a:t>NIST-EAC Public Working Groups</a:t>
            </a:r>
          </a:p>
        </p:txBody>
      </p:sp>
    </p:spTree>
    <p:extLst>
      <p:ext uri="{BB962C8B-B14F-4D97-AF65-F5344CB8AC3E}">
        <p14:creationId xmlns:p14="http://schemas.microsoft.com/office/powerpoint/2010/main" val="52138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838200"/>
            <a:ext cx="8229600" cy="1143000"/>
          </a:xfrm>
        </p:spPr>
        <p:txBody>
          <a:bodyPr>
            <a:normAutofit fontScale="90000"/>
          </a:bodyPr>
          <a:lstStyle/>
          <a:p>
            <a:r>
              <a:rPr lang="en-US" dirty="0"/>
              <a:t>VVSG 2.0: Principles &amp; Guidelines</a:t>
            </a:r>
            <a:r>
              <a:rPr lang="en-US" baseline="30000" dirty="0"/>
              <a:t>*</a:t>
            </a:r>
          </a:p>
        </p:txBody>
      </p:sp>
      <p:sp>
        <p:nvSpPr>
          <p:cNvPr id="8" name="Footer Placeholder 7"/>
          <p:cNvSpPr>
            <a:spLocks noGrp="1"/>
          </p:cNvSpPr>
          <p:nvPr>
            <p:ph type="ftr" sz="quarter" idx="11"/>
          </p:nvPr>
        </p:nvSpPr>
        <p:spPr/>
        <p:txBody>
          <a:bodyPr/>
          <a:lstStyle/>
          <a:p>
            <a:r>
              <a:rPr lang="en-US"/>
              <a:t>Improving U.S. Voting Systems</a:t>
            </a:r>
            <a:endParaRPr lang="en-US" dirty="0"/>
          </a:p>
        </p:txBody>
      </p:sp>
      <p:sp>
        <p:nvSpPr>
          <p:cNvPr id="9" name="Slide Number Placeholder 8"/>
          <p:cNvSpPr>
            <a:spLocks noGrp="1"/>
          </p:cNvSpPr>
          <p:nvPr>
            <p:ph type="sldNum" sz="quarter" idx="12"/>
          </p:nvPr>
        </p:nvSpPr>
        <p:spPr/>
        <p:txBody>
          <a:bodyPr/>
          <a:lstStyle/>
          <a:p>
            <a:fld id="{249A0C67-5DA6-4873-9A26-0C4F2157A452}" type="slidenum">
              <a:rPr lang="en-US" smtClean="0"/>
              <a:t>14</a:t>
            </a:fld>
            <a:endParaRPr lang="en-US"/>
          </a:p>
        </p:txBody>
      </p:sp>
      <p:graphicFrame>
        <p:nvGraphicFramePr>
          <p:cNvPr id="10" name="Table 9"/>
          <p:cNvGraphicFramePr>
            <a:graphicFrameLocks noGrp="1"/>
          </p:cNvGraphicFramePr>
          <p:nvPr/>
        </p:nvGraphicFramePr>
        <p:xfrm>
          <a:off x="228599" y="1981200"/>
          <a:ext cx="4305301" cy="365252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620100816"/>
                    </a:ext>
                  </a:extLst>
                </a:gridCol>
                <a:gridCol w="2667000">
                  <a:extLst>
                    <a:ext uri="{9D8B030D-6E8A-4147-A177-3AD203B41FA5}">
                      <a16:colId xmlns:a16="http://schemas.microsoft.com/office/drawing/2014/main" val="3684584460"/>
                    </a:ext>
                  </a:extLst>
                </a:gridCol>
                <a:gridCol w="1333500">
                  <a:extLst>
                    <a:ext uri="{9D8B030D-6E8A-4147-A177-3AD203B41FA5}">
                      <a16:colId xmlns:a16="http://schemas.microsoft.com/office/drawing/2014/main" val="2853085513"/>
                    </a:ext>
                  </a:extLst>
                </a:gridCol>
              </a:tblGrid>
              <a:tr h="370840">
                <a:tc>
                  <a:txBody>
                    <a:bodyPr/>
                    <a:lstStyle/>
                    <a:p>
                      <a:endParaRPr lang="en-US" sz="1600" dirty="0"/>
                    </a:p>
                  </a:txBody>
                  <a:tcPr/>
                </a:tc>
                <a:tc>
                  <a:txBody>
                    <a:bodyPr/>
                    <a:lstStyle/>
                    <a:p>
                      <a:r>
                        <a:rPr lang="en-US" sz="1600" dirty="0"/>
                        <a:t>Principle</a:t>
                      </a:r>
                    </a:p>
                  </a:txBody>
                  <a:tcPr/>
                </a:tc>
                <a:tc>
                  <a:txBody>
                    <a:bodyPr/>
                    <a:lstStyle/>
                    <a:p>
                      <a:pPr algn="ctr"/>
                      <a:r>
                        <a:rPr lang="en-US" sz="1600" dirty="0"/>
                        <a:t>Guidelines</a:t>
                      </a:r>
                    </a:p>
                  </a:txBody>
                  <a:tcPr/>
                </a:tc>
                <a:extLst>
                  <a:ext uri="{0D108BD9-81ED-4DB2-BD59-A6C34878D82A}">
                    <a16:rowId xmlns:a16="http://schemas.microsoft.com/office/drawing/2014/main" val="601689589"/>
                  </a:ext>
                </a:extLst>
              </a:tr>
              <a:tr h="370840">
                <a:tc>
                  <a:txBody>
                    <a:bodyPr/>
                    <a:lstStyle/>
                    <a:p>
                      <a:r>
                        <a:rPr lang="en-US" sz="1800" dirty="0"/>
                        <a:t>1</a:t>
                      </a:r>
                    </a:p>
                    <a:p>
                      <a:endParaRPr lang="en-US" sz="1800" dirty="0"/>
                    </a:p>
                  </a:txBody>
                  <a:tcPr/>
                </a:tc>
                <a:tc>
                  <a:txBody>
                    <a:bodyPr/>
                    <a:lstStyle/>
                    <a:p>
                      <a:r>
                        <a:rPr lang="en-US" sz="1600" dirty="0"/>
                        <a:t>High</a:t>
                      </a:r>
                      <a:r>
                        <a:rPr lang="en-US" sz="1600" baseline="0" dirty="0"/>
                        <a:t> Quality Design</a:t>
                      </a:r>
                      <a:endParaRPr lang="en-US" sz="1600" dirty="0"/>
                    </a:p>
                  </a:txBody>
                  <a:tcPr/>
                </a:tc>
                <a:tc>
                  <a:txBody>
                    <a:bodyPr/>
                    <a:lstStyle/>
                    <a:p>
                      <a:pPr algn="ctr"/>
                      <a:r>
                        <a:rPr lang="en-US" sz="1800" dirty="0"/>
                        <a:t>3</a:t>
                      </a:r>
                    </a:p>
                  </a:txBody>
                  <a:tcPr/>
                </a:tc>
                <a:extLst>
                  <a:ext uri="{0D108BD9-81ED-4DB2-BD59-A6C34878D82A}">
                    <a16:rowId xmlns:a16="http://schemas.microsoft.com/office/drawing/2014/main" val="1402540893"/>
                  </a:ext>
                </a:extLst>
              </a:tr>
              <a:tr h="370840">
                <a:tc>
                  <a:txBody>
                    <a:bodyPr/>
                    <a:lstStyle/>
                    <a:p>
                      <a:r>
                        <a:rPr lang="en-US" sz="1800" dirty="0"/>
                        <a:t>2</a:t>
                      </a:r>
                    </a:p>
                  </a:txBody>
                  <a:tcPr/>
                </a:tc>
                <a:tc>
                  <a:txBody>
                    <a:bodyPr/>
                    <a:lstStyle/>
                    <a:p>
                      <a:r>
                        <a:rPr lang="en-US" sz="1600" dirty="0"/>
                        <a:t>High Quality Implementation</a:t>
                      </a:r>
                    </a:p>
                  </a:txBody>
                  <a:tcPr/>
                </a:tc>
                <a:tc>
                  <a:txBody>
                    <a:bodyPr/>
                    <a:lstStyle/>
                    <a:p>
                      <a:pPr algn="ctr"/>
                      <a:r>
                        <a:rPr lang="en-US" sz="1800" dirty="0"/>
                        <a:t>7</a:t>
                      </a:r>
                    </a:p>
                  </a:txBody>
                  <a:tcPr/>
                </a:tc>
                <a:extLst>
                  <a:ext uri="{0D108BD9-81ED-4DB2-BD59-A6C34878D82A}">
                    <a16:rowId xmlns:a16="http://schemas.microsoft.com/office/drawing/2014/main" val="937663490"/>
                  </a:ext>
                </a:extLst>
              </a:tr>
              <a:tr h="370840">
                <a:tc>
                  <a:txBody>
                    <a:bodyPr/>
                    <a:lstStyle/>
                    <a:p>
                      <a:r>
                        <a:rPr lang="en-US" sz="1800" dirty="0"/>
                        <a:t>3</a:t>
                      </a:r>
                    </a:p>
                  </a:txBody>
                  <a:tcPr/>
                </a:tc>
                <a:tc>
                  <a:txBody>
                    <a:bodyPr/>
                    <a:lstStyle/>
                    <a:p>
                      <a:r>
                        <a:rPr lang="en-US" sz="1600" dirty="0"/>
                        <a:t>Transparency</a:t>
                      </a:r>
                    </a:p>
                  </a:txBody>
                  <a:tcPr/>
                </a:tc>
                <a:tc>
                  <a:txBody>
                    <a:bodyPr/>
                    <a:lstStyle/>
                    <a:p>
                      <a:pPr algn="ctr"/>
                      <a:r>
                        <a:rPr lang="en-US" sz="1800" dirty="0"/>
                        <a:t>3</a:t>
                      </a:r>
                    </a:p>
                  </a:txBody>
                  <a:tcPr/>
                </a:tc>
                <a:extLst>
                  <a:ext uri="{0D108BD9-81ED-4DB2-BD59-A6C34878D82A}">
                    <a16:rowId xmlns:a16="http://schemas.microsoft.com/office/drawing/2014/main" val="1445526624"/>
                  </a:ext>
                </a:extLst>
              </a:tr>
              <a:tr h="370840">
                <a:tc>
                  <a:txBody>
                    <a:bodyPr/>
                    <a:lstStyle/>
                    <a:p>
                      <a:r>
                        <a:rPr lang="en-US" sz="1800" dirty="0"/>
                        <a:t>4</a:t>
                      </a:r>
                    </a:p>
                  </a:txBody>
                  <a:tcPr/>
                </a:tc>
                <a:tc>
                  <a:txBody>
                    <a:bodyPr/>
                    <a:lstStyle/>
                    <a:p>
                      <a:r>
                        <a:rPr lang="en-US" sz="1600" dirty="0"/>
                        <a:t>Interoperability</a:t>
                      </a:r>
                    </a:p>
                  </a:txBody>
                  <a:tcPr/>
                </a:tc>
                <a:tc>
                  <a:txBody>
                    <a:bodyPr/>
                    <a:lstStyle/>
                    <a:p>
                      <a:pPr algn="ctr"/>
                      <a:r>
                        <a:rPr lang="en-US" sz="1800" dirty="0"/>
                        <a:t>4</a:t>
                      </a:r>
                    </a:p>
                  </a:txBody>
                  <a:tcPr/>
                </a:tc>
                <a:extLst>
                  <a:ext uri="{0D108BD9-81ED-4DB2-BD59-A6C34878D82A}">
                    <a16:rowId xmlns:a16="http://schemas.microsoft.com/office/drawing/2014/main" val="2911500702"/>
                  </a:ext>
                </a:extLst>
              </a:tr>
              <a:tr h="370840">
                <a:tc>
                  <a:txBody>
                    <a:bodyPr/>
                    <a:lstStyle/>
                    <a:p>
                      <a:r>
                        <a:rPr lang="en-US" sz="1800" baseline="0" dirty="0"/>
                        <a:t>5</a:t>
                      </a:r>
                    </a:p>
                  </a:txBody>
                  <a:tcPr/>
                </a:tc>
                <a:tc>
                  <a:txBody>
                    <a:bodyPr/>
                    <a:lstStyle/>
                    <a:p>
                      <a:r>
                        <a:rPr lang="en-US" sz="1600" dirty="0"/>
                        <a:t>Equivalent</a:t>
                      </a:r>
                      <a:r>
                        <a:rPr lang="en-US" sz="1600" baseline="0" dirty="0"/>
                        <a:t> and Consistent Voter Access</a:t>
                      </a:r>
                    </a:p>
                  </a:txBody>
                  <a:tcPr/>
                </a:tc>
                <a:tc>
                  <a:txBody>
                    <a:bodyPr/>
                    <a:lstStyle/>
                    <a:p>
                      <a:pPr algn="ctr"/>
                      <a:r>
                        <a:rPr lang="en-US" sz="1800" dirty="0"/>
                        <a:t>2</a:t>
                      </a:r>
                    </a:p>
                  </a:txBody>
                  <a:tcPr/>
                </a:tc>
                <a:extLst>
                  <a:ext uri="{0D108BD9-81ED-4DB2-BD59-A6C34878D82A}">
                    <a16:rowId xmlns:a16="http://schemas.microsoft.com/office/drawing/2014/main" val="1219261478"/>
                  </a:ext>
                </a:extLst>
              </a:tr>
              <a:tr h="370840">
                <a:tc>
                  <a:txBody>
                    <a:bodyPr/>
                    <a:lstStyle/>
                    <a:p>
                      <a:r>
                        <a:rPr lang="en-US" sz="1800" dirty="0"/>
                        <a:t>6</a:t>
                      </a:r>
                    </a:p>
                  </a:txBody>
                  <a:tcPr/>
                </a:tc>
                <a:tc>
                  <a:txBody>
                    <a:bodyPr/>
                    <a:lstStyle/>
                    <a:p>
                      <a:r>
                        <a:rPr lang="en-US" sz="1600" dirty="0"/>
                        <a:t>Voter Privacy</a:t>
                      </a:r>
                    </a:p>
                  </a:txBody>
                  <a:tcPr/>
                </a:tc>
                <a:tc>
                  <a:txBody>
                    <a:bodyPr/>
                    <a:lstStyle/>
                    <a:p>
                      <a:pPr algn="ctr"/>
                      <a:r>
                        <a:rPr lang="en-US" sz="1800" dirty="0"/>
                        <a:t>2</a:t>
                      </a:r>
                    </a:p>
                  </a:txBody>
                  <a:tcPr/>
                </a:tc>
                <a:extLst>
                  <a:ext uri="{0D108BD9-81ED-4DB2-BD59-A6C34878D82A}">
                    <a16:rowId xmlns:a16="http://schemas.microsoft.com/office/drawing/2014/main" val="3986467052"/>
                  </a:ext>
                </a:extLst>
              </a:tr>
              <a:tr h="370840">
                <a:tc>
                  <a:txBody>
                    <a:bodyPr/>
                    <a:lstStyle/>
                    <a:p>
                      <a:r>
                        <a:rPr lang="en-US" sz="1800" dirty="0"/>
                        <a:t>7</a:t>
                      </a:r>
                    </a:p>
                  </a:txBody>
                  <a:tcPr/>
                </a:tc>
                <a:tc>
                  <a:txBody>
                    <a:bodyPr/>
                    <a:lstStyle/>
                    <a:p>
                      <a:r>
                        <a:rPr lang="en-US" sz="1600" dirty="0"/>
                        <a:t>Marked, Verified, and Cast as Intended</a:t>
                      </a:r>
                    </a:p>
                  </a:txBody>
                  <a:tcPr/>
                </a:tc>
                <a:tc>
                  <a:txBody>
                    <a:bodyPr/>
                    <a:lstStyle/>
                    <a:p>
                      <a:pPr algn="ctr"/>
                      <a:r>
                        <a:rPr lang="en-US" sz="1800" dirty="0"/>
                        <a:t>3</a:t>
                      </a:r>
                    </a:p>
                  </a:txBody>
                  <a:tcPr/>
                </a:tc>
                <a:extLst>
                  <a:ext uri="{0D108BD9-81ED-4DB2-BD59-A6C34878D82A}">
                    <a16:rowId xmlns:a16="http://schemas.microsoft.com/office/drawing/2014/main" val="377102081"/>
                  </a:ext>
                </a:extLst>
              </a:tr>
            </a:tbl>
          </a:graphicData>
        </a:graphic>
      </p:graphicFrame>
      <p:graphicFrame>
        <p:nvGraphicFramePr>
          <p:cNvPr id="11" name="Table 10"/>
          <p:cNvGraphicFramePr>
            <a:graphicFrameLocks noGrp="1"/>
          </p:cNvGraphicFramePr>
          <p:nvPr/>
        </p:nvGraphicFramePr>
        <p:xfrm>
          <a:off x="4762501" y="1981200"/>
          <a:ext cx="4152900" cy="3545840"/>
        </p:xfrm>
        <a:graphic>
          <a:graphicData uri="http://schemas.openxmlformats.org/drawingml/2006/table">
            <a:tbl>
              <a:tblPr firstRow="1" bandRow="1">
                <a:tableStyleId>{5C22544A-7EE6-4342-B048-85BDC9FD1C3A}</a:tableStyleId>
              </a:tblPr>
              <a:tblGrid>
                <a:gridCol w="419099">
                  <a:extLst>
                    <a:ext uri="{9D8B030D-6E8A-4147-A177-3AD203B41FA5}">
                      <a16:colId xmlns:a16="http://schemas.microsoft.com/office/drawing/2014/main" val="3491492660"/>
                    </a:ext>
                  </a:extLst>
                </a:gridCol>
                <a:gridCol w="2590800">
                  <a:extLst>
                    <a:ext uri="{9D8B030D-6E8A-4147-A177-3AD203B41FA5}">
                      <a16:colId xmlns:a16="http://schemas.microsoft.com/office/drawing/2014/main" val="3684584460"/>
                    </a:ext>
                  </a:extLst>
                </a:gridCol>
                <a:gridCol w="1143001">
                  <a:extLst>
                    <a:ext uri="{9D8B030D-6E8A-4147-A177-3AD203B41FA5}">
                      <a16:colId xmlns:a16="http://schemas.microsoft.com/office/drawing/2014/main" val="2853085513"/>
                    </a:ext>
                  </a:extLst>
                </a:gridCol>
              </a:tblGrid>
              <a:tr h="370840">
                <a:tc>
                  <a:txBody>
                    <a:bodyPr/>
                    <a:lstStyle/>
                    <a:p>
                      <a:endParaRPr lang="en-US" sz="1600" dirty="0"/>
                    </a:p>
                  </a:txBody>
                  <a:tcPr/>
                </a:tc>
                <a:tc>
                  <a:txBody>
                    <a:bodyPr/>
                    <a:lstStyle/>
                    <a:p>
                      <a:r>
                        <a:rPr lang="en-US" sz="1600" dirty="0"/>
                        <a:t>Principle</a:t>
                      </a:r>
                    </a:p>
                  </a:txBody>
                  <a:tcPr/>
                </a:tc>
                <a:tc>
                  <a:txBody>
                    <a:bodyPr/>
                    <a:lstStyle/>
                    <a:p>
                      <a:pPr algn="ctr"/>
                      <a:r>
                        <a:rPr lang="en-US" sz="1600" dirty="0"/>
                        <a:t>Guidelines</a:t>
                      </a:r>
                    </a:p>
                  </a:txBody>
                  <a:tcPr/>
                </a:tc>
                <a:extLst>
                  <a:ext uri="{0D108BD9-81ED-4DB2-BD59-A6C34878D82A}">
                    <a16:rowId xmlns:a16="http://schemas.microsoft.com/office/drawing/2014/main" val="601689589"/>
                  </a:ext>
                </a:extLst>
              </a:tr>
              <a:tr h="370840">
                <a:tc>
                  <a:txBody>
                    <a:bodyPr/>
                    <a:lstStyle/>
                    <a:p>
                      <a:r>
                        <a:rPr lang="en-US" sz="1600" dirty="0"/>
                        <a:t>8</a:t>
                      </a:r>
                    </a:p>
                  </a:txBody>
                  <a:tcPr/>
                </a:tc>
                <a:tc>
                  <a:txBody>
                    <a:bodyPr/>
                    <a:lstStyle/>
                    <a:p>
                      <a:r>
                        <a:rPr lang="en-US" sz="1600" dirty="0"/>
                        <a:t>Robust, Safe, Usable, and Accessible</a:t>
                      </a:r>
                    </a:p>
                  </a:txBody>
                  <a:tcPr/>
                </a:tc>
                <a:tc>
                  <a:txBody>
                    <a:bodyPr/>
                    <a:lstStyle/>
                    <a:p>
                      <a:pPr algn="ctr"/>
                      <a:r>
                        <a:rPr lang="en-US" sz="1600" dirty="0"/>
                        <a:t>3</a:t>
                      </a:r>
                    </a:p>
                  </a:txBody>
                  <a:tcPr/>
                </a:tc>
                <a:extLst>
                  <a:ext uri="{0D108BD9-81ED-4DB2-BD59-A6C34878D82A}">
                    <a16:rowId xmlns:a16="http://schemas.microsoft.com/office/drawing/2014/main" val="3186518695"/>
                  </a:ext>
                </a:extLst>
              </a:tr>
              <a:tr h="370840">
                <a:tc>
                  <a:txBody>
                    <a:bodyPr/>
                    <a:lstStyle/>
                    <a:p>
                      <a:r>
                        <a:rPr lang="en-US" sz="1600" dirty="0"/>
                        <a:t>9</a:t>
                      </a:r>
                    </a:p>
                  </a:txBody>
                  <a:tcPr/>
                </a:tc>
                <a:tc>
                  <a:txBody>
                    <a:bodyPr/>
                    <a:lstStyle/>
                    <a:p>
                      <a:r>
                        <a:rPr lang="en-US" sz="1600" dirty="0"/>
                        <a:t>Auditability</a:t>
                      </a:r>
                    </a:p>
                  </a:txBody>
                  <a:tcPr/>
                </a:tc>
                <a:tc>
                  <a:txBody>
                    <a:bodyPr/>
                    <a:lstStyle/>
                    <a:p>
                      <a:pPr algn="ctr"/>
                      <a:r>
                        <a:rPr lang="en-US" sz="1600" dirty="0"/>
                        <a:t>4</a:t>
                      </a:r>
                    </a:p>
                  </a:txBody>
                  <a:tcPr/>
                </a:tc>
                <a:extLst>
                  <a:ext uri="{0D108BD9-81ED-4DB2-BD59-A6C34878D82A}">
                    <a16:rowId xmlns:a16="http://schemas.microsoft.com/office/drawing/2014/main" val="2640748831"/>
                  </a:ext>
                </a:extLst>
              </a:tr>
              <a:tr h="370840">
                <a:tc>
                  <a:txBody>
                    <a:bodyPr/>
                    <a:lstStyle/>
                    <a:p>
                      <a:r>
                        <a:rPr lang="en-US" sz="1600" dirty="0"/>
                        <a:t>10</a:t>
                      </a:r>
                    </a:p>
                  </a:txBody>
                  <a:tcPr/>
                </a:tc>
                <a:tc>
                  <a:txBody>
                    <a:bodyPr/>
                    <a:lstStyle/>
                    <a:p>
                      <a:r>
                        <a:rPr lang="en-US" sz="1600" dirty="0"/>
                        <a:t>Ballot Secrecy</a:t>
                      </a:r>
                    </a:p>
                  </a:txBody>
                  <a:tcPr/>
                </a:tc>
                <a:tc>
                  <a:txBody>
                    <a:bodyPr/>
                    <a:lstStyle/>
                    <a:p>
                      <a:pPr algn="ctr"/>
                      <a:r>
                        <a:rPr lang="en-US" sz="1600" dirty="0"/>
                        <a:t>2</a:t>
                      </a:r>
                    </a:p>
                  </a:txBody>
                  <a:tcPr/>
                </a:tc>
                <a:extLst>
                  <a:ext uri="{0D108BD9-81ED-4DB2-BD59-A6C34878D82A}">
                    <a16:rowId xmlns:a16="http://schemas.microsoft.com/office/drawing/2014/main" val="2318341960"/>
                  </a:ext>
                </a:extLst>
              </a:tr>
              <a:tr h="370840">
                <a:tc>
                  <a:txBody>
                    <a:bodyPr/>
                    <a:lstStyle/>
                    <a:p>
                      <a:r>
                        <a:rPr lang="en-US" sz="1600" dirty="0"/>
                        <a:t>11</a:t>
                      </a:r>
                    </a:p>
                  </a:txBody>
                  <a:tcPr/>
                </a:tc>
                <a:tc>
                  <a:txBody>
                    <a:bodyPr/>
                    <a:lstStyle/>
                    <a:p>
                      <a:r>
                        <a:rPr lang="en-US" sz="1600" dirty="0"/>
                        <a:t>Access Control</a:t>
                      </a:r>
                    </a:p>
                  </a:txBody>
                  <a:tcPr/>
                </a:tc>
                <a:tc>
                  <a:txBody>
                    <a:bodyPr/>
                    <a:lstStyle/>
                    <a:p>
                      <a:pPr algn="ctr"/>
                      <a:r>
                        <a:rPr lang="en-US" sz="1600" dirty="0"/>
                        <a:t>5</a:t>
                      </a:r>
                    </a:p>
                  </a:txBody>
                  <a:tcPr/>
                </a:tc>
                <a:extLst>
                  <a:ext uri="{0D108BD9-81ED-4DB2-BD59-A6C34878D82A}">
                    <a16:rowId xmlns:a16="http://schemas.microsoft.com/office/drawing/2014/main" val="3657631195"/>
                  </a:ext>
                </a:extLst>
              </a:tr>
              <a:tr h="370840">
                <a:tc>
                  <a:txBody>
                    <a:bodyPr/>
                    <a:lstStyle/>
                    <a:p>
                      <a:r>
                        <a:rPr lang="en-US" sz="1600" dirty="0"/>
                        <a:t>12</a:t>
                      </a:r>
                    </a:p>
                  </a:txBody>
                  <a:tcPr/>
                </a:tc>
                <a:tc>
                  <a:txBody>
                    <a:bodyPr/>
                    <a:lstStyle/>
                    <a:p>
                      <a:r>
                        <a:rPr lang="en-US" sz="1600" dirty="0"/>
                        <a:t>Physical Security</a:t>
                      </a:r>
                    </a:p>
                  </a:txBody>
                  <a:tcPr/>
                </a:tc>
                <a:tc>
                  <a:txBody>
                    <a:bodyPr/>
                    <a:lstStyle/>
                    <a:p>
                      <a:pPr algn="ctr"/>
                      <a:r>
                        <a:rPr lang="en-US" sz="1600" dirty="0"/>
                        <a:t>2</a:t>
                      </a:r>
                    </a:p>
                  </a:txBody>
                  <a:tcPr/>
                </a:tc>
                <a:extLst>
                  <a:ext uri="{0D108BD9-81ED-4DB2-BD59-A6C34878D82A}">
                    <a16:rowId xmlns:a16="http://schemas.microsoft.com/office/drawing/2014/main" val="2125126068"/>
                  </a:ext>
                </a:extLst>
              </a:tr>
              <a:tr h="370840">
                <a:tc>
                  <a:txBody>
                    <a:bodyPr/>
                    <a:lstStyle/>
                    <a:p>
                      <a:r>
                        <a:rPr lang="en-US" sz="1600" dirty="0"/>
                        <a:t>13</a:t>
                      </a:r>
                    </a:p>
                  </a:txBody>
                  <a:tcPr/>
                </a:tc>
                <a:tc>
                  <a:txBody>
                    <a:bodyPr/>
                    <a:lstStyle/>
                    <a:p>
                      <a:r>
                        <a:rPr lang="en-US" sz="1600" dirty="0"/>
                        <a:t>Data Protection</a:t>
                      </a:r>
                    </a:p>
                  </a:txBody>
                  <a:tcPr/>
                </a:tc>
                <a:tc>
                  <a:txBody>
                    <a:bodyPr/>
                    <a:lstStyle/>
                    <a:p>
                      <a:pPr algn="ctr"/>
                      <a:r>
                        <a:rPr lang="en-US" sz="1600" dirty="0"/>
                        <a:t>4</a:t>
                      </a:r>
                    </a:p>
                  </a:txBody>
                  <a:tcPr/>
                </a:tc>
                <a:extLst>
                  <a:ext uri="{0D108BD9-81ED-4DB2-BD59-A6C34878D82A}">
                    <a16:rowId xmlns:a16="http://schemas.microsoft.com/office/drawing/2014/main" val="3618858530"/>
                  </a:ext>
                </a:extLst>
              </a:tr>
              <a:tr h="370840">
                <a:tc>
                  <a:txBody>
                    <a:bodyPr/>
                    <a:lstStyle/>
                    <a:p>
                      <a:r>
                        <a:rPr lang="en-US" sz="1600" dirty="0"/>
                        <a:t>14</a:t>
                      </a:r>
                    </a:p>
                  </a:txBody>
                  <a:tcPr/>
                </a:tc>
                <a:tc>
                  <a:txBody>
                    <a:bodyPr/>
                    <a:lstStyle/>
                    <a:p>
                      <a:r>
                        <a:rPr lang="en-US" sz="1600" dirty="0"/>
                        <a:t>System Integrity</a:t>
                      </a:r>
                    </a:p>
                  </a:txBody>
                  <a:tcPr/>
                </a:tc>
                <a:tc>
                  <a:txBody>
                    <a:bodyPr/>
                    <a:lstStyle/>
                    <a:p>
                      <a:pPr algn="ctr"/>
                      <a:r>
                        <a:rPr lang="en-US" sz="1600" dirty="0"/>
                        <a:t>4</a:t>
                      </a:r>
                    </a:p>
                  </a:txBody>
                  <a:tcPr/>
                </a:tc>
                <a:extLst>
                  <a:ext uri="{0D108BD9-81ED-4DB2-BD59-A6C34878D82A}">
                    <a16:rowId xmlns:a16="http://schemas.microsoft.com/office/drawing/2014/main" val="3601790777"/>
                  </a:ext>
                </a:extLst>
              </a:tr>
              <a:tr h="370840">
                <a:tc>
                  <a:txBody>
                    <a:bodyPr/>
                    <a:lstStyle/>
                    <a:p>
                      <a:r>
                        <a:rPr lang="en-US" sz="1600" dirty="0"/>
                        <a:t>15</a:t>
                      </a:r>
                    </a:p>
                  </a:txBody>
                  <a:tcPr/>
                </a:tc>
                <a:tc>
                  <a:txBody>
                    <a:bodyPr/>
                    <a:lstStyle/>
                    <a:p>
                      <a:r>
                        <a:rPr lang="en-US" sz="1600" dirty="0"/>
                        <a:t>Detection and Monitoring</a:t>
                      </a:r>
                    </a:p>
                  </a:txBody>
                  <a:tcPr/>
                </a:tc>
                <a:tc>
                  <a:txBody>
                    <a:bodyPr/>
                    <a:lstStyle/>
                    <a:p>
                      <a:pPr algn="ctr"/>
                      <a:r>
                        <a:rPr lang="en-US" sz="1600" dirty="0"/>
                        <a:t>4</a:t>
                      </a:r>
                    </a:p>
                  </a:txBody>
                  <a:tcPr/>
                </a:tc>
                <a:extLst>
                  <a:ext uri="{0D108BD9-81ED-4DB2-BD59-A6C34878D82A}">
                    <a16:rowId xmlns:a16="http://schemas.microsoft.com/office/drawing/2014/main" val="1821801409"/>
                  </a:ext>
                </a:extLst>
              </a:tr>
            </a:tbl>
          </a:graphicData>
        </a:graphic>
      </p:graphicFrame>
      <p:sp>
        <p:nvSpPr>
          <p:cNvPr id="12" name="Date Placeholder 1">
            <a:extLst>
              <a:ext uri="{FF2B5EF4-FFF2-40B4-BE49-F238E27FC236}">
                <a16:creationId xmlns:a16="http://schemas.microsoft.com/office/drawing/2014/main" id="{045FF8BF-62E3-B146-9C50-351BA180D67C}"/>
              </a:ext>
            </a:extLst>
          </p:cNvPr>
          <p:cNvSpPr>
            <a:spLocks noGrp="1"/>
          </p:cNvSpPr>
          <p:nvPr>
            <p:ph type="dt" sz="half" idx="10"/>
          </p:nvPr>
        </p:nvSpPr>
        <p:spPr>
          <a:xfrm>
            <a:off x="457200" y="6477000"/>
            <a:ext cx="2514600" cy="381000"/>
          </a:xfrm>
        </p:spPr>
        <p:txBody>
          <a:bodyPr/>
          <a:lstStyle/>
          <a:p>
            <a:r>
              <a:rPr lang="en-US" dirty="0"/>
              <a:t>EAC Public Hearing March 27, 2020</a:t>
            </a:r>
          </a:p>
        </p:txBody>
      </p:sp>
      <p:sp>
        <p:nvSpPr>
          <p:cNvPr id="3" name="TextBox 2">
            <a:extLst>
              <a:ext uri="{FF2B5EF4-FFF2-40B4-BE49-F238E27FC236}">
                <a16:creationId xmlns:a16="http://schemas.microsoft.com/office/drawing/2014/main" id="{4A32E738-7734-4C46-92D8-F513D27C6606}"/>
              </a:ext>
            </a:extLst>
          </p:cNvPr>
          <p:cNvSpPr txBox="1"/>
          <p:nvPr/>
        </p:nvSpPr>
        <p:spPr bwMode="auto">
          <a:xfrm>
            <a:off x="72887" y="5856577"/>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rtlCol="0">
            <a:normAutofit/>
          </a:bodyPr>
          <a:lstStyle/>
          <a:p>
            <a:pPr algn="ctr">
              <a:buFont typeface="Wingdings 2" charset="2"/>
              <a:buNone/>
            </a:pPr>
            <a:r>
              <a:rPr lang="en-US" sz="2400" b="1" baseline="30000" dirty="0"/>
              <a:t>*</a:t>
            </a:r>
            <a:r>
              <a:rPr lang="en-US" sz="2000" dirty="0"/>
              <a:t>Adopted by the TGDC, Sept 2017</a:t>
            </a:r>
            <a:endParaRPr lang="en-US" sz="2400" dirty="0"/>
          </a:p>
        </p:txBody>
      </p:sp>
      <p:sp>
        <p:nvSpPr>
          <p:cNvPr id="4" name="TextBox 3" descr="1. Principle - High Quality Design, Guideline 3&#10;2. Principle - High Quality Implementation, Guideline 7&#10;3. Principle - Transparency 3, Guideline 3&#10;4. Principle - Interoperability, Guidefline 4">
            <a:extLst>
              <a:ext uri="{FF2B5EF4-FFF2-40B4-BE49-F238E27FC236}">
                <a16:creationId xmlns:a16="http://schemas.microsoft.com/office/drawing/2014/main" id="{80BADCAF-A715-504A-9F3C-F5356F3B837C}"/>
              </a:ext>
            </a:extLst>
          </p:cNvPr>
          <p:cNvSpPr txBox="1"/>
          <p:nvPr/>
        </p:nvSpPr>
        <p:spPr bwMode="auto">
          <a:xfrm>
            <a:off x="228599" y="2341562"/>
            <a:ext cx="4305301" cy="17732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rtlCol="0">
            <a:normAutofit/>
          </a:bodyPr>
          <a:lstStyle/>
          <a:p>
            <a:pPr algn="ctr">
              <a:buFont typeface="Wingdings 2" charset="2"/>
              <a:buNone/>
            </a:pPr>
            <a:endParaRPr lang="en-US" sz="2400" b="1" dirty="0"/>
          </a:p>
        </p:txBody>
      </p:sp>
      <p:sp>
        <p:nvSpPr>
          <p:cNvPr id="13" name="TextBox 12" descr="5. Principle- Equivalent and Consistenc Voter Access - 2&#10;6. Voter Privacy - 2&#10;7. Principle - Marked, Verified and Cast as Intended, Guidelines - 3">
            <a:extLst>
              <a:ext uri="{FF2B5EF4-FFF2-40B4-BE49-F238E27FC236}">
                <a16:creationId xmlns:a16="http://schemas.microsoft.com/office/drawing/2014/main" id="{1334C2F8-8331-3B42-B5E3-8CAF832655EE}"/>
              </a:ext>
            </a:extLst>
          </p:cNvPr>
          <p:cNvSpPr txBox="1"/>
          <p:nvPr/>
        </p:nvSpPr>
        <p:spPr bwMode="auto">
          <a:xfrm>
            <a:off x="228600" y="4114800"/>
            <a:ext cx="4305301" cy="151892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rtlCol="0">
            <a:normAutofit/>
          </a:bodyPr>
          <a:lstStyle/>
          <a:p>
            <a:pPr algn="ctr">
              <a:buFont typeface="Wingdings 2" charset="2"/>
              <a:buNone/>
            </a:pPr>
            <a:endParaRPr lang="en-US" sz="2400" b="1" dirty="0"/>
          </a:p>
        </p:txBody>
      </p:sp>
      <p:sp>
        <p:nvSpPr>
          <p:cNvPr id="14" name="TextBox 13" descr="Principle 8 - Robust, Safe, Usable and Accessible, Guidelines 3">
            <a:extLst>
              <a:ext uri="{FF2B5EF4-FFF2-40B4-BE49-F238E27FC236}">
                <a16:creationId xmlns:a16="http://schemas.microsoft.com/office/drawing/2014/main" id="{9860DCF1-1D09-3C48-9EC8-41F2F3734041}"/>
              </a:ext>
            </a:extLst>
          </p:cNvPr>
          <p:cNvSpPr txBox="1"/>
          <p:nvPr/>
        </p:nvSpPr>
        <p:spPr bwMode="auto">
          <a:xfrm>
            <a:off x="4762500" y="2341562"/>
            <a:ext cx="4152901" cy="57213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rtlCol="0">
            <a:normAutofit/>
          </a:bodyPr>
          <a:lstStyle/>
          <a:p>
            <a:pPr algn="ctr">
              <a:buFont typeface="Wingdings 2" charset="2"/>
              <a:buNone/>
            </a:pPr>
            <a:endParaRPr lang="en-US" sz="2400" b="1" dirty="0"/>
          </a:p>
        </p:txBody>
      </p:sp>
      <p:sp>
        <p:nvSpPr>
          <p:cNvPr id="15" name="TextBox 14" descr="Principle 9 Auditability, Guideline 4&#10;Principle 10 Ballot Secretacy, Guideline 2&#10;Principle 11 Access Control, Guideline 5&#10;Principle 12 Physical Security, Guideline 2&#10;Principle 13 Data Protection, Guideline 4&#10;Principle 14 System Integrity, Guideline 4&#10;Principle 15 Detection and Monitoring, Guideline 4">
            <a:extLst>
              <a:ext uri="{FF2B5EF4-FFF2-40B4-BE49-F238E27FC236}">
                <a16:creationId xmlns:a16="http://schemas.microsoft.com/office/drawing/2014/main" id="{0EEA43BB-3990-A74B-9201-3745EB382D35}"/>
              </a:ext>
            </a:extLst>
          </p:cNvPr>
          <p:cNvSpPr txBox="1"/>
          <p:nvPr/>
        </p:nvSpPr>
        <p:spPr bwMode="auto">
          <a:xfrm>
            <a:off x="4762499" y="2913698"/>
            <a:ext cx="4152901" cy="261334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rtlCol="0">
            <a:normAutofit/>
          </a:bodyPr>
          <a:lstStyle/>
          <a:p>
            <a:pPr algn="ctr">
              <a:buFont typeface="Wingdings 2" charset="2"/>
              <a:buNone/>
            </a:pPr>
            <a:endParaRPr lang="en-US" sz="2400" b="1" dirty="0"/>
          </a:p>
        </p:txBody>
      </p:sp>
    </p:spTree>
    <p:extLst>
      <p:ext uri="{BB962C8B-B14F-4D97-AF65-F5344CB8AC3E}">
        <p14:creationId xmlns:p14="http://schemas.microsoft.com/office/powerpoint/2010/main" val="42373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3ED918-2F08-C341-87AF-8C12650CA3F4}"/>
              </a:ext>
            </a:extLst>
          </p:cNvPr>
          <p:cNvSpPr>
            <a:spLocks noGrp="1"/>
          </p:cNvSpPr>
          <p:nvPr>
            <p:ph type="title"/>
          </p:nvPr>
        </p:nvSpPr>
        <p:spPr/>
        <p:txBody>
          <a:bodyPr>
            <a:normAutofit fontScale="90000"/>
          </a:bodyPr>
          <a:lstStyle/>
          <a:p>
            <a:r>
              <a:rPr lang="en-US" b="1" dirty="0">
                <a:solidFill>
                  <a:srgbClr val="04617B"/>
                </a:solidFill>
              </a:rPr>
              <a:t>New Structure</a:t>
            </a:r>
            <a:br>
              <a:rPr lang="en-US" b="1" dirty="0">
                <a:solidFill>
                  <a:srgbClr val="04617B"/>
                </a:solidFill>
              </a:rPr>
            </a:br>
            <a:r>
              <a:rPr lang="en-US" sz="2700" b="1" dirty="0">
                <a:solidFill>
                  <a:srgbClr val="DBF5F9">
                    <a:lumMod val="50000"/>
                  </a:srgbClr>
                </a:solidFill>
              </a:rPr>
              <a:t>For all stakeholders, plain language</a:t>
            </a:r>
            <a:endParaRPr lang="en-US" dirty="0"/>
          </a:p>
        </p:txBody>
      </p:sp>
      <p:sp>
        <p:nvSpPr>
          <p:cNvPr id="5" name="Footer Placeholder 4">
            <a:extLst>
              <a:ext uri="{FF2B5EF4-FFF2-40B4-BE49-F238E27FC236}">
                <a16:creationId xmlns:a16="http://schemas.microsoft.com/office/drawing/2014/main" id="{C25863FE-0E97-7D48-9C49-6C745BF53C28}"/>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49A88D26-15D1-5443-B0F7-5D31F7EF1CC5}"/>
              </a:ext>
            </a:extLst>
          </p:cNvPr>
          <p:cNvSpPr>
            <a:spLocks noGrp="1"/>
          </p:cNvSpPr>
          <p:nvPr>
            <p:ph type="sldNum" sz="quarter" idx="12"/>
          </p:nvPr>
        </p:nvSpPr>
        <p:spPr/>
        <p:txBody>
          <a:bodyPr/>
          <a:lstStyle/>
          <a:p>
            <a:pPr>
              <a:defRPr/>
            </a:pPr>
            <a:fld id="{840F9FDD-1BC9-FC42-BCBB-B12E57ECB439}" type="slidenum">
              <a:rPr lang="en-US" smtClean="0"/>
              <a:pPr>
                <a:defRPr/>
              </a:pPr>
              <a:t>15</a:t>
            </a:fld>
            <a:endParaRPr lang="en-US" dirty="0"/>
          </a:p>
        </p:txBody>
      </p:sp>
      <p:graphicFrame>
        <p:nvGraphicFramePr>
          <p:cNvPr id="7" name="Diagram 6" descr="VVSG 2.0 Principles and  Guidelines &#13;&#10; to Requirements to&#13;&#10;Test Methods&#13;&#10;">
            <a:extLst>
              <a:ext uri="{FF2B5EF4-FFF2-40B4-BE49-F238E27FC236}">
                <a16:creationId xmlns:a16="http://schemas.microsoft.com/office/drawing/2014/main" id="{4427CB04-725D-A04F-B4B1-E66AEEE1E61F}"/>
              </a:ext>
            </a:extLst>
          </p:cNvPr>
          <p:cNvGraphicFramePr/>
          <p:nvPr>
            <p:extLst>
              <p:ext uri="{D42A27DB-BD31-4B8C-83A1-F6EECF244321}">
                <p14:modId xmlns:p14="http://schemas.microsoft.com/office/powerpoint/2010/main" val="3373693852"/>
              </p:ext>
            </p:extLst>
          </p:nvPr>
        </p:nvGraphicFramePr>
        <p:xfrm>
          <a:off x="390939" y="2325922"/>
          <a:ext cx="8305800" cy="1484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ECE3313B-B79C-0844-80D9-B2C5F7384F1C}"/>
              </a:ext>
            </a:extLst>
          </p:cNvPr>
          <p:cNvSpPr/>
          <p:nvPr/>
        </p:nvSpPr>
        <p:spPr>
          <a:xfrm>
            <a:off x="304800" y="3962401"/>
            <a:ext cx="27432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b="1" i="1" dirty="0"/>
              <a:t>Principles</a:t>
            </a:r>
            <a:r>
              <a:rPr lang="en-US" sz="1600" dirty="0"/>
              <a:t>: </a:t>
            </a:r>
          </a:p>
          <a:p>
            <a:pPr marL="285750" indent="-285750">
              <a:buFont typeface="Wingdings" panose="05000000000000000000" pitchFamily="2" charset="2"/>
              <a:buChar char="§"/>
            </a:pPr>
            <a:r>
              <a:rPr lang="en-US" sz="1600" dirty="0"/>
              <a:t>High-level design goals</a:t>
            </a:r>
          </a:p>
          <a:p>
            <a:endParaRPr lang="en-US" sz="1600" dirty="0"/>
          </a:p>
          <a:p>
            <a:r>
              <a:rPr lang="en-US" sz="1600" b="1" i="1" dirty="0"/>
              <a:t>Guidelines</a:t>
            </a:r>
            <a:r>
              <a:rPr lang="en-US" sz="1600" dirty="0"/>
              <a:t>:  </a:t>
            </a:r>
          </a:p>
          <a:p>
            <a:pPr marL="285750" indent="-285750">
              <a:buFont typeface="Wingdings" panose="05000000000000000000" pitchFamily="2" charset="2"/>
              <a:buChar char="§"/>
            </a:pPr>
            <a:r>
              <a:rPr lang="en-US" sz="1600" dirty="0"/>
              <a:t>Broad system design details for election officials</a:t>
            </a:r>
          </a:p>
        </p:txBody>
      </p:sp>
      <p:sp>
        <p:nvSpPr>
          <p:cNvPr id="9" name="Rectangle 8">
            <a:extLst>
              <a:ext uri="{FF2B5EF4-FFF2-40B4-BE49-F238E27FC236}">
                <a16:creationId xmlns:a16="http://schemas.microsoft.com/office/drawing/2014/main" id="{541A26FC-8319-1344-ACC9-33DEB3499476}"/>
              </a:ext>
            </a:extLst>
          </p:cNvPr>
          <p:cNvSpPr/>
          <p:nvPr/>
        </p:nvSpPr>
        <p:spPr>
          <a:xfrm>
            <a:off x="3138399" y="3962401"/>
            <a:ext cx="2743200" cy="1572768"/>
          </a:xfrm>
          <a:prstGeom prst="rect">
            <a:avLst/>
          </a:prstGeom>
          <a:ln w="38100">
            <a:solidFill>
              <a:srgbClr val="FF0000"/>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b="1" i="1" dirty="0"/>
              <a:t>Requirements</a:t>
            </a:r>
            <a:r>
              <a:rPr lang="en-US" sz="1600" dirty="0"/>
              <a:t>:  </a:t>
            </a:r>
          </a:p>
          <a:p>
            <a:pPr marL="285750" indent="-285750">
              <a:buFont typeface="Wingdings" panose="05000000000000000000" pitchFamily="2" charset="2"/>
              <a:buChar char="§"/>
            </a:pPr>
            <a:r>
              <a:rPr lang="en-US" sz="1600" dirty="0"/>
              <a:t>Low-level guidance for manufacturers and test laboratories</a:t>
            </a:r>
          </a:p>
        </p:txBody>
      </p:sp>
      <p:sp>
        <p:nvSpPr>
          <p:cNvPr id="10" name="Rectangle 9">
            <a:extLst>
              <a:ext uri="{FF2B5EF4-FFF2-40B4-BE49-F238E27FC236}">
                <a16:creationId xmlns:a16="http://schemas.microsoft.com/office/drawing/2014/main" id="{F31932B6-9498-7145-8DB9-5DEA69583A7C}"/>
              </a:ext>
            </a:extLst>
          </p:cNvPr>
          <p:cNvSpPr/>
          <p:nvPr/>
        </p:nvSpPr>
        <p:spPr>
          <a:xfrm>
            <a:off x="5971998" y="3962400"/>
            <a:ext cx="2743200" cy="157276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b="1" i="1" dirty="0"/>
              <a:t>Test Methods</a:t>
            </a:r>
            <a:r>
              <a:rPr lang="en-US" sz="1600" dirty="0"/>
              <a:t>: </a:t>
            </a:r>
          </a:p>
          <a:p>
            <a:pPr marL="285750" indent="-285750">
              <a:buFont typeface="Wingdings" panose="05000000000000000000" pitchFamily="2" charset="2"/>
              <a:buChar char="§"/>
            </a:pPr>
            <a:r>
              <a:rPr lang="en-US" sz="1600" dirty="0"/>
              <a:t>Guidance to ensure necessary breadth and depth when testing voting systems</a:t>
            </a:r>
          </a:p>
        </p:txBody>
      </p:sp>
      <p:sp>
        <p:nvSpPr>
          <p:cNvPr id="11" name="Date Placeholder 1">
            <a:extLst>
              <a:ext uri="{FF2B5EF4-FFF2-40B4-BE49-F238E27FC236}">
                <a16:creationId xmlns:a16="http://schemas.microsoft.com/office/drawing/2014/main" id="{8C49C862-4725-A340-A418-564E487C666E}"/>
              </a:ext>
            </a:extLst>
          </p:cNvPr>
          <p:cNvSpPr txBox="1">
            <a:spLocks/>
          </p:cNvSpPr>
          <p:nvPr/>
        </p:nvSpPr>
        <p:spPr>
          <a:xfrm>
            <a:off x="457200" y="6440714"/>
            <a:ext cx="2514600" cy="381000"/>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EAC Public Hearing March 27, 2020</a:t>
            </a:r>
          </a:p>
        </p:txBody>
      </p:sp>
    </p:spTree>
    <p:extLst>
      <p:ext uri="{BB962C8B-B14F-4D97-AF65-F5344CB8AC3E}">
        <p14:creationId xmlns:p14="http://schemas.microsoft.com/office/powerpoint/2010/main" val="119696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53E3D4-FF92-46F4-8E43-F6542E46CD0D}"/>
              </a:ext>
            </a:extLst>
          </p:cNvPr>
          <p:cNvSpPr>
            <a:spLocks noGrp="1"/>
          </p:cNvSpPr>
          <p:nvPr>
            <p:ph idx="1"/>
          </p:nvPr>
        </p:nvSpPr>
        <p:spPr/>
        <p:txBody>
          <a:bodyPr>
            <a:normAutofit fontScale="92500" lnSpcReduction="20000"/>
          </a:bodyPr>
          <a:lstStyle/>
          <a:p>
            <a:pPr>
              <a:buClr>
                <a:schemeClr val="accent1">
                  <a:lumMod val="75000"/>
                </a:schemeClr>
              </a:buClr>
            </a:pPr>
            <a:r>
              <a:rPr lang="en-US" dirty="0"/>
              <a:t>Bi-weekly meetings of Working Groups + email list discussions</a:t>
            </a:r>
          </a:p>
          <a:p>
            <a:pPr>
              <a:buClr>
                <a:schemeClr val="accent1">
                  <a:lumMod val="75000"/>
                </a:schemeClr>
              </a:buClr>
            </a:pPr>
            <a:r>
              <a:rPr lang="en-US" dirty="0"/>
              <a:t>Start with past voting guidelines, including VVSG 1.0, 1.1,TGDC 2007, feedback from testing and certification, and reports of problems during elections</a:t>
            </a:r>
          </a:p>
          <a:p>
            <a:pPr>
              <a:buClr>
                <a:schemeClr val="accent1">
                  <a:lumMod val="75000"/>
                </a:schemeClr>
              </a:buClr>
            </a:pPr>
            <a:r>
              <a:rPr lang="en-US" dirty="0"/>
              <a:t>Examine relevant external regulations and standards</a:t>
            </a:r>
          </a:p>
          <a:p>
            <a:pPr>
              <a:buClr>
                <a:schemeClr val="accent1">
                  <a:lumMod val="75000"/>
                </a:schemeClr>
              </a:buClr>
            </a:pPr>
            <a:r>
              <a:rPr lang="en-US" dirty="0"/>
              <a:t>Consider reports (PCEA, NAS Securing the Vote,  Senate Intelligence Committee), DHS products and alerts, and relevant research results from the past decade</a:t>
            </a:r>
          </a:p>
          <a:p>
            <a:pPr>
              <a:buClr>
                <a:schemeClr val="accent1">
                  <a:lumMod val="75000"/>
                </a:schemeClr>
              </a:buClr>
            </a:pPr>
            <a:r>
              <a:rPr lang="en-US" dirty="0"/>
              <a:t>Examine updated best practices in elections or technology</a:t>
            </a:r>
          </a:p>
          <a:p>
            <a:pPr>
              <a:buClr>
                <a:schemeClr val="accent1">
                  <a:lumMod val="75000"/>
                </a:schemeClr>
              </a:buClr>
            </a:pPr>
            <a:r>
              <a:rPr lang="en-US" dirty="0"/>
              <a:t>Engage a wide variety of stakeholders in deliberations</a:t>
            </a:r>
          </a:p>
          <a:p>
            <a:endParaRPr lang="en-US" dirty="0"/>
          </a:p>
        </p:txBody>
      </p:sp>
      <p:sp>
        <p:nvSpPr>
          <p:cNvPr id="3" name="Title 2">
            <a:extLst>
              <a:ext uri="{FF2B5EF4-FFF2-40B4-BE49-F238E27FC236}">
                <a16:creationId xmlns:a16="http://schemas.microsoft.com/office/drawing/2014/main" id="{60EC9892-68C2-4EF0-A586-3515CF303DBF}"/>
              </a:ext>
            </a:extLst>
          </p:cNvPr>
          <p:cNvSpPr>
            <a:spLocks noGrp="1"/>
          </p:cNvSpPr>
          <p:nvPr>
            <p:ph type="title"/>
          </p:nvPr>
        </p:nvSpPr>
        <p:spPr/>
        <p:txBody>
          <a:bodyPr/>
          <a:lstStyle/>
          <a:p>
            <a:r>
              <a:rPr lang="en-US" dirty="0"/>
              <a:t>Requirements Update Process</a:t>
            </a:r>
          </a:p>
        </p:txBody>
      </p:sp>
      <p:sp>
        <p:nvSpPr>
          <p:cNvPr id="4" name="Date Placeholder 3">
            <a:extLst>
              <a:ext uri="{FF2B5EF4-FFF2-40B4-BE49-F238E27FC236}">
                <a16:creationId xmlns:a16="http://schemas.microsoft.com/office/drawing/2014/main" id="{7D10F431-F2B7-4023-8E9A-0B7DB199B149}"/>
              </a:ext>
            </a:extLst>
          </p:cNvPr>
          <p:cNvSpPr>
            <a:spLocks noGrp="1"/>
          </p:cNvSpPr>
          <p:nvPr>
            <p:ph type="dt" sz="half" idx="10"/>
          </p:nvPr>
        </p:nvSpPr>
        <p:spPr/>
        <p:txBody>
          <a:bodyPr/>
          <a:lstStyle/>
          <a:p>
            <a:pPr>
              <a:defRPr/>
            </a:pPr>
            <a:r>
              <a:rPr lang="en-US" dirty="0"/>
              <a:t>EAC Public Hearing March 27, 2020</a:t>
            </a:r>
          </a:p>
        </p:txBody>
      </p:sp>
      <p:sp>
        <p:nvSpPr>
          <p:cNvPr id="5" name="Footer Placeholder 4">
            <a:extLst>
              <a:ext uri="{FF2B5EF4-FFF2-40B4-BE49-F238E27FC236}">
                <a16:creationId xmlns:a16="http://schemas.microsoft.com/office/drawing/2014/main" id="{78CE86AA-E37E-4A85-864E-7E0D16969646}"/>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3AEDF1B6-055E-4359-906B-0354671BD51F}"/>
              </a:ext>
            </a:extLst>
          </p:cNvPr>
          <p:cNvSpPr>
            <a:spLocks noGrp="1"/>
          </p:cNvSpPr>
          <p:nvPr>
            <p:ph type="sldNum" sz="quarter" idx="12"/>
          </p:nvPr>
        </p:nvSpPr>
        <p:spPr/>
        <p:txBody>
          <a:bodyPr/>
          <a:lstStyle/>
          <a:p>
            <a:pPr>
              <a:defRPr/>
            </a:pPr>
            <a:fld id="{840F9FDD-1BC9-FC42-BCBB-B12E57ECB439}" type="slidenum">
              <a:rPr lang="en-US" smtClean="0"/>
              <a:pPr>
                <a:defRPr/>
              </a:pPr>
              <a:t>16</a:t>
            </a:fld>
            <a:endParaRPr lang="en-US" dirty="0"/>
          </a:p>
        </p:txBody>
      </p:sp>
    </p:spTree>
    <p:extLst>
      <p:ext uri="{BB962C8B-B14F-4D97-AF65-F5344CB8AC3E}">
        <p14:creationId xmlns:p14="http://schemas.microsoft.com/office/powerpoint/2010/main" val="2402453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GDC Update:&#10;Aug-Sep bring TGDC up-to-date on current status of requirements and open issues.&#10;&#10;Sept 2019 Open Issues&#10;•Common Data Formats&#10;•Indirect Voters Associations&#10;•Barcodes&#10;•Wireless&#10;•Internet Technology&#10;&#10;Nov 2019&#10;•E2E systems&#10;•Barcodes&#10;•SW Independence + ballot secrecy&#10;•Wireless, internet&#10;•Password complexity, random numbers&#10;•Log file preparation&#10;•Updated MIL- standards&#10;&#10;Dec 2019&#10;•Voting system definition&#10;•Review of hybrid&#10;&#10;Feb 2020&#10;• Accessibility and security&#10;Clear boundaries between voting and election systems&#10;•Number of accessible machines and ballots produced."/>
          <p:cNvPicPr>
            <a:picLocks noChangeAspect="1"/>
          </p:cNvPicPr>
          <p:nvPr/>
        </p:nvPicPr>
        <p:blipFill rotWithShape="1">
          <a:blip r:embed="rId2" cstate="print">
            <a:extLst>
              <a:ext uri="{28A0092B-C50C-407E-A947-70E740481C1C}">
                <a14:useLocalDpi xmlns:a14="http://schemas.microsoft.com/office/drawing/2010/main" val="0"/>
              </a:ext>
            </a:extLst>
          </a:blip>
          <a:srcRect t="9364" b="6041"/>
          <a:stretch/>
        </p:blipFill>
        <p:spPr>
          <a:xfrm>
            <a:off x="-29255" y="1295438"/>
            <a:ext cx="9144002" cy="5110864"/>
          </a:xfrm>
          <a:prstGeom prst="rect">
            <a:avLst/>
          </a:prstGeom>
        </p:spPr>
      </p:pic>
      <p:sp>
        <p:nvSpPr>
          <p:cNvPr id="13" name="Rectangle 12">
            <a:extLst>
              <a:ext uri="{C183D7F6-B498-43B3-948B-1728B52AA6E4}">
                <adec:decorative xmlns:adec="http://schemas.microsoft.com/office/drawing/2017/decorative" val="1"/>
              </a:ext>
            </a:extLst>
          </p:cNvPr>
          <p:cNvSpPr/>
          <p:nvPr/>
        </p:nvSpPr>
        <p:spPr>
          <a:xfrm>
            <a:off x="-29252" y="1243752"/>
            <a:ext cx="9143999" cy="5614248"/>
          </a:xfrm>
          <a:prstGeom prst="rect">
            <a:avLst/>
          </a:prstGeom>
          <a:gradFill>
            <a:gsLst>
              <a:gs pos="0">
                <a:schemeClr val="bg1">
                  <a:alpha val="80000"/>
                </a:schemeClr>
              </a:gs>
              <a:gs pos="100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a:endParaRPr>
          </a:p>
        </p:txBody>
      </p:sp>
      <p:sp>
        <p:nvSpPr>
          <p:cNvPr id="11" name="TextBox 10" descr="TGDC Deliberations&#13;&#10;"/>
          <p:cNvSpPr txBox="1"/>
          <p:nvPr/>
        </p:nvSpPr>
        <p:spPr>
          <a:xfrm>
            <a:off x="1880354" y="248346"/>
            <a:ext cx="5279843" cy="677108"/>
          </a:xfrm>
          <a:prstGeom prst="rect">
            <a:avLst/>
          </a:prstGeom>
          <a:noFill/>
        </p:spPr>
        <p:txBody>
          <a:bodyPr wrap="none" lIns="0" tIns="0" rIns="0" bIns="0" rtlCol="0">
            <a:spAutoFit/>
          </a:bodyPr>
          <a:lstStyle/>
          <a:p>
            <a:pPr algn="ctr" defTabSz="685800" eaLnBrk="1" fontAlgn="auto" hangingPunct="1">
              <a:spcBef>
                <a:spcPts val="0"/>
              </a:spcBef>
              <a:spcAft>
                <a:spcPts val="0"/>
              </a:spcAft>
            </a:pPr>
            <a:r>
              <a:rPr lang="en-US" sz="4400" dirty="0">
                <a:solidFill>
                  <a:srgbClr val="44546A">
                    <a:lumMod val="75000"/>
                  </a:srgbClr>
                </a:solidFill>
                <a:latin typeface="Avenir Heavy"/>
              </a:rPr>
              <a:t>TGDC Deliberations</a:t>
            </a:r>
          </a:p>
        </p:txBody>
      </p:sp>
      <p:grpSp>
        <p:nvGrpSpPr>
          <p:cNvPr id="25" name="Group 24">
            <a:extLst>
              <a:ext uri="{C183D7F6-B498-43B3-948B-1728B52AA6E4}">
                <adec:decorative xmlns:adec="http://schemas.microsoft.com/office/drawing/2017/decorative" val="1"/>
              </a:ext>
            </a:extLst>
          </p:cNvPr>
          <p:cNvGrpSpPr/>
          <p:nvPr/>
        </p:nvGrpSpPr>
        <p:grpSpPr>
          <a:xfrm>
            <a:off x="3843851" y="2756083"/>
            <a:ext cx="1455729" cy="1101448"/>
            <a:chOff x="930276" y="2322513"/>
            <a:chExt cx="2035175" cy="1539875"/>
          </a:xfrm>
        </p:grpSpPr>
        <p:sp>
          <p:nvSpPr>
            <p:cNvPr id="26" name="Freeform 5"/>
            <p:cNvSpPr>
              <a:spLocks/>
            </p:cNvSpPr>
            <p:nvPr/>
          </p:nvSpPr>
          <p:spPr bwMode="auto">
            <a:xfrm>
              <a:off x="930276" y="2736851"/>
              <a:ext cx="2035175" cy="992188"/>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black"/>
                </a:solidFill>
                <a:latin typeface="Calibri"/>
              </a:endParaRPr>
            </a:p>
          </p:txBody>
        </p:sp>
        <p:sp>
          <p:nvSpPr>
            <p:cNvPr id="27" name="Freeform 6"/>
            <p:cNvSpPr>
              <a:spLocks/>
            </p:cNvSpPr>
            <p:nvPr/>
          </p:nvSpPr>
          <p:spPr bwMode="auto">
            <a:xfrm>
              <a:off x="936626" y="3230563"/>
              <a:ext cx="2022475" cy="631825"/>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solidFill>
              <a:srgbClr val="F05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28" name="Oval 7"/>
            <p:cNvSpPr>
              <a:spLocks noChangeArrowheads="1"/>
            </p:cNvSpPr>
            <p:nvPr/>
          </p:nvSpPr>
          <p:spPr bwMode="auto">
            <a:xfrm>
              <a:off x="1417637" y="2322513"/>
              <a:ext cx="1521263" cy="1063625"/>
            </a:xfrm>
            <a:prstGeom prst="ellipse">
              <a:avLst/>
            </a:prstGeom>
            <a:solidFill>
              <a:srgbClr val="F05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US" sz="1400" b="1" dirty="0">
                  <a:solidFill>
                    <a:prstClr val="white"/>
                  </a:solidFill>
                  <a:latin typeface="Calibri"/>
                </a:rPr>
                <a:t>Nov</a:t>
              </a:r>
            </a:p>
            <a:p>
              <a:pPr algn="ctr" defTabSz="685800" eaLnBrk="1" fontAlgn="auto" hangingPunct="1">
                <a:spcBef>
                  <a:spcPts val="0"/>
                </a:spcBef>
                <a:spcAft>
                  <a:spcPts val="0"/>
                </a:spcAft>
              </a:pPr>
              <a:r>
                <a:rPr lang="en-US" sz="1400" b="1" dirty="0">
                  <a:solidFill>
                    <a:prstClr val="white"/>
                  </a:solidFill>
                  <a:latin typeface="Calibri"/>
                </a:rPr>
                <a:t>2019</a:t>
              </a:r>
            </a:p>
          </p:txBody>
        </p:sp>
      </p:grpSp>
      <p:grpSp>
        <p:nvGrpSpPr>
          <p:cNvPr id="20" name="Group 19">
            <a:extLst>
              <a:ext uri="{C183D7F6-B498-43B3-948B-1728B52AA6E4}">
                <adec:decorative xmlns:adec="http://schemas.microsoft.com/office/drawing/2017/decorative" val="1"/>
              </a:ext>
            </a:extLst>
          </p:cNvPr>
          <p:cNvGrpSpPr/>
          <p:nvPr/>
        </p:nvGrpSpPr>
        <p:grpSpPr>
          <a:xfrm>
            <a:off x="773228" y="1251465"/>
            <a:ext cx="1455729" cy="1154054"/>
            <a:chOff x="930276" y="2248967"/>
            <a:chExt cx="2035175" cy="1613421"/>
          </a:xfrm>
        </p:grpSpPr>
        <p:sp>
          <p:nvSpPr>
            <p:cNvPr id="17" name="Freeform 5"/>
            <p:cNvSpPr>
              <a:spLocks/>
            </p:cNvSpPr>
            <p:nvPr/>
          </p:nvSpPr>
          <p:spPr bwMode="auto">
            <a:xfrm>
              <a:off x="930276" y="2736851"/>
              <a:ext cx="2035175" cy="992188"/>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black"/>
                </a:solidFill>
                <a:latin typeface="Calibri"/>
              </a:endParaRPr>
            </a:p>
          </p:txBody>
        </p:sp>
        <p:sp>
          <p:nvSpPr>
            <p:cNvPr id="18" name="Freeform 6"/>
            <p:cNvSpPr>
              <a:spLocks/>
            </p:cNvSpPr>
            <p:nvPr/>
          </p:nvSpPr>
          <p:spPr bwMode="auto">
            <a:xfrm>
              <a:off x="936626" y="3230563"/>
              <a:ext cx="2022475" cy="631825"/>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19" name="Oval 7"/>
            <p:cNvSpPr>
              <a:spLocks noChangeArrowheads="1"/>
            </p:cNvSpPr>
            <p:nvPr/>
          </p:nvSpPr>
          <p:spPr bwMode="auto">
            <a:xfrm>
              <a:off x="1234172" y="2248967"/>
              <a:ext cx="1521112" cy="1063625"/>
            </a:xfrm>
            <a:prstGeom prst="ellipse">
              <a:avLst/>
            </a:pr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US" sz="1400" b="1" dirty="0">
                  <a:solidFill>
                    <a:prstClr val="white"/>
                  </a:solidFill>
                  <a:latin typeface="Calibri"/>
                </a:rPr>
                <a:t>TGDC Update</a:t>
              </a:r>
            </a:p>
          </p:txBody>
        </p:sp>
      </p:grpSp>
      <p:grpSp>
        <p:nvGrpSpPr>
          <p:cNvPr id="29" name="Group 28">
            <a:extLst>
              <a:ext uri="{C183D7F6-B498-43B3-948B-1728B52AA6E4}">
                <adec:decorative xmlns:adec="http://schemas.microsoft.com/office/drawing/2017/decorative" val="1"/>
              </a:ext>
            </a:extLst>
          </p:cNvPr>
          <p:cNvGrpSpPr/>
          <p:nvPr/>
        </p:nvGrpSpPr>
        <p:grpSpPr>
          <a:xfrm flipH="1">
            <a:off x="6914475" y="1304072"/>
            <a:ext cx="1455729" cy="1101448"/>
            <a:chOff x="930276" y="2322513"/>
            <a:chExt cx="2035175" cy="1539875"/>
          </a:xfrm>
        </p:grpSpPr>
        <p:sp>
          <p:nvSpPr>
            <p:cNvPr id="30" name="Freeform 5"/>
            <p:cNvSpPr>
              <a:spLocks/>
            </p:cNvSpPr>
            <p:nvPr/>
          </p:nvSpPr>
          <p:spPr bwMode="auto">
            <a:xfrm>
              <a:off x="930276" y="2736851"/>
              <a:ext cx="2035175" cy="992188"/>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black"/>
                </a:solidFill>
                <a:latin typeface="Calibri"/>
              </a:endParaRPr>
            </a:p>
          </p:txBody>
        </p:sp>
        <p:sp>
          <p:nvSpPr>
            <p:cNvPr id="31" name="Freeform 6"/>
            <p:cNvSpPr>
              <a:spLocks/>
            </p:cNvSpPr>
            <p:nvPr/>
          </p:nvSpPr>
          <p:spPr bwMode="auto">
            <a:xfrm>
              <a:off x="936626" y="3230563"/>
              <a:ext cx="2022475" cy="631825"/>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solidFill>
              <a:srgbClr val="BC1A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32" name="Oval 7"/>
            <p:cNvSpPr>
              <a:spLocks noChangeArrowheads="1"/>
            </p:cNvSpPr>
            <p:nvPr/>
          </p:nvSpPr>
          <p:spPr bwMode="auto">
            <a:xfrm>
              <a:off x="956828" y="2322513"/>
              <a:ext cx="1521263" cy="1063625"/>
            </a:xfrm>
            <a:prstGeom prst="ellipse">
              <a:avLst/>
            </a:prstGeom>
            <a:solidFill>
              <a:srgbClr val="BC1A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US" sz="1400" b="1" dirty="0">
                  <a:solidFill>
                    <a:prstClr val="white"/>
                  </a:solidFill>
                  <a:latin typeface="Calibri"/>
                </a:rPr>
                <a:t>Feb </a:t>
              </a:r>
            </a:p>
            <a:p>
              <a:pPr algn="ctr" defTabSz="685800" eaLnBrk="1" fontAlgn="auto" hangingPunct="1">
                <a:spcBef>
                  <a:spcPts val="0"/>
                </a:spcBef>
                <a:spcAft>
                  <a:spcPts val="0"/>
                </a:spcAft>
              </a:pPr>
              <a:r>
                <a:rPr lang="en-US" sz="1400" b="1" dirty="0">
                  <a:solidFill>
                    <a:prstClr val="white"/>
                  </a:solidFill>
                  <a:latin typeface="Calibri"/>
                </a:rPr>
                <a:t>2020</a:t>
              </a:r>
            </a:p>
          </p:txBody>
        </p:sp>
      </p:grpSp>
      <p:grpSp>
        <p:nvGrpSpPr>
          <p:cNvPr id="62" name="Group 61">
            <a:extLst>
              <a:ext uri="{C183D7F6-B498-43B3-948B-1728B52AA6E4}">
                <adec:decorative xmlns:adec="http://schemas.microsoft.com/office/drawing/2017/decorative" val="1"/>
              </a:ext>
            </a:extLst>
          </p:cNvPr>
          <p:cNvGrpSpPr/>
          <p:nvPr/>
        </p:nvGrpSpPr>
        <p:grpSpPr>
          <a:xfrm>
            <a:off x="2295509" y="2030077"/>
            <a:ext cx="1455729" cy="1101448"/>
            <a:chOff x="3061057" y="2995479"/>
            <a:chExt cx="1940972" cy="1468597"/>
          </a:xfrm>
        </p:grpSpPr>
        <p:sp>
          <p:nvSpPr>
            <p:cNvPr id="22" name="Freeform 5"/>
            <p:cNvSpPr>
              <a:spLocks/>
            </p:cNvSpPr>
            <p:nvPr/>
          </p:nvSpPr>
          <p:spPr bwMode="auto">
            <a:xfrm>
              <a:off x="3061057" y="3390638"/>
              <a:ext cx="1940972" cy="946261"/>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black"/>
                </a:solidFill>
                <a:latin typeface="Calibri"/>
              </a:endParaRPr>
            </a:p>
          </p:txBody>
        </p:sp>
        <p:sp>
          <p:nvSpPr>
            <p:cNvPr id="23" name="Freeform 6"/>
            <p:cNvSpPr>
              <a:spLocks/>
            </p:cNvSpPr>
            <p:nvPr/>
          </p:nvSpPr>
          <p:spPr bwMode="auto">
            <a:xfrm>
              <a:off x="3067113" y="3861497"/>
              <a:ext cx="1928860" cy="602579"/>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solidFill>
              <a:srgbClr val="0DB0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24" name="Oval 7">
              <a:extLst>
                <a:ext uri="{C183D7F6-B498-43B3-948B-1728B52AA6E4}">
                  <adec:decorative xmlns:adec="http://schemas.microsoft.com/office/drawing/2017/decorative" val="1"/>
                </a:ext>
              </a:extLst>
            </p:cNvPr>
            <p:cNvSpPr>
              <a:spLocks noChangeArrowheads="1"/>
            </p:cNvSpPr>
            <p:nvPr/>
          </p:nvSpPr>
          <p:spPr bwMode="auto">
            <a:xfrm>
              <a:off x="3525861" y="2995479"/>
              <a:ext cx="1450848" cy="1014392"/>
            </a:xfrm>
            <a:prstGeom prst="ellipse">
              <a:avLst/>
            </a:prstGeom>
            <a:solidFill>
              <a:srgbClr val="0DB0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US" sz="1400" b="1" dirty="0">
                  <a:solidFill>
                    <a:prstClr val="white"/>
                  </a:solidFill>
                  <a:latin typeface="Calibri"/>
                </a:rPr>
                <a:t>Sept 2019</a:t>
              </a:r>
            </a:p>
          </p:txBody>
        </p:sp>
      </p:grpSp>
      <p:grpSp>
        <p:nvGrpSpPr>
          <p:cNvPr id="33" name="Group 32">
            <a:extLst>
              <a:ext uri="{C183D7F6-B498-43B3-948B-1728B52AA6E4}">
                <adec:decorative xmlns:adec="http://schemas.microsoft.com/office/drawing/2017/decorative" val="1"/>
              </a:ext>
            </a:extLst>
          </p:cNvPr>
          <p:cNvGrpSpPr/>
          <p:nvPr/>
        </p:nvGrpSpPr>
        <p:grpSpPr>
          <a:xfrm flipH="1">
            <a:off x="5392194" y="2030077"/>
            <a:ext cx="1455729" cy="1101448"/>
            <a:chOff x="930276" y="2322513"/>
            <a:chExt cx="2035175" cy="1539875"/>
          </a:xfrm>
        </p:grpSpPr>
        <p:sp>
          <p:nvSpPr>
            <p:cNvPr id="34" name="Freeform 5"/>
            <p:cNvSpPr>
              <a:spLocks/>
            </p:cNvSpPr>
            <p:nvPr/>
          </p:nvSpPr>
          <p:spPr bwMode="auto">
            <a:xfrm>
              <a:off x="930276" y="2736851"/>
              <a:ext cx="2035175" cy="992188"/>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black"/>
                </a:solidFill>
                <a:latin typeface="Calibri"/>
              </a:endParaRPr>
            </a:p>
          </p:txBody>
        </p:sp>
        <p:sp>
          <p:nvSpPr>
            <p:cNvPr id="35" name="Freeform 6"/>
            <p:cNvSpPr>
              <a:spLocks/>
            </p:cNvSpPr>
            <p:nvPr/>
          </p:nvSpPr>
          <p:spPr bwMode="auto">
            <a:xfrm>
              <a:off x="936626" y="3230563"/>
              <a:ext cx="2022475" cy="631825"/>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solidFill>
              <a:srgbClr val="D618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36" name="Oval 7"/>
            <p:cNvSpPr>
              <a:spLocks noChangeArrowheads="1"/>
            </p:cNvSpPr>
            <p:nvPr/>
          </p:nvSpPr>
          <p:spPr bwMode="auto">
            <a:xfrm>
              <a:off x="956828" y="2322513"/>
              <a:ext cx="1521263" cy="1063625"/>
            </a:xfrm>
            <a:prstGeom prst="ellipse">
              <a:avLst/>
            </a:prstGeom>
            <a:solidFill>
              <a:srgbClr val="D618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US" sz="1400" b="1" dirty="0">
                  <a:solidFill>
                    <a:prstClr val="white"/>
                  </a:solidFill>
                  <a:latin typeface="Calibri"/>
                </a:rPr>
                <a:t>Dec</a:t>
              </a:r>
            </a:p>
            <a:p>
              <a:pPr algn="ctr" defTabSz="685800" eaLnBrk="1" fontAlgn="auto" hangingPunct="1">
                <a:spcBef>
                  <a:spcPts val="0"/>
                </a:spcBef>
                <a:spcAft>
                  <a:spcPts val="0"/>
                </a:spcAft>
              </a:pPr>
              <a:r>
                <a:rPr lang="en-US" sz="1400" b="1" dirty="0">
                  <a:solidFill>
                    <a:prstClr val="white"/>
                  </a:solidFill>
                  <a:latin typeface="Calibri"/>
                </a:rPr>
                <a:t>2019</a:t>
              </a:r>
            </a:p>
          </p:txBody>
        </p:sp>
      </p:grpSp>
      <p:sp>
        <p:nvSpPr>
          <p:cNvPr id="48" name="Freeform 15">
            <a:extLst>
              <a:ext uri="{C183D7F6-B498-43B3-948B-1728B52AA6E4}">
                <adec:decorative xmlns:adec="http://schemas.microsoft.com/office/drawing/2017/decorative" val="1"/>
              </a:ext>
            </a:extLst>
          </p:cNvPr>
          <p:cNvSpPr>
            <a:spLocks/>
          </p:cNvSpPr>
          <p:nvPr/>
        </p:nvSpPr>
        <p:spPr bwMode="auto">
          <a:xfrm>
            <a:off x="1949960" y="2221872"/>
            <a:ext cx="452438" cy="217885"/>
          </a:xfrm>
          <a:custGeom>
            <a:avLst/>
            <a:gdLst>
              <a:gd name="T0" fmla="*/ 380 w 380"/>
              <a:gd name="T1" fmla="*/ 38 h 183"/>
              <a:gd name="T2" fmla="*/ 348 w 380"/>
              <a:gd name="T3" fmla="*/ 153 h 183"/>
              <a:gd name="T4" fmla="*/ 78 w 380"/>
              <a:gd name="T5" fmla="*/ 183 h 183"/>
              <a:gd name="T6" fmla="*/ 0 w 380"/>
              <a:gd name="T7" fmla="*/ 145 h 183"/>
              <a:gd name="T8" fmla="*/ 269 w 380"/>
              <a:gd name="T9" fmla="*/ 114 h 183"/>
              <a:gd name="T10" fmla="*/ 301 w 380"/>
              <a:gd name="T11" fmla="*/ 0 h 183"/>
              <a:gd name="T12" fmla="*/ 380 w 380"/>
              <a:gd name="T13" fmla="*/ 38 h 183"/>
            </a:gdLst>
            <a:ahLst/>
            <a:cxnLst>
              <a:cxn ang="0">
                <a:pos x="T0" y="T1"/>
              </a:cxn>
              <a:cxn ang="0">
                <a:pos x="T2" y="T3"/>
              </a:cxn>
              <a:cxn ang="0">
                <a:pos x="T4" y="T5"/>
              </a:cxn>
              <a:cxn ang="0">
                <a:pos x="T6" y="T7"/>
              </a:cxn>
              <a:cxn ang="0">
                <a:pos x="T8" y="T9"/>
              </a:cxn>
              <a:cxn ang="0">
                <a:pos x="T10" y="T11"/>
              </a:cxn>
              <a:cxn ang="0">
                <a:pos x="T12" y="T13"/>
              </a:cxn>
            </a:cxnLst>
            <a:rect l="0" t="0" r="r" b="b"/>
            <a:pathLst>
              <a:path w="380" h="183">
                <a:moveTo>
                  <a:pt x="380" y="38"/>
                </a:moveTo>
                <a:lnTo>
                  <a:pt x="348" y="153"/>
                </a:lnTo>
                <a:lnTo>
                  <a:pt x="78" y="183"/>
                </a:lnTo>
                <a:lnTo>
                  <a:pt x="0" y="145"/>
                </a:lnTo>
                <a:lnTo>
                  <a:pt x="269" y="114"/>
                </a:lnTo>
                <a:lnTo>
                  <a:pt x="301" y="0"/>
                </a:lnTo>
                <a:lnTo>
                  <a:pt x="380" y="38"/>
                </a:lnTo>
                <a:close/>
              </a:path>
            </a:pathLst>
          </a:custGeom>
          <a:solidFill>
            <a:srgbClr val="0DB0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49" name="Freeform 15">
            <a:extLst>
              <a:ext uri="{C183D7F6-B498-43B3-948B-1728B52AA6E4}">
                <adec:decorative xmlns:adec="http://schemas.microsoft.com/office/drawing/2017/decorative" val="1"/>
              </a:ext>
            </a:extLst>
          </p:cNvPr>
          <p:cNvSpPr>
            <a:spLocks/>
          </p:cNvSpPr>
          <p:nvPr/>
        </p:nvSpPr>
        <p:spPr bwMode="auto">
          <a:xfrm>
            <a:off x="3482626" y="2966595"/>
            <a:ext cx="452438" cy="217885"/>
          </a:xfrm>
          <a:custGeom>
            <a:avLst/>
            <a:gdLst>
              <a:gd name="T0" fmla="*/ 380 w 380"/>
              <a:gd name="T1" fmla="*/ 38 h 183"/>
              <a:gd name="T2" fmla="*/ 348 w 380"/>
              <a:gd name="T3" fmla="*/ 153 h 183"/>
              <a:gd name="T4" fmla="*/ 78 w 380"/>
              <a:gd name="T5" fmla="*/ 183 h 183"/>
              <a:gd name="T6" fmla="*/ 0 w 380"/>
              <a:gd name="T7" fmla="*/ 145 h 183"/>
              <a:gd name="T8" fmla="*/ 269 w 380"/>
              <a:gd name="T9" fmla="*/ 114 h 183"/>
              <a:gd name="T10" fmla="*/ 301 w 380"/>
              <a:gd name="T11" fmla="*/ 0 h 183"/>
              <a:gd name="T12" fmla="*/ 380 w 380"/>
              <a:gd name="T13" fmla="*/ 38 h 183"/>
            </a:gdLst>
            <a:ahLst/>
            <a:cxnLst>
              <a:cxn ang="0">
                <a:pos x="T0" y="T1"/>
              </a:cxn>
              <a:cxn ang="0">
                <a:pos x="T2" y="T3"/>
              </a:cxn>
              <a:cxn ang="0">
                <a:pos x="T4" y="T5"/>
              </a:cxn>
              <a:cxn ang="0">
                <a:pos x="T6" y="T7"/>
              </a:cxn>
              <a:cxn ang="0">
                <a:pos x="T8" y="T9"/>
              </a:cxn>
              <a:cxn ang="0">
                <a:pos x="T10" y="T11"/>
              </a:cxn>
              <a:cxn ang="0">
                <a:pos x="T12" y="T13"/>
              </a:cxn>
            </a:cxnLst>
            <a:rect l="0" t="0" r="r" b="b"/>
            <a:pathLst>
              <a:path w="380" h="183">
                <a:moveTo>
                  <a:pt x="380" y="38"/>
                </a:moveTo>
                <a:lnTo>
                  <a:pt x="348" y="153"/>
                </a:lnTo>
                <a:lnTo>
                  <a:pt x="78" y="183"/>
                </a:lnTo>
                <a:lnTo>
                  <a:pt x="0" y="145"/>
                </a:lnTo>
                <a:lnTo>
                  <a:pt x="269" y="114"/>
                </a:lnTo>
                <a:lnTo>
                  <a:pt x="301" y="0"/>
                </a:lnTo>
                <a:lnTo>
                  <a:pt x="380" y="38"/>
                </a:lnTo>
                <a:close/>
              </a:path>
            </a:pathLst>
          </a:custGeom>
          <a:solidFill>
            <a:srgbClr val="F05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58" name="Freeform 19">
            <a:extLst>
              <a:ext uri="{C183D7F6-B498-43B3-948B-1728B52AA6E4}">
                <adec:decorative xmlns:adec="http://schemas.microsoft.com/office/drawing/2017/decorative" val="1"/>
              </a:ext>
            </a:extLst>
          </p:cNvPr>
          <p:cNvSpPr>
            <a:spLocks/>
          </p:cNvSpPr>
          <p:nvPr/>
        </p:nvSpPr>
        <p:spPr bwMode="auto">
          <a:xfrm>
            <a:off x="5064176" y="2997842"/>
            <a:ext cx="472914" cy="228597"/>
          </a:xfrm>
          <a:custGeom>
            <a:avLst/>
            <a:gdLst>
              <a:gd name="T0" fmla="*/ 0 w 722"/>
              <a:gd name="T1" fmla="*/ 72 h 349"/>
              <a:gd name="T2" fmla="*/ 422 w 722"/>
              <a:gd name="T3" fmla="*/ 101 h 349"/>
              <a:gd name="T4" fmla="*/ 572 w 722"/>
              <a:gd name="T5" fmla="*/ 349 h 349"/>
              <a:gd name="T6" fmla="*/ 722 w 722"/>
              <a:gd name="T7" fmla="*/ 277 h 349"/>
              <a:gd name="T8" fmla="*/ 572 w 722"/>
              <a:gd name="T9" fmla="*/ 29 h 349"/>
              <a:gd name="T10" fmla="*/ 148 w 722"/>
              <a:gd name="T11" fmla="*/ 0 h 349"/>
              <a:gd name="T12" fmla="*/ 0 w 722"/>
              <a:gd name="T13" fmla="*/ 72 h 349"/>
            </a:gdLst>
            <a:ahLst/>
            <a:cxnLst>
              <a:cxn ang="0">
                <a:pos x="T0" y="T1"/>
              </a:cxn>
              <a:cxn ang="0">
                <a:pos x="T2" y="T3"/>
              </a:cxn>
              <a:cxn ang="0">
                <a:pos x="T4" y="T5"/>
              </a:cxn>
              <a:cxn ang="0">
                <a:pos x="T6" y="T7"/>
              </a:cxn>
              <a:cxn ang="0">
                <a:pos x="T8" y="T9"/>
              </a:cxn>
              <a:cxn ang="0">
                <a:pos x="T10" y="T11"/>
              </a:cxn>
              <a:cxn ang="0">
                <a:pos x="T12" y="T13"/>
              </a:cxn>
            </a:cxnLst>
            <a:rect l="0" t="0" r="r" b="b"/>
            <a:pathLst>
              <a:path w="722" h="349">
                <a:moveTo>
                  <a:pt x="0" y="72"/>
                </a:moveTo>
                <a:lnTo>
                  <a:pt x="422" y="101"/>
                </a:lnTo>
                <a:lnTo>
                  <a:pt x="572" y="349"/>
                </a:lnTo>
                <a:lnTo>
                  <a:pt x="722" y="277"/>
                </a:lnTo>
                <a:lnTo>
                  <a:pt x="572" y="29"/>
                </a:lnTo>
                <a:lnTo>
                  <a:pt x="148" y="0"/>
                </a:lnTo>
                <a:lnTo>
                  <a:pt x="0" y="72"/>
                </a:lnTo>
                <a:close/>
              </a:path>
            </a:pathLst>
          </a:custGeom>
          <a:solidFill>
            <a:srgbClr val="D618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59" name="Freeform 19">
            <a:extLst>
              <a:ext uri="{C183D7F6-B498-43B3-948B-1728B52AA6E4}">
                <adec:decorative xmlns:adec="http://schemas.microsoft.com/office/drawing/2017/decorative" val="1"/>
              </a:ext>
            </a:extLst>
          </p:cNvPr>
          <p:cNvSpPr>
            <a:spLocks/>
          </p:cNvSpPr>
          <p:nvPr/>
        </p:nvSpPr>
        <p:spPr bwMode="auto">
          <a:xfrm>
            <a:off x="6624529" y="2286650"/>
            <a:ext cx="472914" cy="228597"/>
          </a:xfrm>
          <a:custGeom>
            <a:avLst/>
            <a:gdLst>
              <a:gd name="T0" fmla="*/ 0 w 722"/>
              <a:gd name="T1" fmla="*/ 72 h 349"/>
              <a:gd name="T2" fmla="*/ 422 w 722"/>
              <a:gd name="T3" fmla="*/ 101 h 349"/>
              <a:gd name="T4" fmla="*/ 572 w 722"/>
              <a:gd name="T5" fmla="*/ 349 h 349"/>
              <a:gd name="T6" fmla="*/ 722 w 722"/>
              <a:gd name="T7" fmla="*/ 277 h 349"/>
              <a:gd name="T8" fmla="*/ 572 w 722"/>
              <a:gd name="T9" fmla="*/ 29 h 349"/>
              <a:gd name="T10" fmla="*/ 148 w 722"/>
              <a:gd name="T11" fmla="*/ 0 h 349"/>
              <a:gd name="T12" fmla="*/ 0 w 722"/>
              <a:gd name="T13" fmla="*/ 72 h 349"/>
            </a:gdLst>
            <a:ahLst/>
            <a:cxnLst>
              <a:cxn ang="0">
                <a:pos x="T0" y="T1"/>
              </a:cxn>
              <a:cxn ang="0">
                <a:pos x="T2" y="T3"/>
              </a:cxn>
              <a:cxn ang="0">
                <a:pos x="T4" y="T5"/>
              </a:cxn>
              <a:cxn ang="0">
                <a:pos x="T6" y="T7"/>
              </a:cxn>
              <a:cxn ang="0">
                <a:pos x="T8" y="T9"/>
              </a:cxn>
              <a:cxn ang="0">
                <a:pos x="T10" y="T11"/>
              </a:cxn>
              <a:cxn ang="0">
                <a:pos x="T12" y="T13"/>
              </a:cxn>
            </a:cxnLst>
            <a:rect l="0" t="0" r="r" b="b"/>
            <a:pathLst>
              <a:path w="722" h="349">
                <a:moveTo>
                  <a:pt x="0" y="72"/>
                </a:moveTo>
                <a:lnTo>
                  <a:pt x="422" y="101"/>
                </a:lnTo>
                <a:lnTo>
                  <a:pt x="572" y="349"/>
                </a:lnTo>
                <a:lnTo>
                  <a:pt x="722" y="277"/>
                </a:lnTo>
                <a:lnTo>
                  <a:pt x="572" y="29"/>
                </a:lnTo>
                <a:lnTo>
                  <a:pt x="148" y="0"/>
                </a:lnTo>
                <a:lnTo>
                  <a:pt x="0" y="72"/>
                </a:lnTo>
                <a:close/>
              </a:path>
            </a:pathLst>
          </a:custGeom>
          <a:solidFill>
            <a:srgbClr val="BC1A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60" name="TextBox 59"/>
          <p:cNvSpPr txBox="1"/>
          <p:nvPr/>
        </p:nvSpPr>
        <p:spPr>
          <a:xfrm>
            <a:off x="655751" y="2535060"/>
            <a:ext cx="1224603" cy="1077218"/>
          </a:xfrm>
          <a:prstGeom prst="rect">
            <a:avLst/>
          </a:prstGeom>
          <a:noFill/>
        </p:spPr>
        <p:txBody>
          <a:bodyPr wrap="square" lIns="0" tIns="0" rIns="0" bIns="0" rtlCol="0">
            <a:spAutoFit/>
          </a:bodyPr>
          <a:lstStyle/>
          <a:p>
            <a:pPr defTabSz="685800" eaLnBrk="1" fontAlgn="auto" hangingPunct="1">
              <a:spcBef>
                <a:spcPts val="0"/>
              </a:spcBef>
              <a:spcAft>
                <a:spcPts val="0"/>
              </a:spcAft>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Aug-Sep: Bring TGDC up-to-date on current status of requirements and open issues. </a:t>
            </a:r>
          </a:p>
        </p:txBody>
      </p:sp>
      <p:sp>
        <p:nvSpPr>
          <p:cNvPr id="61" name="TextBox 60"/>
          <p:cNvSpPr txBox="1"/>
          <p:nvPr/>
        </p:nvSpPr>
        <p:spPr>
          <a:xfrm>
            <a:off x="2204095" y="3275976"/>
            <a:ext cx="1198541" cy="1938992"/>
          </a:xfrm>
          <a:prstGeom prst="rect">
            <a:avLst/>
          </a:prstGeom>
          <a:noFill/>
        </p:spPr>
        <p:txBody>
          <a:bodyPr wrap="square" lIns="0" tIns="0" rIns="0" bIns="0" rtlCol="0">
            <a:spAutoFit/>
          </a:bodyPr>
          <a:lstStyle/>
          <a:p>
            <a:pPr defTabSz="685800" eaLnBrk="1" fontAlgn="auto" hangingPunct="1">
              <a:spcBef>
                <a:spcPts val="0"/>
              </a:spcBef>
              <a:spcAft>
                <a:spcPts val="0"/>
              </a:spcAft>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Open Issues:</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Common Data Formats</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Indirect Voter Associations</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Barcodes </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Wireless </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Internet technology</a:t>
            </a:r>
          </a:p>
        </p:txBody>
      </p:sp>
      <p:sp>
        <p:nvSpPr>
          <p:cNvPr id="63" name="TextBox 62"/>
          <p:cNvSpPr txBox="1"/>
          <p:nvPr/>
        </p:nvSpPr>
        <p:spPr>
          <a:xfrm>
            <a:off x="3729846" y="3955556"/>
            <a:ext cx="1720953" cy="2369880"/>
          </a:xfrm>
          <a:prstGeom prst="rect">
            <a:avLst/>
          </a:prstGeom>
          <a:noFill/>
        </p:spPr>
        <p:txBody>
          <a:bodyPr wrap="square" lIns="0" tIns="0" rIns="0" bIns="0" rtlCol="0">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E2E systems</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Barcodes</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SW independence + ballot secrecy</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Wireless, Internet</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Password complexity, random numbers</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Log file preservation</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Updated MIL-standards</a:t>
            </a:r>
          </a:p>
        </p:txBody>
      </p:sp>
      <p:sp>
        <p:nvSpPr>
          <p:cNvPr id="64" name="TextBox 63"/>
          <p:cNvSpPr txBox="1"/>
          <p:nvPr/>
        </p:nvSpPr>
        <p:spPr>
          <a:xfrm>
            <a:off x="5741366" y="3275975"/>
            <a:ext cx="1224603" cy="1077218"/>
          </a:xfrm>
          <a:prstGeom prst="rect">
            <a:avLst/>
          </a:prstGeom>
          <a:noFill/>
        </p:spPr>
        <p:txBody>
          <a:bodyPr wrap="square" lIns="0" tIns="0" rIns="0" bIns="0" rtlCol="0">
            <a:spAutoFit/>
          </a:bodyPr>
          <a:lstStyle/>
          <a:p>
            <a:pPr marL="128588" indent="-128588"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Voting system definition</a:t>
            </a:r>
          </a:p>
          <a:p>
            <a:pPr marL="128588" indent="-128588"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Review of hybrid solutions</a:t>
            </a:r>
          </a:p>
        </p:txBody>
      </p:sp>
      <p:sp>
        <p:nvSpPr>
          <p:cNvPr id="65" name="TextBox 64"/>
          <p:cNvSpPr txBox="1"/>
          <p:nvPr/>
        </p:nvSpPr>
        <p:spPr>
          <a:xfrm>
            <a:off x="7289710" y="2535060"/>
            <a:ext cx="1198541" cy="2800767"/>
          </a:xfrm>
          <a:prstGeom prst="rect">
            <a:avLst/>
          </a:prstGeom>
          <a:noFill/>
        </p:spPr>
        <p:txBody>
          <a:bodyPr wrap="square" lIns="0" tIns="0" rIns="0" bIns="0" rtlCol="0">
            <a:spAutoFit/>
          </a:bodyPr>
          <a:lstStyle/>
          <a:p>
            <a:pPr marL="128588" indent="-128588"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Accessibility and security</a:t>
            </a:r>
          </a:p>
          <a:p>
            <a:pPr marL="128588" indent="-128588"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Clear boundaries between voting and election systems</a:t>
            </a:r>
          </a:p>
          <a:p>
            <a:pPr marL="128588" indent="-128588"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Number of accessible machines and ballots produced</a:t>
            </a:r>
          </a:p>
        </p:txBody>
      </p:sp>
      <p:sp>
        <p:nvSpPr>
          <p:cNvPr id="2" name="Striped Right Arrow 1">
            <a:extLst>
              <a:ext uri="{FF2B5EF4-FFF2-40B4-BE49-F238E27FC236}">
                <a16:creationId xmlns:a16="http://schemas.microsoft.com/office/drawing/2014/main" id="{D5CBC33A-22F2-1D4E-AFC0-ABD766CA6BC6}"/>
              </a:ext>
            </a:extLst>
          </p:cNvPr>
          <p:cNvSpPr/>
          <p:nvPr/>
        </p:nvSpPr>
        <p:spPr>
          <a:xfrm>
            <a:off x="152400" y="6172200"/>
            <a:ext cx="8962347" cy="7614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Provisional Standards, Transparent Public Comment Processes</a:t>
            </a:r>
          </a:p>
        </p:txBody>
      </p:sp>
    </p:spTree>
    <p:extLst>
      <p:ext uri="{BB962C8B-B14F-4D97-AF65-F5344CB8AC3E}">
        <p14:creationId xmlns:p14="http://schemas.microsoft.com/office/powerpoint/2010/main" val="344455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EC725F-BA7A-AB47-A8BC-8D96963B7242}"/>
              </a:ext>
            </a:extLst>
          </p:cNvPr>
          <p:cNvSpPr>
            <a:spLocks noGrp="1"/>
          </p:cNvSpPr>
          <p:nvPr>
            <p:ph idx="1"/>
          </p:nvPr>
        </p:nvSpPr>
        <p:spPr/>
        <p:txBody>
          <a:bodyPr>
            <a:normAutofit lnSpcReduction="10000"/>
          </a:bodyPr>
          <a:lstStyle/>
          <a:p>
            <a:pPr>
              <a:buClr>
                <a:schemeClr val="tx2"/>
              </a:buClr>
            </a:pPr>
            <a:r>
              <a:rPr lang="en-US" dirty="0"/>
              <a:t>Represents the latest in both industry and technology best practices, requiring significant updates in many aspects of voting systems.</a:t>
            </a:r>
          </a:p>
          <a:p>
            <a:pPr>
              <a:buClr>
                <a:schemeClr val="tx2"/>
              </a:buClr>
            </a:pPr>
            <a:r>
              <a:rPr lang="en-US" dirty="0"/>
              <a:t>Human factors requirements now reference federal accessibility standards, Section 508, and Web Content Accessibility Guidelines.</a:t>
            </a:r>
          </a:p>
          <a:p>
            <a:pPr>
              <a:buClr>
                <a:schemeClr val="tx2"/>
              </a:buClr>
            </a:pPr>
            <a:r>
              <a:rPr lang="en-US" dirty="0"/>
              <a:t>Voter interface requirements have been updated to incorporate recent usability research and interactions that result from modern devices and fully support accessibility throughout the voting process.</a:t>
            </a:r>
          </a:p>
        </p:txBody>
      </p:sp>
      <p:sp>
        <p:nvSpPr>
          <p:cNvPr id="3" name="Title 2">
            <a:extLst>
              <a:ext uri="{FF2B5EF4-FFF2-40B4-BE49-F238E27FC236}">
                <a16:creationId xmlns:a16="http://schemas.microsoft.com/office/drawing/2014/main" id="{FA40D563-2931-7A45-BD6C-97B30862B6B6}"/>
              </a:ext>
            </a:extLst>
          </p:cNvPr>
          <p:cNvSpPr>
            <a:spLocks noGrp="1"/>
          </p:cNvSpPr>
          <p:nvPr>
            <p:ph type="title"/>
          </p:nvPr>
        </p:nvSpPr>
        <p:spPr/>
        <p:txBody>
          <a:bodyPr/>
          <a:lstStyle/>
          <a:p>
            <a:r>
              <a:rPr lang="en-US" dirty="0"/>
              <a:t>What’s New [1]</a:t>
            </a:r>
          </a:p>
        </p:txBody>
      </p:sp>
      <p:sp>
        <p:nvSpPr>
          <p:cNvPr id="4" name="Date Placeholder 3">
            <a:extLst>
              <a:ext uri="{FF2B5EF4-FFF2-40B4-BE49-F238E27FC236}">
                <a16:creationId xmlns:a16="http://schemas.microsoft.com/office/drawing/2014/main" id="{912BFA56-E086-4743-B3FA-5ED017796EC8}"/>
              </a:ext>
            </a:extLst>
          </p:cNvPr>
          <p:cNvSpPr>
            <a:spLocks noGrp="1"/>
          </p:cNvSpPr>
          <p:nvPr>
            <p:ph type="dt" sz="half" idx="10"/>
          </p:nvPr>
        </p:nvSpPr>
        <p:spPr/>
        <p:txBody>
          <a:bodyPr/>
          <a:lstStyle/>
          <a:p>
            <a:pPr>
              <a:defRPr/>
            </a:pPr>
            <a:r>
              <a:rPr lang="en-US" dirty="0"/>
              <a:t>EAC Public Hearing March 27, 2020</a:t>
            </a:r>
          </a:p>
        </p:txBody>
      </p:sp>
      <p:sp>
        <p:nvSpPr>
          <p:cNvPr id="5" name="Footer Placeholder 4">
            <a:extLst>
              <a:ext uri="{FF2B5EF4-FFF2-40B4-BE49-F238E27FC236}">
                <a16:creationId xmlns:a16="http://schemas.microsoft.com/office/drawing/2014/main" id="{4ACDFD1F-AF1E-5042-92D2-F403FA715B21}"/>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BACEB151-31C1-D341-AA34-B63C1D622405}"/>
              </a:ext>
            </a:extLst>
          </p:cNvPr>
          <p:cNvSpPr>
            <a:spLocks noGrp="1"/>
          </p:cNvSpPr>
          <p:nvPr>
            <p:ph type="sldNum" sz="quarter" idx="12"/>
          </p:nvPr>
        </p:nvSpPr>
        <p:spPr/>
        <p:txBody>
          <a:bodyPr/>
          <a:lstStyle/>
          <a:p>
            <a:pPr>
              <a:defRPr/>
            </a:pPr>
            <a:fld id="{840F9FDD-1BC9-FC42-BCBB-B12E57ECB439}" type="slidenum">
              <a:rPr lang="en-US" smtClean="0"/>
              <a:pPr>
                <a:defRPr/>
              </a:pPr>
              <a:t>18</a:t>
            </a:fld>
            <a:endParaRPr lang="en-US" dirty="0"/>
          </a:p>
        </p:txBody>
      </p:sp>
    </p:spTree>
    <p:extLst>
      <p:ext uri="{BB962C8B-B14F-4D97-AF65-F5344CB8AC3E}">
        <p14:creationId xmlns:p14="http://schemas.microsoft.com/office/powerpoint/2010/main" val="13516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A80F8-EAA1-B547-AEFC-F43A63A64A37}"/>
              </a:ext>
            </a:extLst>
          </p:cNvPr>
          <p:cNvSpPr>
            <a:spLocks noGrp="1"/>
          </p:cNvSpPr>
          <p:nvPr>
            <p:ph idx="1"/>
          </p:nvPr>
        </p:nvSpPr>
        <p:spPr/>
        <p:txBody>
          <a:bodyPr/>
          <a:lstStyle/>
          <a:p>
            <a:pPr>
              <a:buClr>
                <a:schemeClr val="tx2"/>
              </a:buClr>
            </a:pPr>
            <a:r>
              <a:rPr lang="en-US" dirty="0"/>
              <a:t>Common data formats are now required, and provide low-level support needed for risk-limiting audits.</a:t>
            </a:r>
          </a:p>
          <a:p>
            <a:pPr>
              <a:buClr>
                <a:schemeClr val="tx2"/>
              </a:buClr>
            </a:pPr>
            <a:r>
              <a:rPr lang="en-US" dirty="0"/>
              <a:t>Defensive coding practices, reliability and electrical requirements were reviewed, updated, and streamlined.</a:t>
            </a:r>
          </a:p>
          <a:p>
            <a:pPr>
              <a:buClr>
                <a:schemeClr val="tx2"/>
              </a:buClr>
            </a:pPr>
            <a:r>
              <a:rPr lang="en-US" dirty="0"/>
              <a:t>Guidance relevant to testing and certification has been moved to the EAC’s testing and certification manual.</a:t>
            </a:r>
          </a:p>
        </p:txBody>
      </p:sp>
      <p:sp>
        <p:nvSpPr>
          <p:cNvPr id="3" name="Title 2">
            <a:extLst>
              <a:ext uri="{FF2B5EF4-FFF2-40B4-BE49-F238E27FC236}">
                <a16:creationId xmlns:a16="http://schemas.microsoft.com/office/drawing/2014/main" id="{474D34B7-DC95-9242-AF51-A77881EFE86C}"/>
              </a:ext>
            </a:extLst>
          </p:cNvPr>
          <p:cNvSpPr>
            <a:spLocks noGrp="1"/>
          </p:cNvSpPr>
          <p:nvPr>
            <p:ph type="title"/>
          </p:nvPr>
        </p:nvSpPr>
        <p:spPr/>
        <p:txBody>
          <a:bodyPr/>
          <a:lstStyle/>
          <a:p>
            <a:r>
              <a:rPr lang="en-US" dirty="0"/>
              <a:t>What’s New [2]</a:t>
            </a:r>
          </a:p>
        </p:txBody>
      </p:sp>
      <p:sp>
        <p:nvSpPr>
          <p:cNvPr id="4" name="Date Placeholder 3">
            <a:extLst>
              <a:ext uri="{FF2B5EF4-FFF2-40B4-BE49-F238E27FC236}">
                <a16:creationId xmlns:a16="http://schemas.microsoft.com/office/drawing/2014/main" id="{BDAC562D-5622-2843-B0B2-7643B63CE9BC}"/>
              </a:ext>
            </a:extLst>
          </p:cNvPr>
          <p:cNvSpPr>
            <a:spLocks noGrp="1"/>
          </p:cNvSpPr>
          <p:nvPr>
            <p:ph type="dt" sz="half" idx="10"/>
          </p:nvPr>
        </p:nvSpPr>
        <p:spPr/>
        <p:txBody>
          <a:bodyPr/>
          <a:lstStyle/>
          <a:p>
            <a:pPr>
              <a:defRPr/>
            </a:pPr>
            <a:r>
              <a:rPr lang="en-US" dirty="0"/>
              <a:t>EAC Public Hearing March 27, 2020</a:t>
            </a:r>
          </a:p>
        </p:txBody>
      </p:sp>
      <p:sp>
        <p:nvSpPr>
          <p:cNvPr id="5" name="Footer Placeholder 4">
            <a:extLst>
              <a:ext uri="{FF2B5EF4-FFF2-40B4-BE49-F238E27FC236}">
                <a16:creationId xmlns:a16="http://schemas.microsoft.com/office/drawing/2014/main" id="{CDA78493-8026-0147-B565-767DC20C7EA0}"/>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52BA2B82-BA53-BF4A-B8DF-5A6AE4F56BF2}"/>
              </a:ext>
            </a:extLst>
          </p:cNvPr>
          <p:cNvSpPr>
            <a:spLocks noGrp="1"/>
          </p:cNvSpPr>
          <p:nvPr>
            <p:ph type="sldNum" sz="quarter" idx="12"/>
          </p:nvPr>
        </p:nvSpPr>
        <p:spPr/>
        <p:txBody>
          <a:bodyPr/>
          <a:lstStyle/>
          <a:p>
            <a:pPr>
              <a:defRPr/>
            </a:pPr>
            <a:fld id="{840F9FDD-1BC9-FC42-BCBB-B12E57ECB439}" type="slidenum">
              <a:rPr lang="en-US" smtClean="0"/>
              <a:pPr>
                <a:defRPr/>
              </a:pPr>
              <a:t>19</a:t>
            </a:fld>
            <a:endParaRPr lang="en-US" dirty="0"/>
          </a:p>
        </p:txBody>
      </p:sp>
    </p:spTree>
    <p:extLst>
      <p:ext uri="{BB962C8B-B14F-4D97-AF65-F5344CB8AC3E}">
        <p14:creationId xmlns:p14="http://schemas.microsoft.com/office/powerpoint/2010/main" val="290895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431D92-D3AF-A14B-8727-966ADADA89CF}"/>
              </a:ext>
            </a:extLst>
          </p:cNvPr>
          <p:cNvSpPr>
            <a:spLocks noGrp="1"/>
          </p:cNvSpPr>
          <p:nvPr>
            <p:ph type="title"/>
          </p:nvPr>
        </p:nvSpPr>
        <p:spPr/>
        <p:txBody>
          <a:bodyPr/>
          <a:lstStyle/>
          <a:p>
            <a:r>
              <a:rPr lang="en-US" dirty="0"/>
              <a:t>Agenda </a:t>
            </a:r>
          </a:p>
        </p:txBody>
      </p:sp>
      <p:sp>
        <p:nvSpPr>
          <p:cNvPr id="5" name="Footer Placeholder 4">
            <a:extLst>
              <a:ext uri="{FF2B5EF4-FFF2-40B4-BE49-F238E27FC236}">
                <a16:creationId xmlns:a16="http://schemas.microsoft.com/office/drawing/2014/main" id="{F7258ABD-84D0-9F46-9AD0-A0E870C09266}"/>
              </a:ext>
            </a:extLst>
          </p:cNvPr>
          <p:cNvSpPr>
            <a:spLocks noGrp="1"/>
          </p:cNvSpPr>
          <p:nvPr>
            <p:ph type="ftr" sz="quarter" idx="11"/>
          </p:nvPr>
        </p:nvSpPr>
        <p:spPr/>
        <p:txBody>
          <a:bodyPr/>
          <a:lstStyle/>
          <a:p>
            <a:pPr>
              <a:defRPr/>
            </a:pPr>
            <a:r>
              <a:rPr lang="en-US"/>
              <a:t>Improving U.S. Voting Systems</a:t>
            </a:r>
          </a:p>
        </p:txBody>
      </p:sp>
      <p:sp>
        <p:nvSpPr>
          <p:cNvPr id="2" name="Content Placeholder 1">
            <a:extLst>
              <a:ext uri="{FF2B5EF4-FFF2-40B4-BE49-F238E27FC236}">
                <a16:creationId xmlns:a16="http://schemas.microsoft.com/office/drawing/2014/main" id="{5CA7C797-E7D2-FA49-83CE-851F04F7362C}"/>
              </a:ext>
            </a:extLst>
          </p:cNvPr>
          <p:cNvSpPr>
            <a:spLocks noGrp="1"/>
          </p:cNvSpPr>
          <p:nvPr>
            <p:ph idx="1"/>
          </p:nvPr>
        </p:nvSpPr>
        <p:spPr/>
        <p:txBody>
          <a:bodyPr>
            <a:normAutofit lnSpcReduction="10000"/>
          </a:bodyPr>
          <a:lstStyle/>
          <a:p>
            <a:pPr>
              <a:buClr>
                <a:schemeClr val="tx1"/>
              </a:buClr>
            </a:pPr>
            <a:r>
              <a:rPr lang="en-US" sz="2800" dirty="0"/>
              <a:t>Elections: The Changing Landscape</a:t>
            </a:r>
          </a:p>
          <a:p>
            <a:pPr>
              <a:buClr>
                <a:schemeClr val="tx1"/>
              </a:buClr>
            </a:pPr>
            <a:r>
              <a:rPr lang="en-US" sz="2800" dirty="0"/>
              <a:t>The Voting System and the Process</a:t>
            </a:r>
          </a:p>
          <a:p>
            <a:pPr>
              <a:buClr>
                <a:schemeClr val="tx1"/>
              </a:buClr>
            </a:pPr>
            <a:r>
              <a:rPr lang="en-US" sz="2800" dirty="0"/>
              <a:t>What’s New</a:t>
            </a:r>
          </a:p>
          <a:p>
            <a:pPr>
              <a:buClr>
                <a:schemeClr val="tx1"/>
              </a:buClr>
            </a:pPr>
            <a:r>
              <a:rPr lang="en-US" sz="2800" dirty="0"/>
              <a:t>VVSG 2.0 Major Changes </a:t>
            </a:r>
          </a:p>
          <a:p>
            <a:pPr lvl="1">
              <a:buClr>
                <a:schemeClr val="tx1"/>
              </a:buClr>
            </a:pPr>
            <a:r>
              <a:rPr lang="en-US" sz="2600" dirty="0"/>
              <a:t>Core Requirements</a:t>
            </a:r>
          </a:p>
          <a:p>
            <a:pPr lvl="1">
              <a:buClr>
                <a:schemeClr val="tx1"/>
              </a:buClr>
            </a:pPr>
            <a:r>
              <a:rPr lang="en-US" sz="2600" dirty="0"/>
              <a:t>Accessibility/Usability/Privacy</a:t>
            </a:r>
          </a:p>
          <a:p>
            <a:pPr lvl="1">
              <a:buClr>
                <a:schemeClr val="tx1"/>
              </a:buClr>
            </a:pPr>
            <a:r>
              <a:rPr lang="en-US" sz="2600" dirty="0"/>
              <a:t>Cybersecurity</a:t>
            </a:r>
          </a:p>
          <a:p>
            <a:pPr>
              <a:buClr>
                <a:schemeClr val="tx1"/>
              </a:buClr>
            </a:pPr>
            <a:r>
              <a:rPr lang="en-US" sz="2800" dirty="0"/>
              <a:t>Summary</a:t>
            </a:r>
          </a:p>
          <a:p>
            <a:pPr>
              <a:buClr>
                <a:schemeClr val="tx1"/>
              </a:buClr>
            </a:pPr>
            <a:r>
              <a:rPr lang="en-US" sz="2800" dirty="0"/>
              <a:t>Questions</a:t>
            </a:r>
          </a:p>
          <a:p>
            <a:pPr marL="0" indent="0">
              <a:buNone/>
            </a:pPr>
            <a:endParaRPr lang="en-US" dirty="0"/>
          </a:p>
        </p:txBody>
      </p:sp>
      <p:sp>
        <p:nvSpPr>
          <p:cNvPr id="6" name="Slide Number Placeholder 5">
            <a:extLst>
              <a:ext uri="{FF2B5EF4-FFF2-40B4-BE49-F238E27FC236}">
                <a16:creationId xmlns:a16="http://schemas.microsoft.com/office/drawing/2014/main" id="{4E475AED-594F-F54E-AAD8-A58CEDA7BEE6}"/>
              </a:ext>
            </a:extLst>
          </p:cNvPr>
          <p:cNvSpPr>
            <a:spLocks noGrp="1"/>
          </p:cNvSpPr>
          <p:nvPr>
            <p:ph type="sldNum" sz="quarter" idx="12"/>
          </p:nvPr>
        </p:nvSpPr>
        <p:spPr/>
        <p:txBody>
          <a:bodyPr/>
          <a:lstStyle/>
          <a:p>
            <a:pPr>
              <a:defRPr/>
            </a:pPr>
            <a:fld id="{840F9FDD-1BC9-FC42-BCBB-B12E57ECB439}" type="slidenum">
              <a:rPr lang="en-US" smtClean="0"/>
              <a:pPr>
                <a:defRPr/>
              </a:pPr>
              <a:t>2</a:t>
            </a:fld>
            <a:endParaRPr lang="en-US" dirty="0"/>
          </a:p>
        </p:txBody>
      </p:sp>
      <p:sp>
        <p:nvSpPr>
          <p:cNvPr id="8" name="Date Placeholder 1">
            <a:extLst>
              <a:ext uri="{FF2B5EF4-FFF2-40B4-BE49-F238E27FC236}">
                <a16:creationId xmlns:a16="http://schemas.microsoft.com/office/drawing/2014/main" id="{8B8BD338-8E3F-A741-A189-3DF33CE9CF08}"/>
              </a:ext>
            </a:extLst>
          </p:cNvPr>
          <p:cNvSpPr>
            <a:spLocks noGrp="1"/>
          </p:cNvSpPr>
          <p:nvPr>
            <p:ph type="dt" sz="half" idx="10"/>
          </p:nvPr>
        </p:nvSpPr>
        <p:spPr>
          <a:xfrm>
            <a:off x="457200" y="6440714"/>
            <a:ext cx="2514600" cy="381000"/>
          </a:xfrm>
        </p:spPr>
        <p:txBody>
          <a:bodyPr/>
          <a:lstStyle/>
          <a:p>
            <a:r>
              <a:rPr lang="en-US" dirty="0"/>
              <a:t>EAC Public Hearing March 27, 2020</a:t>
            </a:r>
          </a:p>
        </p:txBody>
      </p:sp>
    </p:spTree>
    <p:extLst>
      <p:ext uri="{BB962C8B-B14F-4D97-AF65-F5344CB8AC3E}">
        <p14:creationId xmlns:p14="http://schemas.microsoft.com/office/powerpoint/2010/main" val="760532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A80F8-EAA1-B547-AEFC-F43A63A64A37}"/>
              </a:ext>
            </a:extLst>
          </p:cNvPr>
          <p:cNvSpPr>
            <a:spLocks noGrp="1"/>
          </p:cNvSpPr>
          <p:nvPr>
            <p:ph idx="1"/>
          </p:nvPr>
        </p:nvSpPr>
        <p:spPr/>
        <p:txBody>
          <a:bodyPr>
            <a:normAutofit fontScale="92500" lnSpcReduction="10000"/>
          </a:bodyPr>
          <a:lstStyle/>
          <a:p>
            <a:pPr>
              <a:buClr>
                <a:schemeClr val="tx2"/>
              </a:buClr>
            </a:pPr>
            <a:r>
              <a:rPr lang="en-US" dirty="0"/>
              <a:t>New security requirements call for software independence and support auditing methods, including risk-limiting audits.</a:t>
            </a:r>
          </a:p>
          <a:p>
            <a:pPr>
              <a:buClr>
                <a:schemeClr val="tx2"/>
              </a:buClr>
            </a:pPr>
            <a:r>
              <a:rPr lang="en-US" dirty="0"/>
              <a:t>Dedicated section on ballot secrecy, preventing voter information from being carried through to the voting system.</a:t>
            </a:r>
          </a:p>
          <a:p>
            <a:pPr>
              <a:buClr>
                <a:schemeClr val="tx2"/>
              </a:buClr>
            </a:pPr>
            <a:r>
              <a:rPr lang="en-US" dirty="0"/>
              <a:t>Two-factor authentication is now mandated for critical voting operations.</a:t>
            </a:r>
          </a:p>
          <a:p>
            <a:pPr>
              <a:buClr>
                <a:schemeClr val="tx2"/>
              </a:buClr>
            </a:pPr>
            <a:r>
              <a:rPr lang="en-US" dirty="0"/>
              <a:t>Cryptographic protection and new system integrity requirements ensure that security protections developed by industry over the past decade are built into the voting system.</a:t>
            </a:r>
          </a:p>
        </p:txBody>
      </p:sp>
      <p:sp>
        <p:nvSpPr>
          <p:cNvPr id="3" name="Title 2">
            <a:extLst>
              <a:ext uri="{FF2B5EF4-FFF2-40B4-BE49-F238E27FC236}">
                <a16:creationId xmlns:a16="http://schemas.microsoft.com/office/drawing/2014/main" id="{474D34B7-DC95-9242-AF51-A77881EFE86C}"/>
              </a:ext>
            </a:extLst>
          </p:cNvPr>
          <p:cNvSpPr>
            <a:spLocks noGrp="1"/>
          </p:cNvSpPr>
          <p:nvPr>
            <p:ph type="title"/>
          </p:nvPr>
        </p:nvSpPr>
        <p:spPr/>
        <p:txBody>
          <a:bodyPr/>
          <a:lstStyle/>
          <a:p>
            <a:r>
              <a:rPr lang="en-US" dirty="0"/>
              <a:t>What’s New [3]</a:t>
            </a:r>
          </a:p>
        </p:txBody>
      </p:sp>
      <p:sp>
        <p:nvSpPr>
          <p:cNvPr id="4" name="Date Placeholder 3">
            <a:extLst>
              <a:ext uri="{FF2B5EF4-FFF2-40B4-BE49-F238E27FC236}">
                <a16:creationId xmlns:a16="http://schemas.microsoft.com/office/drawing/2014/main" id="{BDAC562D-5622-2843-B0B2-7643B63CE9BC}"/>
              </a:ext>
            </a:extLst>
          </p:cNvPr>
          <p:cNvSpPr>
            <a:spLocks noGrp="1"/>
          </p:cNvSpPr>
          <p:nvPr>
            <p:ph type="dt" sz="half" idx="10"/>
          </p:nvPr>
        </p:nvSpPr>
        <p:spPr/>
        <p:txBody>
          <a:bodyPr/>
          <a:lstStyle/>
          <a:p>
            <a:pPr>
              <a:defRPr/>
            </a:pPr>
            <a:r>
              <a:rPr lang="en-US" dirty="0"/>
              <a:t>EAC Public Hearing March 27, 2020</a:t>
            </a:r>
          </a:p>
        </p:txBody>
      </p:sp>
      <p:sp>
        <p:nvSpPr>
          <p:cNvPr id="5" name="Footer Placeholder 4">
            <a:extLst>
              <a:ext uri="{FF2B5EF4-FFF2-40B4-BE49-F238E27FC236}">
                <a16:creationId xmlns:a16="http://schemas.microsoft.com/office/drawing/2014/main" id="{CDA78493-8026-0147-B565-767DC20C7EA0}"/>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52BA2B82-BA53-BF4A-B8DF-5A6AE4F56BF2}"/>
              </a:ext>
            </a:extLst>
          </p:cNvPr>
          <p:cNvSpPr>
            <a:spLocks noGrp="1"/>
          </p:cNvSpPr>
          <p:nvPr>
            <p:ph type="sldNum" sz="quarter" idx="12"/>
          </p:nvPr>
        </p:nvSpPr>
        <p:spPr/>
        <p:txBody>
          <a:bodyPr/>
          <a:lstStyle/>
          <a:p>
            <a:pPr>
              <a:defRPr/>
            </a:pPr>
            <a:fld id="{840F9FDD-1BC9-FC42-BCBB-B12E57ECB439}" type="slidenum">
              <a:rPr lang="en-US" smtClean="0"/>
              <a:pPr>
                <a:defRPr/>
              </a:pPr>
              <a:t>20</a:t>
            </a:fld>
            <a:endParaRPr lang="en-US" dirty="0"/>
          </a:p>
        </p:txBody>
      </p:sp>
    </p:spTree>
    <p:extLst>
      <p:ext uri="{BB962C8B-B14F-4D97-AF65-F5344CB8AC3E}">
        <p14:creationId xmlns:p14="http://schemas.microsoft.com/office/powerpoint/2010/main" val="1616214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A80F8-EAA1-B547-AEFC-F43A63A64A37}"/>
              </a:ext>
            </a:extLst>
          </p:cNvPr>
          <p:cNvSpPr>
            <a:spLocks noGrp="1"/>
          </p:cNvSpPr>
          <p:nvPr>
            <p:ph idx="1"/>
          </p:nvPr>
        </p:nvSpPr>
        <p:spPr/>
        <p:txBody>
          <a:bodyPr>
            <a:normAutofit/>
          </a:bodyPr>
          <a:lstStyle/>
          <a:p>
            <a:pPr>
              <a:buClr>
                <a:schemeClr val="tx2"/>
              </a:buClr>
            </a:pPr>
            <a:r>
              <a:rPr lang="en-US" dirty="0"/>
              <a:t>Includes risk assessment and supply chain risk management, secure configurations and system hardening, exploit mitigation, sandboxing and runtime integrity.</a:t>
            </a:r>
          </a:p>
          <a:p>
            <a:pPr>
              <a:buClr>
                <a:schemeClr val="tx2"/>
              </a:buClr>
            </a:pPr>
            <a:r>
              <a:rPr lang="en-US" dirty="0"/>
              <a:t>All sections of the prior VVSG have been reviewed, rethought, and updated to meet modern expectations about how voters should interact with the voting system and how voting systems should be designed and developed.</a:t>
            </a:r>
          </a:p>
        </p:txBody>
      </p:sp>
      <p:sp>
        <p:nvSpPr>
          <p:cNvPr id="3" name="Title 2">
            <a:extLst>
              <a:ext uri="{FF2B5EF4-FFF2-40B4-BE49-F238E27FC236}">
                <a16:creationId xmlns:a16="http://schemas.microsoft.com/office/drawing/2014/main" id="{474D34B7-DC95-9242-AF51-A77881EFE86C}"/>
              </a:ext>
            </a:extLst>
          </p:cNvPr>
          <p:cNvSpPr>
            <a:spLocks noGrp="1"/>
          </p:cNvSpPr>
          <p:nvPr>
            <p:ph type="title"/>
          </p:nvPr>
        </p:nvSpPr>
        <p:spPr/>
        <p:txBody>
          <a:bodyPr/>
          <a:lstStyle/>
          <a:p>
            <a:r>
              <a:rPr lang="en-US" dirty="0"/>
              <a:t>What’s New [4]</a:t>
            </a:r>
          </a:p>
        </p:txBody>
      </p:sp>
      <p:sp>
        <p:nvSpPr>
          <p:cNvPr id="4" name="Date Placeholder 3">
            <a:extLst>
              <a:ext uri="{FF2B5EF4-FFF2-40B4-BE49-F238E27FC236}">
                <a16:creationId xmlns:a16="http://schemas.microsoft.com/office/drawing/2014/main" id="{BDAC562D-5622-2843-B0B2-7643B63CE9BC}"/>
              </a:ext>
            </a:extLst>
          </p:cNvPr>
          <p:cNvSpPr>
            <a:spLocks noGrp="1"/>
          </p:cNvSpPr>
          <p:nvPr>
            <p:ph type="dt" sz="half" idx="10"/>
          </p:nvPr>
        </p:nvSpPr>
        <p:spPr/>
        <p:txBody>
          <a:bodyPr/>
          <a:lstStyle/>
          <a:p>
            <a:pPr>
              <a:defRPr/>
            </a:pPr>
            <a:r>
              <a:rPr lang="en-US" dirty="0"/>
              <a:t>EAC Public Hearing March 27, 2020</a:t>
            </a:r>
          </a:p>
        </p:txBody>
      </p:sp>
      <p:sp>
        <p:nvSpPr>
          <p:cNvPr id="5" name="Footer Placeholder 4">
            <a:extLst>
              <a:ext uri="{FF2B5EF4-FFF2-40B4-BE49-F238E27FC236}">
                <a16:creationId xmlns:a16="http://schemas.microsoft.com/office/drawing/2014/main" id="{CDA78493-8026-0147-B565-767DC20C7EA0}"/>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52BA2B82-BA53-BF4A-B8DF-5A6AE4F56BF2}"/>
              </a:ext>
            </a:extLst>
          </p:cNvPr>
          <p:cNvSpPr>
            <a:spLocks noGrp="1"/>
          </p:cNvSpPr>
          <p:nvPr>
            <p:ph type="sldNum" sz="quarter" idx="12"/>
          </p:nvPr>
        </p:nvSpPr>
        <p:spPr/>
        <p:txBody>
          <a:bodyPr/>
          <a:lstStyle/>
          <a:p>
            <a:pPr>
              <a:defRPr/>
            </a:pPr>
            <a:fld id="{840F9FDD-1BC9-FC42-BCBB-B12E57ECB439}" type="slidenum">
              <a:rPr lang="en-US" smtClean="0"/>
              <a:pPr>
                <a:defRPr/>
              </a:pPr>
              <a:t>21</a:t>
            </a:fld>
            <a:endParaRPr lang="en-US" dirty="0"/>
          </a:p>
        </p:txBody>
      </p:sp>
    </p:spTree>
    <p:extLst>
      <p:ext uri="{BB962C8B-B14F-4D97-AF65-F5344CB8AC3E}">
        <p14:creationId xmlns:p14="http://schemas.microsoft.com/office/powerpoint/2010/main" val="3078225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C0E0E56-6367-464F-A154-7CAEF7D46D31}"/>
              </a:ext>
            </a:extLst>
          </p:cNvPr>
          <p:cNvSpPr>
            <a:spLocks noGrp="1"/>
          </p:cNvSpPr>
          <p:nvPr>
            <p:ph type="sldNum" sz="quarter" idx="10"/>
          </p:nvPr>
        </p:nvSpPr>
        <p:spPr>
          <a:xfrm>
            <a:off x="6553200" y="6356350"/>
            <a:ext cx="2133600" cy="365125"/>
          </a:xfrm>
        </p:spPr>
        <p:txBody>
          <a:bodyPr/>
          <a:lstStyle/>
          <a:p>
            <a:pPr>
              <a:defRPr/>
            </a:pPr>
            <a:fld id="{968D7BE6-D1E2-244E-9206-F403B26EF643}" type="slidenum">
              <a:rPr lang="en-US" smtClean="0"/>
              <a:pPr>
                <a:defRPr/>
              </a:pPr>
              <a:t>22</a:t>
            </a:fld>
            <a:endParaRPr lang="en-US" dirty="0"/>
          </a:p>
        </p:txBody>
      </p:sp>
      <p:sp>
        <p:nvSpPr>
          <p:cNvPr id="2" name="Title 1">
            <a:extLst>
              <a:ext uri="{FF2B5EF4-FFF2-40B4-BE49-F238E27FC236}">
                <a16:creationId xmlns:a16="http://schemas.microsoft.com/office/drawing/2014/main" id="{6332287A-0600-4A40-9735-86BBEB11F9A0}"/>
              </a:ext>
            </a:extLst>
          </p:cNvPr>
          <p:cNvSpPr>
            <a:spLocks noGrp="1"/>
          </p:cNvSpPr>
          <p:nvPr>
            <p:ph type="ctrTitle" idx="4294967295"/>
          </p:nvPr>
        </p:nvSpPr>
        <p:spPr>
          <a:xfrm>
            <a:off x="1337733" y="2286000"/>
            <a:ext cx="6282267" cy="1470025"/>
          </a:xfrm>
        </p:spPr>
        <p:txBody>
          <a:bodyPr/>
          <a:lstStyle/>
          <a:p>
            <a:pPr algn="ctr"/>
            <a:r>
              <a:rPr lang="en-US" dirty="0"/>
              <a:t>VVSG CORE </a:t>
            </a:r>
          </a:p>
        </p:txBody>
      </p:sp>
      <p:sp>
        <p:nvSpPr>
          <p:cNvPr id="7" name="Date Placeholder 6">
            <a:extLst>
              <a:ext uri="{FF2B5EF4-FFF2-40B4-BE49-F238E27FC236}">
                <a16:creationId xmlns:a16="http://schemas.microsoft.com/office/drawing/2014/main" id="{EC1E7C1B-3785-43EB-90EE-0E1F1B2B9406}"/>
              </a:ext>
            </a:extLst>
          </p:cNvPr>
          <p:cNvSpPr>
            <a:spLocks noGrp="1"/>
          </p:cNvSpPr>
          <p:nvPr>
            <p:ph type="dt" sz="half" idx="4294967295"/>
          </p:nvPr>
        </p:nvSpPr>
        <p:spPr>
          <a:xfrm>
            <a:off x="0" y="6440488"/>
            <a:ext cx="2514600" cy="381000"/>
          </a:xfrm>
        </p:spPr>
        <p:txBody>
          <a:bodyPr/>
          <a:lstStyle/>
          <a:p>
            <a:pPr>
              <a:defRPr/>
            </a:pPr>
            <a:endParaRPr lang="en-US" dirty="0"/>
          </a:p>
        </p:txBody>
      </p:sp>
    </p:spTree>
    <p:extLst>
      <p:ext uri="{BB962C8B-B14F-4D97-AF65-F5344CB8AC3E}">
        <p14:creationId xmlns:p14="http://schemas.microsoft.com/office/powerpoint/2010/main" val="722900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a:extLst>
              <a:ext uri="{FF2B5EF4-FFF2-40B4-BE49-F238E27FC236}">
                <a16:creationId xmlns:a16="http://schemas.microsoft.com/office/drawing/2014/main" id="{4919AAA3-905F-8843-8E1C-BC634034280D}"/>
              </a:ext>
            </a:extLst>
          </p:cNvPr>
          <p:cNvSpPr>
            <a:spLocks noGrp="1"/>
          </p:cNvSpPr>
          <p:nvPr>
            <p:ph idx="1"/>
          </p:nvPr>
        </p:nvSpPr>
        <p:spPr>
          <a:xfrm>
            <a:off x="296863" y="1973263"/>
            <a:ext cx="4503737" cy="4325937"/>
          </a:xfrm>
        </p:spPr>
        <p:txBody>
          <a:bodyPr/>
          <a:lstStyle/>
          <a:p>
            <a:pPr>
              <a:buClr>
                <a:schemeClr val="tx2"/>
              </a:buClr>
            </a:pPr>
            <a:r>
              <a:rPr lang="en-US" altLang="en-US" sz="2400" dirty="0"/>
              <a:t>The core requirements fall under Principles 1 and 2</a:t>
            </a:r>
          </a:p>
          <a:p>
            <a:pPr>
              <a:buClr>
                <a:schemeClr val="tx2"/>
              </a:buClr>
            </a:pPr>
            <a:r>
              <a:rPr lang="en-US" altLang="en-US" sz="2400" dirty="0"/>
              <a:t>Documentation is covered in Principle 3</a:t>
            </a:r>
          </a:p>
          <a:p>
            <a:pPr>
              <a:buClr>
                <a:schemeClr val="tx2"/>
              </a:buClr>
            </a:pPr>
            <a:r>
              <a:rPr lang="en-US" altLang="en-US" sz="2400" dirty="0"/>
              <a:t>Requirements in Human Factors and Security are linked from the core requirements in those areas</a:t>
            </a:r>
          </a:p>
        </p:txBody>
      </p:sp>
      <p:sp>
        <p:nvSpPr>
          <p:cNvPr id="17410" name="Title 2">
            <a:extLst>
              <a:ext uri="{FF2B5EF4-FFF2-40B4-BE49-F238E27FC236}">
                <a16:creationId xmlns:a16="http://schemas.microsoft.com/office/drawing/2014/main" id="{72E53DB4-67CA-2340-9B7C-D1F6429EA581}"/>
              </a:ext>
            </a:extLst>
          </p:cNvPr>
          <p:cNvSpPr>
            <a:spLocks noGrp="1"/>
          </p:cNvSpPr>
          <p:nvPr>
            <p:ph type="title"/>
          </p:nvPr>
        </p:nvSpPr>
        <p:spPr>
          <a:xfrm>
            <a:off x="411163" y="914400"/>
            <a:ext cx="8320087" cy="1143000"/>
          </a:xfrm>
        </p:spPr>
        <p:txBody>
          <a:bodyPr/>
          <a:lstStyle/>
          <a:p>
            <a:r>
              <a:rPr altLang="en-US" sz="3200" dirty="0"/>
              <a:t>Where to find the </a:t>
            </a:r>
            <a:r>
              <a:rPr lang="en-US" altLang="en-US" sz="3200" dirty="0"/>
              <a:t>Core</a:t>
            </a:r>
            <a:r>
              <a:rPr altLang="en-US" sz="3200" dirty="0"/>
              <a:t> Requirements? </a:t>
            </a:r>
          </a:p>
        </p:txBody>
      </p:sp>
      <p:sp>
        <p:nvSpPr>
          <p:cNvPr id="4" name="Date Placeholder 3">
            <a:extLst>
              <a:ext uri="{FF2B5EF4-FFF2-40B4-BE49-F238E27FC236}">
                <a16:creationId xmlns:a16="http://schemas.microsoft.com/office/drawing/2014/main" id="{139D923E-7817-40D5-A0F9-502DE1880A59}"/>
              </a:ext>
            </a:extLst>
          </p:cNvPr>
          <p:cNvSpPr>
            <a:spLocks noGrp="1"/>
          </p:cNvSpPr>
          <p:nvPr>
            <p:ph type="dt" sz="quarter" idx="10"/>
          </p:nvPr>
        </p:nvSpPr>
        <p:spPr/>
        <p:txBody>
          <a:bodyPr/>
          <a:lstStyle/>
          <a:p>
            <a:pPr>
              <a:defRPr/>
            </a:pPr>
            <a:r>
              <a:rPr lang="en-US"/>
              <a:t> </a:t>
            </a:r>
          </a:p>
        </p:txBody>
      </p:sp>
      <p:sp>
        <p:nvSpPr>
          <p:cNvPr id="5" name="Footer Placeholder 4">
            <a:extLst>
              <a:ext uri="{FF2B5EF4-FFF2-40B4-BE49-F238E27FC236}">
                <a16:creationId xmlns:a16="http://schemas.microsoft.com/office/drawing/2014/main" id="{099CD9A7-AAAE-415A-87B3-BB18B2BC383C}"/>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EDAB0633-EA30-4B36-98E6-DA153921A2A9}"/>
              </a:ext>
            </a:extLst>
          </p:cNvPr>
          <p:cNvSpPr>
            <a:spLocks noGrp="1"/>
          </p:cNvSpPr>
          <p:nvPr>
            <p:ph type="sldNum" sz="quarter" idx="12"/>
          </p:nvPr>
        </p:nvSpPr>
        <p:spPr/>
        <p:txBody>
          <a:bodyPr/>
          <a:lstStyle/>
          <a:p>
            <a:pPr>
              <a:defRPr/>
            </a:pPr>
            <a:fld id="{20C45B02-C663-9E4D-9D9B-E386DC1B3418}" type="slidenum">
              <a:rPr lang="en-US" smtClean="0"/>
              <a:pPr>
                <a:defRPr/>
              </a:pPr>
              <a:t>23</a:t>
            </a:fld>
            <a:endParaRPr lang="en-US" dirty="0"/>
          </a:p>
        </p:txBody>
      </p:sp>
      <p:graphicFrame>
        <p:nvGraphicFramePr>
          <p:cNvPr id="9" name="Table 8">
            <a:extLst>
              <a:ext uri="{FF2B5EF4-FFF2-40B4-BE49-F238E27FC236}">
                <a16:creationId xmlns:a16="http://schemas.microsoft.com/office/drawing/2014/main" id="{18B683D3-3A50-7849-8455-4E2BBEBA3736}"/>
              </a:ext>
            </a:extLst>
          </p:cNvPr>
          <p:cNvGraphicFramePr>
            <a:graphicFrameLocks noGrp="1"/>
          </p:cNvGraphicFramePr>
          <p:nvPr/>
        </p:nvGraphicFramePr>
        <p:xfrm>
          <a:off x="5372100" y="2641400"/>
          <a:ext cx="3009900" cy="1854400"/>
        </p:xfrm>
        <a:graphic>
          <a:graphicData uri="http://schemas.openxmlformats.org/drawingml/2006/table">
            <a:tbl>
              <a:tblPr firstRow="1" bandRow="1">
                <a:tableStyleId>{5C22544A-7EE6-4342-B048-85BDC9FD1C3A}</a:tableStyleId>
              </a:tblPr>
              <a:tblGrid>
                <a:gridCol w="419099">
                  <a:extLst>
                    <a:ext uri="{9D8B030D-6E8A-4147-A177-3AD203B41FA5}">
                      <a16:colId xmlns:a16="http://schemas.microsoft.com/office/drawing/2014/main" val="3491492660"/>
                    </a:ext>
                  </a:extLst>
                </a:gridCol>
                <a:gridCol w="2590801">
                  <a:extLst>
                    <a:ext uri="{9D8B030D-6E8A-4147-A177-3AD203B41FA5}">
                      <a16:colId xmlns:a16="http://schemas.microsoft.com/office/drawing/2014/main" val="3684584460"/>
                    </a:ext>
                  </a:extLst>
                </a:gridCol>
              </a:tblGrid>
              <a:tr h="370880">
                <a:tc>
                  <a:txBody>
                    <a:bodyPr/>
                    <a:lstStyle/>
                    <a:p>
                      <a:endParaRPr lang="en-US" sz="1600" dirty="0"/>
                    </a:p>
                  </a:txBody>
                  <a:tcPr marT="45725" marB="45725"/>
                </a:tc>
                <a:tc>
                  <a:txBody>
                    <a:bodyPr/>
                    <a:lstStyle/>
                    <a:p>
                      <a:r>
                        <a:rPr lang="en-US" sz="1600" dirty="0"/>
                        <a:t>Principle</a:t>
                      </a:r>
                    </a:p>
                  </a:txBody>
                  <a:tcPr marT="45725" marB="45725"/>
                </a:tc>
                <a:extLst>
                  <a:ext uri="{0D108BD9-81ED-4DB2-BD59-A6C34878D82A}">
                    <a16:rowId xmlns:a16="http://schemas.microsoft.com/office/drawing/2014/main" val="601689589"/>
                  </a:ext>
                </a:extLst>
              </a:tr>
              <a:tr h="370880">
                <a:tc>
                  <a:txBody>
                    <a:bodyPr/>
                    <a:lstStyle/>
                    <a:p>
                      <a:r>
                        <a:rPr lang="en-US" sz="1600" dirty="0"/>
                        <a:t>1</a:t>
                      </a:r>
                    </a:p>
                  </a:txBody>
                  <a:tcPr marT="45725" marB="45725"/>
                </a:tc>
                <a:tc>
                  <a:txBody>
                    <a:bodyPr/>
                    <a:lstStyle/>
                    <a:p>
                      <a:r>
                        <a:rPr lang="en-US" sz="1600" dirty="0"/>
                        <a:t>High Quality Design</a:t>
                      </a:r>
                    </a:p>
                  </a:txBody>
                  <a:tcPr marT="45725" marB="45725"/>
                </a:tc>
                <a:extLst>
                  <a:ext uri="{0D108BD9-81ED-4DB2-BD59-A6C34878D82A}">
                    <a16:rowId xmlns:a16="http://schemas.microsoft.com/office/drawing/2014/main" val="2640748831"/>
                  </a:ext>
                </a:extLst>
              </a:tr>
              <a:tr h="370880">
                <a:tc>
                  <a:txBody>
                    <a:bodyPr/>
                    <a:lstStyle/>
                    <a:p>
                      <a:r>
                        <a:rPr lang="en-US" sz="1600" dirty="0"/>
                        <a:t>2</a:t>
                      </a:r>
                    </a:p>
                  </a:txBody>
                  <a:tcPr marT="45725" marB="45725"/>
                </a:tc>
                <a:tc>
                  <a:txBody>
                    <a:bodyPr/>
                    <a:lstStyle/>
                    <a:p>
                      <a:r>
                        <a:rPr lang="en-US" sz="1600" dirty="0"/>
                        <a:t>High Quality Implementation</a:t>
                      </a:r>
                    </a:p>
                  </a:txBody>
                  <a:tcPr marT="45725" marB="45725"/>
                </a:tc>
                <a:extLst>
                  <a:ext uri="{0D108BD9-81ED-4DB2-BD59-A6C34878D82A}">
                    <a16:rowId xmlns:a16="http://schemas.microsoft.com/office/drawing/2014/main" val="2318341960"/>
                  </a:ext>
                </a:extLst>
              </a:tr>
              <a:tr h="370880">
                <a:tc>
                  <a:txBody>
                    <a:bodyPr/>
                    <a:lstStyle/>
                    <a:p>
                      <a:r>
                        <a:rPr lang="en-US" sz="1600" dirty="0"/>
                        <a:t>3</a:t>
                      </a:r>
                    </a:p>
                  </a:txBody>
                  <a:tcPr marT="45725" marB="45725"/>
                </a:tc>
                <a:tc>
                  <a:txBody>
                    <a:bodyPr/>
                    <a:lstStyle/>
                    <a:p>
                      <a:r>
                        <a:rPr lang="en-US" sz="1600" dirty="0"/>
                        <a:t>Transparency</a:t>
                      </a:r>
                    </a:p>
                  </a:txBody>
                  <a:tcPr marT="45725" marB="45725"/>
                </a:tc>
                <a:extLst>
                  <a:ext uri="{0D108BD9-81ED-4DB2-BD59-A6C34878D82A}">
                    <a16:rowId xmlns:a16="http://schemas.microsoft.com/office/drawing/2014/main" val="3657631195"/>
                  </a:ext>
                </a:extLst>
              </a:tr>
              <a:tr h="370880">
                <a:tc>
                  <a:txBody>
                    <a:bodyPr/>
                    <a:lstStyle/>
                    <a:p>
                      <a:r>
                        <a:rPr lang="en-US" sz="1600" dirty="0"/>
                        <a:t>4</a:t>
                      </a:r>
                    </a:p>
                  </a:txBody>
                  <a:tcPr marT="45725" marB="45725"/>
                </a:tc>
                <a:tc>
                  <a:txBody>
                    <a:bodyPr/>
                    <a:lstStyle/>
                    <a:p>
                      <a:r>
                        <a:rPr lang="en-US" sz="1600" dirty="0"/>
                        <a:t>Interoperability</a:t>
                      </a:r>
                    </a:p>
                  </a:txBody>
                  <a:tcPr marT="45725" marB="45725"/>
                </a:tc>
                <a:extLst>
                  <a:ext uri="{0D108BD9-81ED-4DB2-BD59-A6C34878D82A}">
                    <a16:rowId xmlns:a16="http://schemas.microsoft.com/office/drawing/2014/main" val="2125126068"/>
                  </a:ext>
                </a:extLst>
              </a:tr>
            </a:tbl>
          </a:graphicData>
        </a:graphic>
      </p:graphicFrame>
    </p:spTree>
    <p:extLst>
      <p:ext uri="{BB962C8B-B14F-4D97-AF65-F5344CB8AC3E}">
        <p14:creationId xmlns:p14="http://schemas.microsoft.com/office/powerpoint/2010/main" val="1224314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C369DC-C09D-4156-92FB-721E7E5030E3}"/>
              </a:ext>
            </a:extLst>
          </p:cNvPr>
          <p:cNvSpPr>
            <a:spLocks noGrp="1"/>
          </p:cNvSpPr>
          <p:nvPr>
            <p:ph idx="1"/>
          </p:nvPr>
        </p:nvSpPr>
        <p:spPr/>
        <p:txBody>
          <a:bodyPr>
            <a:normAutofit/>
          </a:bodyPr>
          <a:lstStyle/>
          <a:p>
            <a:pPr>
              <a:buClr>
                <a:schemeClr val="tx2"/>
              </a:buClr>
            </a:pPr>
            <a:r>
              <a:rPr lang="en-US" dirty="0"/>
              <a:t>Voting functions are organized as phases of an election</a:t>
            </a:r>
          </a:p>
          <a:p>
            <a:pPr>
              <a:buClr>
                <a:schemeClr val="tx2"/>
              </a:buClr>
            </a:pPr>
            <a:r>
              <a:rPr lang="en-US" dirty="0"/>
              <a:t>Ensures usability, security, and reliability are designed from the start</a:t>
            </a:r>
          </a:p>
          <a:p>
            <a:pPr>
              <a:buClr>
                <a:schemeClr val="tx2"/>
              </a:buClr>
            </a:pPr>
            <a:r>
              <a:rPr lang="en-US" dirty="0"/>
              <a:t>Replaces code commentary with well-established coding practices and provides additional defensive coding practices</a:t>
            </a:r>
          </a:p>
          <a:p>
            <a:pPr>
              <a:buClr>
                <a:schemeClr val="tx2"/>
              </a:buClr>
            </a:pPr>
            <a:r>
              <a:rPr lang="en-US" dirty="0"/>
              <a:t>Streamlines electrical requirements making them less costly to test</a:t>
            </a:r>
          </a:p>
          <a:p>
            <a:endParaRPr lang="en-US" dirty="0"/>
          </a:p>
        </p:txBody>
      </p:sp>
      <p:sp>
        <p:nvSpPr>
          <p:cNvPr id="3" name="Title 2">
            <a:extLst>
              <a:ext uri="{FF2B5EF4-FFF2-40B4-BE49-F238E27FC236}">
                <a16:creationId xmlns:a16="http://schemas.microsoft.com/office/drawing/2014/main" id="{D8EF4B8E-2C4B-490D-8ACC-79538F4F86CA}"/>
              </a:ext>
            </a:extLst>
          </p:cNvPr>
          <p:cNvSpPr>
            <a:spLocks noGrp="1"/>
          </p:cNvSpPr>
          <p:nvPr>
            <p:ph type="title"/>
          </p:nvPr>
        </p:nvSpPr>
        <p:spPr/>
        <p:txBody>
          <a:bodyPr/>
          <a:lstStyle/>
          <a:p>
            <a:r>
              <a:rPr lang="en-US" dirty="0"/>
              <a:t>VVSG 2.0 Changes [1]</a:t>
            </a:r>
          </a:p>
        </p:txBody>
      </p:sp>
      <p:sp>
        <p:nvSpPr>
          <p:cNvPr id="5" name="Footer Placeholder 4">
            <a:extLst>
              <a:ext uri="{FF2B5EF4-FFF2-40B4-BE49-F238E27FC236}">
                <a16:creationId xmlns:a16="http://schemas.microsoft.com/office/drawing/2014/main" id="{B01C23B8-6034-4050-A3B6-3F6A0E58DFC8}"/>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2A9AB8DB-2E33-4017-B8E0-516CFF44022E}"/>
              </a:ext>
            </a:extLst>
          </p:cNvPr>
          <p:cNvSpPr>
            <a:spLocks noGrp="1"/>
          </p:cNvSpPr>
          <p:nvPr>
            <p:ph type="sldNum" sz="quarter" idx="12"/>
          </p:nvPr>
        </p:nvSpPr>
        <p:spPr/>
        <p:txBody>
          <a:bodyPr/>
          <a:lstStyle/>
          <a:p>
            <a:pPr>
              <a:defRPr/>
            </a:pPr>
            <a:fld id="{840F9FDD-1BC9-FC42-BCBB-B12E57ECB439}" type="slidenum">
              <a:rPr lang="en-US" smtClean="0"/>
              <a:pPr>
                <a:defRPr/>
              </a:pPr>
              <a:t>24</a:t>
            </a:fld>
            <a:endParaRPr lang="en-US" dirty="0"/>
          </a:p>
        </p:txBody>
      </p:sp>
    </p:spTree>
    <p:extLst>
      <p:ext uri="{BB962C8B-B14F-4D97-AF65-F5344CB8AC3E}">
        <p14:creationId xmlns:p14="http://schemas.microsoft.com/office/powerpoint/2010/main" val="1629214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C369DC-C09D-4156-92FB-721E7E5030E3}"/>
              </a:ext>
            </a:extLst>
          </p:cNvPr>
          <p:cNvSpPr>
            <a:spLocks noGrp="1"/>
          </p:cNvSpPr>
          <p:nvPr>
            <p:ph idx="1"/>
          </p:nvPr>
        </p:nvSpPr>
        <p:spPr/>
        <p:txBody>
          <a:bodyPr>
            <a:normAutofit lnSpcReduction="10000"/>
          </a:bodyPr>
          <a:lstStyle/>
          <a:p>
            <a:pPr>
              <a:buClr>
                <a:schemeClr val="tx2"/>
              </a:buClr>
            </a:pPr>
            <a:r>
              <a:rPr lang="en-US" dirty="0"/>
              <a:t>Mandates greater interoperability and moves VVSG in direction of eventual component certification</a:t>
            </a:r>
          </a:p>
          <a:p>
            <a:pPr>
              <a:buClr>
                <a:schemeClr val="tx2"/>
              </a:buClr>
            </a:pPr>
            <a:r>
              <a:rPr lang="en-US" dirty="0"/>
              <a:t>When CDF does not cover data transfers between components, manufacturer must document format</a:t>
            </a:r>
          </a:p>
          <a:p>
            <a:pPr>
              <a:buClr>
                <a:schemeClr val="tx2"/>
              </a:buClr>
            </a:pPr>
            <a:r>
              <a:rPr lang="en-US" dirty="0"/>
              <a:t>All hardware interfaces must use common methods and standards</a:t>
            </a:r>
          </a:p>
          <a:p>
            <a:pPr>
              <a:buClr>
                <a:schemeClr val="tx2"/>
              </a:buClr>
            </a:pPr>
            <a:r>
              <a:rPr lang="en-US" dirty="0"/>
              <a:t>COTS hardware can be used as long as requirements are still satisfied</a:t>
            </a:r>
          </a:p>
          <a:p>
            <a:pPr>
              <a:buClr>
                <a:schemeClr val="tx2"/>
              </a:buClr>
            </a:pPr>
            <a:r>
              <a:rPr lang="en-US" dirty="0"/>
              <a:t>Bar codes and other data encodings must use open standard and include documentation</a:t>
            </a:r>
          </a:p>
          <a:p>
            <a:pPr marL="0" indent="0">
              <a:buNone/>
            </a:pPr>
            <a:endParaRPr lang="en-US" dirty="0"/>
          </a:p>
        </p:txBody>
      </p:sp>
      <p:sp>
        <p:nvSpPr>
          <p:cNvPr id="3" name="Title 2">
            <a:extLst>
              <a:ext uri="{FF2B5EF4-FFF2-40B4-BE49-F238E27FC236}">
                <a16:creationId xmlns:a16="http://schemas.microsoft.com/office/drawing/2014/main" id="{D8EF4B8E-2C4B-490D-8ACC-79538F4F86CA}"/>
              </a:ext>
            </a:extLst>
          </p:cNvPr>
          <p:cNvSpPr>
            <a:spLocks noGrp="1"/>
          </p:cNvSpPr>
          <p:nvPr>
            <p:ph type="title"/>
          </p:nvPr>
        </p:nvSpPr>
        <p:spPr/>
        <p:txBody>
          <a:bodyPr/>
          <a:lstStyle/>
          <a:p>
            <a:r>
              <a:rPr lang="en-US" dirty="0"/>
              <a:t>VVSG 2.0 Changes [2]</a:t>
            </a:r>
          </a:p>
        </p:txBody>
      </p:sp>
      <p:sp>
        <p:nvSpPr>
          <p:cNvPr id="5" name="Footer Placeholder 4">
            <a:extLst>
              <a:ext uri="{FF2B5EF4-FFF2-40B4-BE49-F238E27FC236}">
                <a16:creationId xmlns:a16="http://schemas.microsoft.com/office/drawing/2014/main" id="{B01C23B8-6034-4050-A3B6-3F6A0E58DFC8}"/>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2A9AB8DB-2E33-4017-B8E0-516CFF44022E}"/>
              </a:ext>
            </a:extLst>
          </p:cNvPr>
          <p:cNvSpPr>
            <a:spLocks noGrp="1"/>
          </p:cNvSpPr>
          <p:nvPr>
            <p:ph type="sldNum" sz="quarter" idx="12"/>
          </p:nvPr>
        </p:nvSpPr>
        <p:spPr/>
        <p:txBody>
          <a:bodyPr/>
          <a:lstStyle/>
          <a:p>
            <a:pPr>
              <a:defRPr/>
            </a:pPr>
            <a:fld id="{840F9FDD-1BC9-FC42-BCBB-B12E57ECB439}" type="slidenum">
              <a:rPr lang="en-US" smtClean="0"/>
              <a:pPr>
                <a:defRPr/>
              </a:pPr>
              <a:t>25</a:t>
            </a:fld>
            <a:endParaRPr lang="en-US" dirty="0"/>
          </a:p>
        </p:txBody>
      </p:sp>
    </p:spTree>
    <p:extLst>
      <p:ext uri="{BB962C8B-B14F-4D97-AF65-F5344CB8AC3E}">
        <p14:creationId xmlns:p14="http://schemas.microsoft.com/office/powerpoint/2010/main" val="274721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C369DC-C09D-4156-92FB-721E7E5030E3}"/>
              </a:ext>
            </a:extLst>
          </p:cNvPr>
          <p:cNvSpPr>
            <a:spLocks noGrp="1"/>
          </p:cNvSpPr>
          <p:nvPr>
            <p:ph idx="1"/>
          </p:nvPr>
        </p:nvSpPr>
        <p:spPr/>
        <p:txBody>
          <a:bodyPr>
            <a:normAutofit/>
          </a:bodyPr>
          <a:lstStyle/>
          <a:p>
            <a:pPr>
              <a:buClr>
                <a:schemeClr val="tx2"/>
              </a:buClr>
            </a:pPr>
            <a:r>
              <a:rPr lang="en-US" dirty="0"/>
              <a:t>Updated guidance and technical references for accuracy, reliability, environment, volume, and stress testing</a:t>
            </a:r>
          </a:p>
          <a:p>
            <a:pPr>
              <a:buClr>
                <a:schemeClr val="tx2"/>
              </a:buClr>
            </a:pPr>
            <a:r>
              <a:rPr lang="en-US" dirty="0"/>
              <a:t>Comprehensive documentation for design, evaluation, and operation (i.e., traditional TDP materials) detailed in transparency section</a:t>
            </a:r>
          </a:p>
          <a:p>
            <a:pPr marL="457200" lvl="1" indent="0">
              <a:buNone/>
            </a:pPr>
            <a:endParaRPr lang="en-US" sz="2000" dirty="0"/>
          </a:p>
        </p:txBody>
      </p:sp>
      <p:sp>
        <p:nvSpPr>
          <p:cNvPr id="3" name="Title 2">
            <a:extLst>
              <a:ext uri="{FF2B5EF4-FFF2-40B4-BE49-F238E27FC236}">
                <a16:creationId xmlns:a16="http://schemas.microsoft.com/office/drawing/2014/main" id="{D8EF4B8E-2C4B-490D-8ACC-79538F4F86CA}"/>
              </a:ext>
            </a:extLst>
          </p:cNvPr>
          <p:cNvSpPr>
            <a:spLocks noGrp="1"/>
          </p:cNvSpPr>
          <p:nvPr>
            <p:ph type="title"/>
          </p:nvPr>
        </p:nvSpPr>
        <p:spPr/>
        <p:txBody>
          <a:bodyPr/>
          <a:lstStyle/>
          <a:p>
            <a:r>
              <a:rPr lang="en-US" dirty="0"/>
              <a:t>VVSG 2.0 Changes [3]</a:t>
            </a:r>
          </a:p>
        </p:txBody>
      </p:sp>
      <p:sp>
        <p:nvSpPr>
          <p:cNvPr id="5" name="Footer Placeholder 4">
            <a:extLst>
              <a:ext uri="{FF2B5EF4-FFF2-40B4-BE49-F238E27FC236}">
                <a16:creationId xmlns:a16="http://schemas.microsoft.com/office/drawing/2014/main" id="{B01C23B8-6034-4050-A3B6-3F6A0E58DFC8}"/>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2A9AB8DB-2E33-4017-B8E0-516CFF44022E}"/>
              </a:ext>
            </a:extLst>
          </p:cNvPr>
          <p:cNvSpPr>
            <a:spLocks noGrp="1"/>
          </p:cNvSpPr>
          <p:nvPr>
            <p:ph type="sldNum" sz="quarter" idx="12"/>
          </p:nvPr>
        </p:nvSpPr>
        <p:spPr/>
        <p:txBody>
          <a:bodyPr/>
          <a:lstStyle/>
          <a:p>
            <a:pPr>
              <a:defRPr/>
            </a:pPr>
            <a:fld id="{840F9FDD-1BC9-FC42-BCBB-B12E57ECB439}" type="slidenum">
              <a:rPr lang="en-US" smtClean="0"/>
              <a:pPr>
                <a:defRPr/>
              </a:pPr>
              <a:t>26</a:t>
            </a:fld>
            <a:endParaRPr lang="en-US" dirty="0"/>
          </a:p>
        </p:txBody>
      </p:sp>
    </p:spTree>
    <p:extLst>
      <p:ext uri="{BB962C8B-B14F-4D97-AF65-F5344CB8AC3E}">
        <p14:creationId xmlns:p14="http://schemas.microsoft.com/office/powerpoint/2010/main" val="1427187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normAutofit/>
          </a:bodyPr>
          <a:lstStyle/>
          <a:p>
            <a:r>
              <a:rPr lang="en-US" dirty="0"/>
              <a:t>Common Data Formats</a:t>
            </a:r>
          </a:p>
        </p:txBody>
      </p:sp>
      <p:sp>
        <p:nvSpPr>
          <p:cNvPr id="4" name="Text Placeholder 3"/>
          <p:cNvSpPr>
            <a:spLocks noGrp="1"/>
          </p:cNvSpPr>
          <p:nvPr>
            <p:ph type="body" idx="4294967295"/>
          </p:nvPr>
        </p:nvSpPr>
        <p:spPr/>
        <p:txBody>
          <a:bodyPr>
            <a:normAutofit fontScale="85000" lnSpcReduction="20000"/>
          </a:bodyPr>
          <a:lstStyle/>
          <a:p>
            <a:pPr>
              <a:buClr>
                <a:schemeClr val="tx1"/>
              </a:buClr>
            </a:pPr>
            <a:r>
              <a:rPr lang="en-US" b="1" dirty="0"/>
              <a:t>NIST 1500-102 Cast Vote Records</a:t>
            </a:r>
            <a:r>
              <a:rPr lang="en-US" dirty="0"/>
              <a:t> – for cast vote records created when scanning paper ballots, used to determine election results  - see </a:t>
            </a:r>
            <a:r>
              <a:rPr lang="en-US" u="sng" dirty="0">
                <a:hlinkClick r:id="rId3"/>
              </a:rPr>
              <a:t>https://github.com/usnistgov/CastVoteRecords</a:t>
            </a:r>
            <a:r>
              <a:rPr lang="en-US" dirty="0"/>
              <a:t>.</a:t>
            </a:r>
          </a:p>
          <a:p>
            <a:pPr>
              <a:buClr>
                <a:schemeClr val="tx1"/>
              </a:buClr>
            </a:pPr>
            <a:r>
              <a:rPr lang="en-US" b="1" dirty="0"/>
              <a:t>NIST 1500-101 Election Event Logging</a:t>
            </a:r>
            <a:r>
              <a:rPr lang="en-US" dirty="0"/>
              <a:t> – for election-related events logged by election devices for use in auditing - see  </a:t>
            </a:r>
            <a:r>
              <a:rPr lang="en-US" u="sng" dirty="0">
                <a:hlinkClick r:id="rId4"/>
              </a:rPr>
              <a:t>https://github.com/usnistgov/ElectionEventLogging</a:t>
            </a:r>
            <a:r>
              <a:rPr lang="en-US" dirty="0"/>
              <a:t>.</a:t>
            </a:r>
          </a:p>
          <a:p>
            <a:pPr>
              <a:buClr>
                <a:schemeClr val="tx1"/>
              </a:buClr>
            </a:pPr>
            <a:r>
              <a:rPr lang="en-US" b="1" dirty="0"/>
              <a:t>NIST 1500-100 Election Results Reporting</a:t>
            </a:r>
            <a:r>
              <a:rPr lang="en-US" dirty="0"/>
              <a:t> – for defining election and ballot information and for reporting election results - see </a:t>
            </a:r>
            <a:r>
              <a:rPr lang="en-US" u="sng" dirty="0">
                <a:hlinkClick r:id="rId5"/>
              </a:rPr>
              <a:t>https://github.com/usnistgov/ElectionResultsReporting</a:t>
            </a:r>
            <a:r>
              <a:rPr lang="en-US" dirty="0"/>
              <a:t>.</a:t>
            </a:r>
          </a:p>
          <a:p>
            <a:pPr>
              <a:buClr>
                <a:schemeClr val="tx1"/>
              </a:buClr>
            </a:pPr>
            <a:r>
              <a:rPr lang="en-US" b="1" dirty="0"/>
              <a:t>NIST 1500-103 Voter Records Interchange</a:t>
            </a:r>
            <a:r>
              <a:rPr lang="en-US" dirty="0"/>
              <a:t> – for voter registration-related records to support voter registration and for voter registration database exchanges – see </a:t>
            </a:r>
            <a:r>
              <a:rPr lang="en-US" u="sng" dirty="0">
                <a:hlinkClick r:id="rId6"/>
              </a:rPr>
              <a:t>https://github.com/usnistgov/VoterRecordsInterchange</a:t>
            </a:r>
            <a:r>
              <a:rPr lang="en-US" dirty="0"/>
              <a:t>.</a:t>
            </a:r>
          </a:p>
        </p:txBody>
      </p:sp>
      <p:sp>
        <p:nvSpPr>
          <p:cNvPr id="5" name="Footer Placeholder 4"/>
          <p:cNvSpPr>
            <a:spLocks noGrp="1"/>
          </p:cNvSpPr>
          <p:nvPr>
            <p:ph type="ftr" sz="quarter" idx="11"/>
          </p:nvPr>
        </p:nvSpPr>
        <p:spPr/>
        <p:txBody>
          <a:bodyPr/>
          <a:lstStyle/>
          <a:p>
            <a:r>
              <a:rPr lang="en-US" dirty="0"/>
              <a:t>Improving U.S. Voting Systems</a:t>
            </a:r>
          </a:p>
        </p:txBody>
      </p:sp>
      <p:sp>
        <p:nvSpPr>
          <p:cNvPr id="6" name="Slide Number Placeholder 5"/>
          <p:cNvSpPr>
            <a:spLocks noGrp="1"/>
          </p:cNvSpPr>
          <p:nvPr>
            <p:ph type="sldNum" sz="quarter" idx="12"/>
          </p:nvPr>
        </p:nvSpPr>
        <p:spPr/>
        <p:txBody>
          <a:bodyPr/>
          <a:lstStyle/>
          <a:p>
            <a:fld id="{249A0C67-5DA6-4873-9A26-0C4F2157A452}" type="slidenum">
              <a:rPr lang="en-US" smtClean="0"/>
              <a:t>27</a:t>
            </a:fld>
            <a:endParaRPr lang="en-US" dirty="0"/>
          </a:p>
        </p:txBody>
      </p:sp>
    </p:spTree>
    <p:extLst>
      <p:ext uri="{BB962C8B-B14F-4D97-AF65-F5344CB8AC3E}">
        <p14:creationId xmlns:p14="http://schemas.microsoft.com/office/powerpoint/2010/main" val="342362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Improving U.S. Voting Systems</a:t>
            </a:r>
            <a:endParaRPr lang="en-US" dirty="0"/>
          </a:p>
        </p:txBody>
      </p:sp>
      <p:sp>
        <p:nvSpPr>
          <p:cNvPr id="4" name="Slide Number Placeholder 3"/>
          <p:cNvSpPr>
            <a:spLocks noGrp="1"/>
          </p:cNvSpPr>
          <p:nvPr>
            <p:ph type="sldNum" sz="quarter" idx="12"/>
          </p:nvPr>
        </p:nvSpPr>
        <p:spPr/>
        <p:txBody>
          <a:bodyPr/>
          <a:lstStyle/>
          <a:p>
            <a:fld id="{249A0C67-5DA6-4873-9A26-0C4F2157A452}" type="slidenum">
              <a:rPr lang="en-US" smtClean="0"/>
              <a:pPr/>
              <a:t>28</a:t>
            </a:fld>
            <a:endParaRPr lang="en-US" dirty="0"/>
          </a:p>
        </p:txBody>
      </p:sp>
      <p:sp>
        <p:nvSpPr>
          <p:cNvPr id="6" name="Title 5"/>
          <p:cNvSpPr>
            <a:spLocks noGrp="1"/>
          </p:cNvSpPr>
          <p:nvPr>
            <p:ph type="title"/>
          </p:nvPr>
        </p:nvSpPr>
        <p:spPr>
          <a:xfrm>
            <a:off x="304800" y="2133600"/>
            <a:ext cx="8229600" cy="1143000"/>
          </a:xfrm>
        </p:spPr>
        <p:txBody>
          <a:bodyPr/>
          <a:lstStyle/>
          <a:p>
            <a:pPr algn="ctr"/>
            <a:r>
              <a:rPr lang="en-US" dirty="0"/>
              <a:t>Thank You!</a:t>
            </a:r>
          </a:p>
        </p:txBody>
      </p:sp>
      <p:sp>
        <p:nvSpPr>
          <p:cNvPr id="7" name="Date Placeholder 3">
            <a:extLst>
              <a:ext uri="{FF2B5EF4-FFF2-40B4-BE49-F238E27FC236}">
                <a16:creationId xmlns:a16="http://schemas.microsoft.com/office/drawing/2014/main" id="{F0C52EE7-F5F1-8148-8B80-DD197AFA9FFE}"/>
              </a:ext>
            </a:extLst>
          </p:cNvPr>
          <p:cNvSpPr>
            <a:spLocks noGrp="1"/>
          </p:cNvSpPr>
          <p:nvPr>
            <p:ph type="dt" sz="half" idx="10"/>
          </p:nvPr>
        </p:nvSpPr>
        <p:spPr>
          <a:xfrm>
            <a:off x="485775" y="6554787"/>
            <a:ext cx="2514600" cy="381000"/>
          </a:xfrm>
        </p:spPr>
        <p:txBody>
          <a:bodyPr/>
          <a:lstStyle/>
          <a:p>
            <a:pPr>
              <a:defRPr/>
            </a:pPr>
            <a:r>
              <a:rPr lang="en-US" dirty="0"/>
              <a:t> EAC Public Hearing March 27, 2020</a:t>
            </a:r>
          </a:p>
          <a:p>
            <a:pPr>
              <a:defRPr/>
            </a:pPr>
            <a:endParaRPr lang="en-US" dirty="0"/>
          </a:p>
        </p:txBody>
      </p:sp>
    </p:spTree>
    <p:extLst>
      <p:ext uri="{BB962C8B-B14F-4D97-AF65-F5344CB8AC3E}">
        <p14:creationId xmlns:p14="http://schemas.microsoft.com/office/powerpoint/2010/main" val="410138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2400" y="2416175"/>
            <a:ext cx="8763000" cy="1470025"/>
          </a:xfrm>
        </p:spPr>
        <p:txBody>
          <a:bodyPr>
            <a:normAutofit fontScale="90000"/>
          </a:bodyPr>
          <a:lstStyle/>
          <a:p>
            <a:pPr algn="ctr"/>
            <a:r>
              <a:rPr lang="en-US" altLang="en-US" dirty="0"/>
              <a:t>Elections: The Changing Landscape</a:t>
            </a:r>
            <a:endParaRPr altLang="en-US" dirty="0"/>
          </a:p>
        </p:txBody>
      </p:sp>
      <p:sp>
        <p:nvSpPr>
          <p:cNvPr id="3" name="Slide Number Placeholder 2"/>
          <p:cNvSpPr>
            <a:spLocks noGrp="1"/>
          </p:cNvSpPr>
          <p:nvPr>
            <p:ph type="sldNum" sz="quarter" idx="10"/>
          </p:nvPr>
        </p:nvSpPr>
        <p:spPr/>
        <p:txBody>
          <a:bodyPr/>
          <a:lstStyle/>
          <a:p>
            <a:pPr>
              <a:defRPr/>
            </a:pPr>
            <a:fld id="{9344F9B3-F157-465D-8142-E12C89989BCA}" type="slidenum">
              <a:rPr lang="en-US" smtClean="0"/>
              <a:pPr>
                <a:defRPr/>
              </a:pPr>
              <a:t>3</a:t>
            </a:fld>
            <a:endParaRPr lang="en-US" dirty="0"/>
          </a:p>
        </p:txBody>
      </p:sp>
    </p:spTree>
    <p:extLst>
      <p:ext uri="{BB962C8B-B14F-4D97-AF65-F5344CB8AC3E}">
        <p14:creationId xmlns:p14="http://schemas.microsoft.com/office/powerpoint/2010/main" val="47090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769192"/>
            <a:ext cx="8229600" cy="907208"/>
          </a:xfrm>
        </p:spPr>
        <p:txBody>
          <a:bodyPr/>
          <a:lstStyle/>
          <a:p>
            <a:r>
              <a:rPr lang="en-US" dirty="0"/>
              <a:t>Range of Election Jurisdictions</a:t>
            </a:r>
          </a:p>
        </p:txBody>
      </p:sp>
      <p:pic>
        <p:nvPicPr>
          <p:cNvPr id="7" name="Content Placeholder 6" title="Image of LA County warehouse"/>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400801" y="2129056"/>
            <a:ext cx="2174875" cy="2775545"/>
          </a:xfrm>
          <a:prstGeom prst="rect">
            <a:avLst/>
          </a:prstGeom>
          <a:ln>
            <a:noFill/>
          </a:ln>
          <a:effectLst>
            <a:outerShdw blurRad="190500" algn="tl" rotWithShape="0">
              <a:srgbClr val="000000">
                <a:alpha val="70000"/>
              </a:srgbClr>
            </a:outerShdw>
          </a:effectLst>
        </p:spPr>
      </p:pic>
      <p:sp>
        <p:nvSpPr>
          <p:cNvPr id="9" name="TextBox 8"/>
          <p:cNvSpPr txBox="1"/>
          <p:nvPr/>
        </p:nvSpPr>
        <p:spPr>
          <a:xfrm>
            <a:off x="5867400" y="4980801"/>
            <a:ext cx="3505200" cy="338554"/>
          </a:xfrm>
          <a:prstGeom prst="rect">
            <a:avLst/>
          </a:prstGeom>
          <a:noFill/>
        </p:spPr>
        <p:txBody>
          <a:bodyPr wrap="square" rtlCol="0">
            <a:spAutoFit/>
          </a:bodyPr>
          <a:lstStyle/>
          <a:p>
            <a:pPr algn="ctr"/>
            <a:r>
              <a:rPr lang="en-US" sz="1600" dirty="0"/>
              <a:t>LA County Warehouse</a:t>
            </a:r>
          </a:p>
        </p:txBody>
      </p:sp>
      <p:pic>
        <p:nvPicPr>
          <p:cNvPr id="4" name="Picture 3" title="A table shows a rough distribution of election jurisdiction siz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161401"/>
            <a:ext cx="6019800" cy="3886199"/>
          </a:xfrm>
          <a:prstGeom prst="rect">
            <a:avLst/>
          </a:prstGeom>
        </p:spPr>
      </p:pic>
      <p:sp>
        <p:nvSpPr>
          <p:cNvPr id="8" name="TextBox 7"/>
          <p:cNvSpPr txBox="1"/>
          <p:nvPr/>
        </p:nvSpPr>
        <p:spPr>
          <a:xfrm>
            <a:off x="304800" y="6047601"/>
            <a:ext cx="1351652" cy="276999"/>
          </a:xfrm>
          <a:prstGeom prst="rect">
            <a:avLst/>
          </a:prstGeom>
          <a:noFill/>
        </p:spPr>
        <p:txBody>
          <a:bodyPr wrap="none" rtlCol="0">
            <a:spAutoFit/>
          </a:bodyPr>
          <a:lstStyle/>
          <a:p>
            <a:r>
              <a:rPr lang="en-US" sz="1200" dirty="0"/>
              <a:t>Source:  Kim Brace</a:t>
            </a:r>
          </a:p>
        </p:txBody>
      </p:sp>
    </p:spTree>
    <p:extLst>
      <p:ext uri="{BB962C8B-B14F-4D97-AF65-F5344CB8AC3E}">
        <p14:creationId xmlns:p14="http://schemas.microsoft.com/office/powerpoint/2010/main" val="49533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ld voting system">
            <a:extLst>
              <a:ext uri="{FF2B5EF4-FFF2-40B4-BE49-F238E27FC236}">
                <a16:creationId xmlns:a16="http://schemas.microsoft.com/office/drawing/2014/main" id="{0E7592DA-0836-3740-8EA2-BF61927F44DA}"/>
              </a:ext>
            </a:extLst>
          </p:cNvPr>
          <p:cNvPicPr>
            <a:picLocks noChangeAspect="1"/>
          </p:cNvPicPr>
          <p:nvPr/>
        </p:nvPicPr>
        <p:blipFill>
          <a:blip r:embed="rId3"/>
          <a:stretch>
            <a:fillRect/>
          </a:stretch>
        </p:blipFill>
        <p:spPr>
          <a:xfrm>
            <a:off x="129694" y="4416287"/>
            <a:ext cx="2794000" cy="2209800"/>
          </a:xfrm>
          <a:prstGeom prst="rect">
            <a:avLst/>
          </a:prstGeom>
        </p:spPr>
      </p:pic>
      <p:sp>
        <p:nvSpPr>
          <p:cNvPr id="2" name="Title 1"/>
          <p:cNvSpPr>
            <a:spLocks noGrp="1"/>
          </p:cNvSpPr>
          <p:nvPr>
            <p:ph type="title"/>
          </p:nvPr>
        </p:nvSpPr>
        <p:spPr>
          <a:xfrm>
            <a:off x="109816" y="812374"/>
            <a:ext cx="9050338" cy="731838"/>
          </a:xfrm>
        </p:spPr>
        <p:txBody>
          <a:bodyPr>
            <a:normAutofit fontScale="90000"/>
          </a:bodyPr>
          <a:lstStyle/>
          <a:p>
            <a:pPr algn="ctr"/>
            <a:r>
              <a:rPr lang="en-US" dirty="0"/>
              <a:t>2000 Presidential Election </a:t>
            </a:r>
          </a:p>
        </p:txBody>
      </p:sp>
      <p:pic>
        <p:nvPicPr>
          <p:cNvPr id="9" name="Picture 8" descr="Florida President Election stats from the 2000 Presidential Election. Showing Bush at 49% with 2,890,231 and Gore also at 49% with 2,884,2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45" y="1621491"/>
            <a:ext cx="3373548" cy="2530161"/>
          </a:xfrm>
          <a:prstGeom prst="rect">
            <a:avLst/>
          </a:prstGeom>
        </p:spPr>
      </p:pic>
      <p:pic>
        <p:nvPicPr>
          <p:cNvPr id="10" name="Picture 9" descr="Confusion at Palm Beach County polls. Some Al Gore supporters may have mistakely voted for Pat Buchanan because of the ballot's design. Although Democrats are listed second in the column on the left, they are the third hole on the ballot. Punching the second hole casts a vote for the Reform part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5845" y="1621485"/>
            <a:ext cx="3038200" cy="2362200"/>
          </a:xfrm>
          <a:prstGeom prst="rect">
            <a:avLst/>
          </a:prstGeom>
        </p:spPr>
      </p:pic>
      <p:pic>
        <p:nvPicPr>
          <p:cNvPr id="12" name="Picture 11" descr="A voter voting. Image of a ballot and a hand holding a tool to punch cha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1648" y="3450285"/>
            <a:ext cx="3598333" cy="2590800"/>
          </a:xfrm>
          <a:prstGeom prst="rect">
            <a:avLst/>
          </a:prstGeom>
        </p:spPr>
      </p:pic>
      <p:pic>
        <p:nvPicPr>
          <p:cNvPr id="13" name="Picture 12" descr="Image showing 1. hanging door chad 2. swinging door chad 3. Tri Chad 4. Dimpled Chad 5. Pregnant Cha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9046" y="4517091"/>
            <a:ext cx="4112954" cy="2112309"/>
          </a:xfrm>
          <a:prstGeom prst="rect">
            <a:avLst/>
          </a:prstGeom>
        </p:spPr>
      </p:pic>
    </p:spTree>
    <p:extLst>
      <p:ext uri="{BB962C8B-B14F-4D97-AF65-F5344CB8AC3E}">
        <p14:creationId xmlns:p14="http://schemas.microsoft.com/office/powerpoint/2010/main" val="163582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E33DFB5-18E1-1347-A84B-42066B30CB33}"/>
              </a:ext>
            </a:extLst>
          </p:cNvPr>
          <p:cNvSpPr>
            <a:spLocks noGrp="1"/>
          </p:cNvSpPr>
          <p:nvPr>
            <p:ph idx="1"/>
          </p:nvPr>
        </p:nvSpPr>
        <p:spPr/>
        <p:txBody>
          <a:bodyPr/>
          <a:lstStyle/>
          <a:p>
            <a:endParaRPr lang="en-US"/>
          </a:p>
        </p:txBody>
      </p:sp>
      <p:sp>
        <p:nvSpPr>
          <p:cNvPr id="13" name="Title 12">
            <a:extLst>
              <a:ext uri="{FF2B5EF4-FFF2-40B4-BE49-F238E27FC236}">
                <a16:creationId xmlns:a16="http://schemas.microsoft.com/office/drawing/2014/main" id="{BCD3AFE1-0D88-C545-B4FE-CFCD55EBC558}"/>
              </a:ext>
            </a:extLst>
          </p:cNvPr>
          <p:cNvSpPr>
            <a:spLocks noGrp="1"/>
          </p:cNvSpPr>
          <p:nvPr>
            <p:ph type="title"/>
          </p:nvPr>
        </p:nvSpPr>
        <p:spPr/>
        <p:txBody>
          <a:bodyPr>
            <a:normAutofit fontScale="90000"/>
          </a:bodyPr>
          <a:lstStyle/>
          <a:p>
            <a:r>
              <a:rPr lang="en-US" sz="5400" dirty="0">
                <a:solidFill>
                  <a:schemeClr val="bg1"/>
                </a:solidFill>
              </a:rPr>
              <a:t>Improving U.S. Voting Systems</a:t>
            </a:r>
          </a:p>
        </p:txBody>
      </p:sp>
      <p:sp>
        <p:nvSpPr>
          <p:cNvPr id="3" name="Footer Placeholder 2"/>
          <p:cNvSpPr>
            <a:spLocks noGrp="1"/>
          </p:cNvSpPr>
          <p:nvPr>
            <p:ph type="ftr" sz="quarter" idx="11"/>
          </p:nvPr>
        </p:nvSpPr>
        <p:spPr/>
        <p:txBody>
          <a:bodyPr/>
          <a:lstStyle/>
          <a:p>
            <a:r>
              <a:rPr lang="en-US"/>
              <a:t>Improving U.S. Voting Systems</a:t>
            </a:r>
            <a:endParaRPr lang="en-US" dirty="0"/>
          </a:p>
        </p:txBody>
      </p:sp>
      <p:sp>
        <p:nvSpPr>
          <p:cNvPr id="4" name="Slide Number Placeholder 3"/>
          <p:cNvSpPr>
            <a:spLocks noGrp="1"/>
          </p:cNvSpPr>
          <p:nvPr>
            <p:ph type="sldNum" sz="quarter" idx="12"/>
          </p:nvPr>
        </p:nvSpPr>
        <p:spPr/>
        <p:txBody>
          <a:bodyPr/>
          <a:lstStyle/>
          <a:p>
            <a:fld id="{249A0C67-5DA6-4873-9A26-0C4F2157A452}" type="slidenum">
              <a:rPr lang="en-US" smtClean="0"/>
              <a:pPr/>
              <a:t>6</a:t>
            </a:fld>
            <a:endParaRPr lang="en-US" dirty="0"/>
          </a:p>
        </p:txBody>
      </p:sp>
      <p:pic>
        <p:nvPicPr>
          <p:cNvPr id="7" name="Picture 6" descr="A image of 7 hands holding cell phon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724400"/>
            <a:ext cx="2857500" cy="1600200"/>
          </a:xfrm>
          <a:prstGeom prst="rect">
            <a:avLst/>
          </a:prstGeom>
        </p:spPr>
      </p:pic>
      <p:pic>
        <p:nvPicPr>
          <p:cNvPr id="8" name="Picture 7" descr="Voters using E-pollbooks to v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3517900" cy="2311400"/>
          </a:xfrm>
          <a:prstGeom prst="rect">
            <a:avLst/>
          </a:prstGeom>
        </p:spPr>
      </p:pic>
      <p:pic>
        <p:nvPicPr>
          <p:cNvPr id="9" name="Picture 8" descr="image showing news coverage with the poll showing Obama with 49% and Romney with 49% of likelt voting choice for presid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495800"/>
            <a:ext cx="2641600" cy="1930400"/>
          </a:xfrm>
          <a:prstGeom prst="rect">
            <a:avLst/>
          </a:prstGeom>
        </p:spPr>
      </p:pic>
      <p:pic>
        <p:nvPicPr>
          <p:cNvPr id="10" name="Picture 9" descr="image from ERIC from election 20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609600"/>
            <a:ext cx="1886089" cy="2808632"/>
          </a:xfrm>
          <a:prstGeom prst="rect">
            <a:avLst/>
          </a:prstGeom>
        </p:spPr>
      </p:pic>
      <p:pic>
        <p:nvPicPr>
          <p:cNvPr id="12" name="Picture 11" descr="screenshot of Voting Information project homep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3048000"/>
            <a:ext cx="3185652" cy="1524000"/>
          </a:xfrm>
          <a:prstGeom prst="rect">
            <a:avLst/>
          </a:prstGeom>
        </p:spPr>
      </p:pic>
      <p:pic>
        <p:nvPicPr>
          <p:cNvPr id="11" name="Picture 10" descr="four tablet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1200" y="2971800"/>
            <a:ext cx="3059545" cy="2019300"/>
          </a:xfrm>
          <a:prstGeom prst="rect">
            <a:avLst/>
          </a:prstGeom>
        </p:spPr>
      </p:pic>
    </p:spTree>
    <p:extLst>
      <p:ext uri="{BB962C8B-B14F-4D97-AF65-F5344CB8AC3E}">
        <p14:creationId xmlns:p14="http://schemas.microsoft.com/office/powerpoint/2010/main" val="104398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16EE8B-C284-A943-B57C-7EAAD2E487CA}"/>
              </a:ext>
            </a:extLst>
          </p:cNvPr>
          <p:cNvSpPr>
            <a:spLocks noGrp="1"/>
          </p:cNvSpPr>
          <p:nvPr>
            <p:ph type="title"/>
          </p:nvPr>
        </p:nvSpPr>
        <p:spPr>
          <a:xfrm>
            <a:off x="857954" y="914400"/>
            <a:ext cx="7828845" cy="1143000"/>
          </a:xfrm>
        </p:spPr>
        <p:txBody>
          <a:bodyPr>
            <a:normAutofit/>
          </a:bodyPr>
          <a:lstStyle/>
          <a:p>
            <a:r>
              <a:rPr lang="en-US" sz="3600" dirty="0">
                <a:solidFill>
                  <a:schemeClr val="bg1"/>
                </a:solidFill>
              </a:rPr>
              <a:t>Improving U.S. Voting Systems</a:t>
            </a:r>
            <a:endParaRPr lang="en-US" sz="3600" dirty="0"/>
          </a:p>
        </p:txBody>
      </p:sp>
      <p:pic>
        <p:nvPicPr>
          <p:cNvPr id="20484" name="Picture 8" descr="A close up of text on a black background&#10;&#10;Description automatically generated">
            <a:extLst>
              <a:ext uri="{FF2B5EF4-FFF2-40B4-BE49-F238E27FC236}">
                <a16:creationId xmlns:a16="http://schemas.microsoft.com/office/drawing/2014/main" id="{66E8C242-5F52-4B8C-A12E-F8997F663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57955" y="643467"/>
            <a:ext cx="7428088"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1">
            <a:extLst>
              <a:ext uri="{FF2B5EF4-FFF2-40B4-BE49-F238E27FC236}">
                <a16:creationId xmlns:a16="http://schemas.microsoft.com/office/drawing/2014/main" id="{D77689EE-0977-1847-91D2-45618072225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1ECE52B-D92C-48C6-A915-57143C18E1AF}"/>
              </a:ext>
            </a:extLst>
          </p:cNvPr>
          <p:cNvSpPr>
            <a:spLocks noGrp="1"/>
          </p:cNvSpPr>
          <p:nvPr>
            <p:ph type="ftr" sz="quarter" idx="11"/>
          </p:nvPr>
        </p:nvSpPr>
        <p:spPr/>
        <p:txBody>
          <a:bodyPr/>
          <a:lstStyle/>
          <a:p>
            <a:r>
              <a:rPr lang="en-US" dirty="0"/>
              <a:t>Photo Credit: Joshua Franklin</a:t>
            </a:r>
          </a:p>
        </p:txBody>
      </p:sp>
      <p:sp>
        <p:nvSpPr>
          <p:cNvPr id="6" name="Slide Number Placeholder 5">
            <a:extLst>
              <a:ext uri="{FF2B5EF4-FFF2-40B4-BE49-F238E27FC236}">
                <a16:creationId xmlns:a16="http://schemas.microsoft.com/office/drawing/2014/main" id="{FCCAB077-AF61-47B4-A94F-9A159375A51A}"/>
              </a:ext>
            </a:extLst>
          </p:cNvPr>
          <p:cNvSpPr>
            <a:spLocks noGrp="1"/>
          </p:cNvSpPr>
          <p:nvPr>
            <p:ph type="sldNum" sz="quarter" idx="12"/>
          </p:nvPr>
        </p:nvSpPr>
        <p:spPr/>
        <p:txBody>
          <a:bodyPr/>
          <a:lstStyle/>
          <a:p>
            <a:fld id="{35F5099F-5470-4C82-9AB9-9227D677F0DF}" type="slidenum">
              <a:rPr lang="en-US"/>
              <a:pPr/>
              <a:t>7</a:t>
            </a:fld>
            <a:endParaRPr lang="en-US"/>
          </a:p>
        </p:txBody>
      </p:sp>
    </p:spTree>
    <p:extLst>
      <p:ext uri="{BB962C8B-B14F-4D97-AF65-F5344CB8AC3E}">
        <p14:creationId xmlns:p14="http://schemas.microsoft.com/office/powerpoint/2010/main" val="3838510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769192"/>
            <a:ext cx="8229600" cy="907208"/>
          </a:xfrm>
        </p:spPr>
        <p:txBody>
          <a:bodyPr/>
          <a:lstStyle/>
          <a:p>
            <a:r>
              <a:rPr lang="en-US" dirty="0"/>
              <a:t>Range of Election Jurisdictions</a:t>
            </a:r>
          </a:p>
        </p:txBody>
      </p:sp>
      <p:pic>
        <p:nvPicPr>
          <p:cNvPr id="7" name="Content Placeholder 6" title="Image of LA County warehouse"/>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400801" y="2129056"/>
            <a:ext cx="2174875" cy="2775545"/>
          </a:xfrm>
          <a:prstGeom prst="rect">
            <a:avLst/>
          </a:prstGeom>
          <a:ln>
            <a:noFill/>
          </a:ln>
          <a:effectLst>
            <a:outerShdw blurRad="190500" algn="tl" rotWithShape="0">
              <a:srgbClr val="000000">
                <a:alpha val="70000"/>
              </a:srgbClr>
            </a:outerShdw>
          </a:effectLst>
        </p:spPr>
      </p:pic>
      <p:sp>
        <p:nvSpPr>
          <p:cNvPr id="9" name="TextBox 8"/>
          <p:cNvSpPr txBox="1"/>
          <p:nvPr/>
        </p:nvSpPr>
        <p:spPr>
          <a:xfrm>
            <a:off x="5867400" y="4980801"/>
            <a:ext cx="3505200" cy="338554"/>
          </a:xfrm>
          <a:prstGeom prst="rect">
            <a:avLst/>
          </a:prstGeom>
          <a:noFill/>
        </p:spPr>
        <p:txBody>
          <a:bodyPr wrap="square" rtlCol="0">
            <a:spAutoFit/>
          </a:bodyPr>
          <a:lstStyle/>
          <a:p>
            <a:pPr algn="ctr"/>
            <a:r>
              <a:rPr lang="en-US" sz="1600" dirty="0"/>
              <a:t>LA County Warehouse</a:t>
            </a:r>
          </a:p>
        </p:txBody>
      </p:sp>
      <p:pic>
        <p:nvPicPr>
          <p:cNvPr id="4" name="Picture 3" title="A table shows a rough distribution of election jurisdiction siz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161401"/>
            <a:ext cx="6019800" cy="3886199"/>
          </a:xfrm>
          <a:prstGeom prst="rect">
            <a:avLst/>
          </a:prstGeom>
        </p:spPr>
      </p:pic>
      <p:sp>
        <p:nvSpPr>
          <p:cNvPr id="8" name="TextBox 7"/>
          <p:cNvSpPr txBox="1"/>
          <p:nvPr/>
        </p:nvSpPr>
        <p:spPr>
          <a:xfrm>
            <a:off x="304800" y="6047601"/>
            <a:ext cx="1351652" cy="276999"/>
          </a:xfrm>
          <a:prstGeom prst="rect">
            <a:avLst/>
          </a:prstGeom>
          <a:noFill/>
        </p:spPr>
        <p:txBody>
          <a:bodyPr wrap="none" rtlCol="0">
            <a:spAutoFit/>
          </a:bodyPr>
          <a:lstStyle/>
          <a:p>
            <a:r>
              <a:rPr lang="en-US" sz="1200" dirty="0"/>
              <a:t>Source:  Kim Brace</a:t>
            </a:r>
          </a:p>
        </p:txBody>
      </p:sp>
    </p:spTree>
    <p:extLst>
      <p:ext uri="{BB962C8B-B14F-4D97-AF65-F5344CB8AC3E}">
        <p14:creationId xmlns:p14="http://schemas.microsoft.com/office/powerpoint/2010/main" val="369400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D106-C648-EC41-BF11-0437167AAEBC}"/>
              </a:ext>
            </a:extLst>
          </p:cNvPr>
          <p:cNvSpPr>
            <a:spLocks noGrp="1"/>
          </p:cNvSpPr>
          <p:nvPr>
            <p:ph type="ctrTitle" idx="4294967295"/>
          </p:nvPr>
        </p:nvSpPr>
        <p:spPr>
          <a:xfrm>
            <a:off x="457200" y="3048000"/>
            <a:ext cx="8229600" cy="1143000"/>
          </a:xfrm>
        </p:spPr>
        <p:txBody>
          <a:bodyPr/>
          <a:lstStyle/>
          <a:p>
            <a:pPr algn="ctr"/>
            <a:r>
              <a:rPr lang="en-US" sz="4000" b="1" cap="all" dirty="0">
                <a:solidFill>
                  <a:srgbClr val="04617B"/>
                </a:solidFill>
              </a:rPr>
              <a:t>the Voting System…</a:t>
            </a:r>
            <a:br>
              <a:rPr lang="en-US" sz="4000" b="1" cap="all" dirty="0">
                <a:solidFill>
                  <a:srgbClr val="04617B"/>
                </a:solidFill>
              </a:rPr>
            </a:br>
            <a:r>
              <a:rPr lang="en-US" sz="4000" b="1" cap="all" dirty="0">
                <a:solidFill>
                  <a:srgbClr val="04617B"/>
                </a:solidFill>
              </a:rPr>
              <a:t>… and The Process</a:t>
            </a:r>
            <a:endParaRPr lang="en-US" dirty="0"/>
          </a:p>
        </p:txBody>
      </p:sp>
      <p:sp>
        <p:nvSpPr>
          <p:cNvPr id="3" name="Slide Number Placeholder 2">
            <a:extLst>
              <a:ext uri="{FF2B5EF4-FFF2-40B4-BE49-F238E27FC236}">
                <a16:creationId xmlns:a16="http://schemas.microsoft.com/office/drawing/2014/main" id="{779E3149-8792-F24B-A4DD-9220B0C2EE66}"/>
              </a:ext>
            </a:extLst>
          </p:cNvPr>
          <p:cNvSpPr>
            <a:spLocks noGrp="1"/>
          </p:cNvSpPr>
          <p:nvPr>
            <p:ph type="sldNum" sz="quarter" idx="10"/>
          </p:nvPr>
        </p:nvSpPr>
        <p:spPr/>
        <p:txBody>
          <a:bodyPr/>
          <a:lstStyle/>
          <a:p>
            <a:pPr>
              <a:defRPr/>
            </a:pPr>
            <a:fld id="{169E6620-5578-AE43-8BAD-05E8066BE93A}" type="slidenum">
              <a:rPr lang="en-US" smtClean="0"/>
              <a:pPr>
                <a:defRPr/>
              </a:pPr>
              <a:t>9</a:t>
            </a:fld>
            <a:endParaRPr lang="en-US" dirty="0"/>
          </a:p>
        </p:txBody>
      </p:sp>
    </p:spTree>
    <p:extLst>
      <p:ext uri="{BB962C8B-B14F-4D97-AF65-F5344CB8AC3E}">
        <p14:creationId xmlns:p14="http://schemas.microsoft.com/office/powerpoint/2010/main" val="3991652016"/>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a:normAutofit/>
      </a:bodyPr>
      <a:lstStyle>
        <a:defPPr algn="ctr">
          <a:buFont typeface="Wingdings 2" charset="2"/>
          <a:buNone/>
          <a:defRPr sz="2400" b="1" dirty="0"/>
        </a:defPPr>
      </a:lstStyle>
    </a:txDef>
  </a:objectDefaults>
  <a:extraClrSchemeLst/>
  <a:extLst>
    <a:ext uri="{05A4C25C-085E-4340-85A3-A5531E510DB2}">
      <thm15:themeFamily xmlns:thm15="http://schemas.microsoft.com/office/thememl/2012/main" name="TGDC Meeting_9-12-17_Marginal Remarks_Josh Franklin" id="{C05196E0-54B5-4248-AC67-429641CF43AC}" vid="{90DE6E85-7AE8-004E-9313-765D8C307032}"/>
    </a:ext>
  </a:extLst>
</a:theme>
</file>

<file path=ppt/theme/theme2.xml><?xml version="1.0" encoding="utf-8"?>
<a:theme xmlns:a="http://schemas.openxmlformats.org/drawingml/2006/main" name="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Read-Only]" id="{41D1B444-EA3F-4656-8A8F-C7FE54A24611}" vid="{0DED4A09-272D-41A4-B429-0B0E3DC6C0B1}"/>
    </a:ext>
  </a:extLst>
</a:theme>
</file>

<file path=ppt/theme/theme3.xml><?xml version="1.0" encoding="utf-8"?>
<a:theme xmlns:a="http://schemas.openxmlformats.org/drawingml/2006/main" name="3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7">
      <a:majorFont>
        <a:latin typeface="Avenir Heav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4814DBF703A04491DE62B8AF6C120E" ma:contentTypeVersion="5" ma:contentTypeDescription="Create a new document." ma:contentTypeScope="" ma:versionID="835dbe15abf7b17d87504a36beccdc08">
  <xsd:schema xmlns:xsd="http://www.w3.org/2001/XMLSchema" xmlns:xs="http://www.w3.org/2001/XMLSchema" xmlns:p="http://schemas.microsoft.com/office/2006/metadata/properties" xmlns:ns2="9d6169eb-c0b6-4717-85b2-5ea4fa81dc74" xmlns:ns3="35cf97de-b356-46c2-8cf1-ea029fe90c50" targetNamespace="http://schemas.microsoft.com/office/2006/metadata/properties" ma:root="true" ma:fieldsID="0d2f4eac40d0b9fce61813f776e8844d" ns2:_="" ns3:_="">
    <xsd:import namespace="9d6169eb-c0b6-4717-85b2-5ea4fa81dc74"/>
    <xsd:import namespace="35cf97de-b356-46c2-8cf1-ea029fe90c50"/>
    <xsd:element name="properties">
      <xsd:complexType>
        <xsd:sequence>
          <xsd:element name="documentManagement">
            <xsd:complexType>
              <xsd:all>
                <xsd:element ref="ns2:SharedWithUsers" minOccurs="0"/>
                <xsd:element ref="ns2:SharedWithDetails" minOccurs="0"/>
                <xsd:element ref="ns2:SharingHintHash"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169eb-c0b6-4717-85b2-5ea4fa81dc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cf97de-b356-46c2-8cf1-ea029fe90c5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1319F6-92E8-4272-9BAB-7E7B7B0C6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6169eb-c0b6-4717-85b2-5ea4fa81dc74"/>
    <ds:schemaRef ds:uri="35cf97de-b356-46c2-8cf1-ea029fe90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3931</TotalTime>
  <Words>1510</Words>
  <Application>Microsoft Macintosh PowerPoint</Application>
  <PresentationFormat>On-screen Show (4:3)</PresentationFormat>
  <Paragraphs>283</Paragraphs>
  <Slides>28</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Arial</vt:lpstr>
      <vt:lpstr>Avenir Heavy</vt:lpstr>
      <vt:lpstr>Calibri</vt:lpstr>
      <vt:lpstr>Calibri Light</vt:lpstr>
      <vt:lpstr>Times New Roman</vt:lpstr>
      <vt:lpstr>Wingdings</vt:lpstr>
      <vt:lpstr>Wingdings 2</vt:lpstr>
      <vt:lpstr>Office Theme</vt:lpstr>
      <vt:lpstr>CISA Template</vt:lpstr>
      <vt:lpstr>3_Office Theme</vt:lpstr>
      <vt:lpstr>1_Office Theme</vt:lpstr>
      <vt:lpstr>VVSG 2.0 Requirements Overview </vt:lpstr>
      <vt:lpstr>Agenda </vt:lpstr>
      <vt:lpstr>Elections: The Changing Landscape</vt:lpstr>
      <vt:lpstr>Range of Election Jurisdictions</vt:lpstr>
      <vt:lpstr>2000 Presidential Election </vt:lpstr>
      <vt:lpstr>Improving U.S. Voting Systems</vt:lpstr>
      <vt:lpstr>Improving U.S. Voting Systems</vt:lpstr>
      <vt:lpstr>Range of Election Jurisdictions</vt:lpstr>
      <vt:lpstr>the Voting System… … and The Process</vt:lpstr>
      <vt:lpstr>Election Systems</vt:lpstr>
      <vt:lpstr>Current VVSG 2.0 Definition</vt:lpstr>
      <vt:lpstr>VVSG 2.0 Development</vt:lpstr>
      <vt:lpstr>NIST-EAC Public Working Groups</vt:lpstr>
      <vt:lpstr>VVSG 2.0: Principles &amp; Guidelines*</vt:lpstr>
      <vt:lpstr>New Structure For all stakeholders, plain language</vt:lpstr>
      <vt:lpstr>Requirements Update Process</vt:lpstr>
      <vt:lpstr>PowerPoint Presentation</vt:lpstr>
      <vt:lpstr>What’s New [1]</vt:lpstr>
      <vt:lpstr>What’s New [2]</vt:lpstr>
      <vt:lpstr>What’s New [3]</vt:lpstr>
      <vt:lpstr>What’s New [4]</vt:lpstr>
      <vt:lpstr>VVSG CORE </vt:lpstr>
      <vt:lpstr>Where to find the Core Requirements? </vt:lpstr>
      <vt:lpstr>VVSG 2.0 Changes [1]</vt:lpstr>
      <vt:lpstr>VVSG 2.0 Changes [2]</vt:lpstr>
      <vt:lpstr>VVSG 2.0 Changes [3]</vt:lpstr>
      <vt:lpstr>Common Data Formats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NIST’s Role in Voting ISPAB, December 2019</dc:title>
  <dc:creator>Howell, Gema E. (Fed)</dc:creator>
  <cp:lastModifiedBy>Microsoft Office User</cp:lastModifiedBy>
  <cp:revision>102</cp:revision>
  <dcterms:created xsi:type="dcterms:W3CDTF">2019-12-03T15:14:36Z</dcterms:created>
  <dcterms:modified xsi:type="dcterms:W3CDTF">2020-03-30T20:05:56Z</dcterms:modified>
</cp:coreProperties>
</file>