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3"/>
  </p:sldMasterIdLst>
  <p:notesMasterIdLst>
    <p:notesMasterId r:id="rId24"/>
  </p:notesMasterIdLst>
  <p:sldIdLst>
    <p:sldId id="276" r:id="rId4"/>
    <p:sldId id="277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" id="{2C05ACEE-95AC-054F-B6A0-F266873B54F3}">
          <p14:sldIdLst>
            <p14:sldId id="276"/>
            <p14:sldId id="277"/>
          </p14:sldIdLst>
        </p14:section>
        <p14:section name="Static 1" id="{CFCFDA17-E588-6845-825D-8CA873A511F8}">
          <p14:sldIdLst>
            <p14:sldId id="266"/>
            <p14:sldId id="267"/>
          </p14:sldIdLst>
        </p14:section>
        <p14:section name="Static 2" id="{5C7E7D96-CA07-444E-B4D1-0A6BB6C29973}">
          <p14:sldIdLst>
            <p14:sldId id="268"/>
            <p14:sldId id="269"/>
          </p14:sldIdLst>
        </p14:section>
        <p14:section name="Static 3" id="{058243E7-4B2E-FE42-8BCD-24D44F34542B}">
          <p14:sldIdLst>
            <p14:sldId id="270"/>
            <p14:sldId id="272"/>
          </p14:sldIdLst>
        </p14:section>
        <p14:section name="Static 4" id="{1CE1185B-99A1-6B44-93BC-880DBE1929F8}">
          <p14:sldIdLst>
            <p14:sldId id="273"/>
            <p14:sldId id="275"/>
          </p14:sldIdLst>
        </p14:section>
        <p14:section name="Static 5" id="{18FFBF0C-1296-264B-A7BB-FCFEC7ACEC77}">
          <p14:sldIdLst>
            <p14:sldId id="256"/>
            <p14:sldId id="257"/>
          </p14:sldIdLst>
        </p14:section>
        <p14:section name="Static 6" id="{2E37662D-2A82-1844-90E4-7A7DB2EF7EBE}">
          <p14:sldIdLst>
            <p14:sldId id="258"/>
            <p14:sldId id="259"/>
          </p14:sldIdLst>
        </p14:section>
        <p14:section name="Static 7" id="{D0FD2E3B-1C7D-4740-B781-340246E79D98}">
          <p14:sldIdLst>
            <p14:sldId id="260"/>
            <p14:sldId id="261"/>
          </p14:sldIdLst>
        </p14:section>
        <p14:section name="Static 8" id="{171FD3C7-71D7-914B-85A0-3B8FBC3DE0DE}">
          <p14:sldIdLst>
            <p14:sldId id="262"/>
            <p14:sldId id="263"/>
          </p14:sldIdLst>
        </p14:section>
        <p14:section name="Static 9" id="{75A6F8F6-8C3B-9E44-9FDD-5151770943E0}">
          <p14:sldIdLst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034"/>
    <a:srgbClr val="DDEFF4"/>
    <a:srgbClr val="FDFFFF"/>
    <a:srgbClr val="1E3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13B16-4D49-334B-BC82-350ED5C04790}" v="111" dt="2024-01-04T20:41:26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Zheng" userId="4a4f1c71-45ef-4575-b7b6-e85586413a61" providerId="ADAL" clId="{2F513B16-4D49-334B-BC82-350ED5C04790}"/>
    <pc:docChg chg="undo custSel addSld delSld modSld sldOrd modMainMaster addSection delSection modSection">
      <pc:chgData name="Derek Zheng" userId="4a4f1c71-45ef-4575-b7b6-e85586413a61" providerId="ADAL" clId="{2F513B16-4D49-334B-BC82-350ED5C04790}" dt="2024-01-04T20:41:26.537" v="146"/>
      <pc:docMkLst>
        <pc:docMk/>
      </pc:docMkLst>
      <pc:sldChg chg="modSp mod">
        <pc:chgData name="Derek Zheng" userId="4a4f1c71-45ef-4575-b7b6-e85586413a61" providerId="ADAL" clId="{2F513B16-4D49-334B-BC82-350ED5C04790}" dt="2024-01-04T19:17:17.068" v="127" actId="18131"/>
        <pc:sldMkLst>
          <pc:docMk/>
          <pc:sldMk cId="1834989548" sldId="258"/>
        </pc:sldMkLst>
        <pc:picChg chg="mod modCrop">
          <ac:chgData name="Derek Zheng" userId="4a4f1c71-45ef-4575-b7b6-e85586413a61" providerId="ADAL" clId="{2F513B16-4D49-334B-BC82-350ED5C04790}" dt="2024-01-04T19:17:17.068" v="127" actId="18131"/>
          <ac:picMkLst>
            <pc:docMk/>
            <pc:sldMk cId="1834989548" sldId="258"/>
            <ac:picMk id="13" creationId="{C59BDE5A-AEEB-A0A9-BAA9-1C831FC1648C}"/>
          </ac:picMkLst>
        </pc:picChg>
      </pc:sldChg>
      <pc:sldChg chg="addSp delSp modSp mod">
        <pc:chgData name="Derek Zheng" userId="4a4f1c71-45ef-4575-b7b6-e85586413a61" providerId="ADAL" clId="{2F513B16-4D49-334B-BC82-350ED5C04790}" dt="2024-01-04T19:17:21.330" v="129"/>
        <pc:sldMkLst>
          <pc:docMk/>
          <pc:sldMk cId="1692903624" sldId="259"/>
        </pc:sldMkLst>
        <pc:picChg chg="add mod">
          <ac:chgData name="Derek Zheng" userId="4a4f1c71-45ef-4575-b7b6-e85586413a61" providerId="ADAL" clId="{2F513B16-4D49-334B-BC82-350ED5C04790}" dt="2024-01-04T19:17:21.330" v="129"/>
          <ac:picMkLst>
            <pc:docMk/>
            <pc:sldMk cId="1692903624" sldId="259"/>
            <ac:picMk id="2" creationId="{27C08214-33A7-1650-0818-A02073D4F596}"/>
          </ac:picMkLst>
        </pc:picChg>
        <pc:picChg chg="del">
          <ac:chgData name="Derek Zheng" userId="4a4f1c71-45ef-4575-b7b6-e85586413a61" providerId="ADAL" clId="{2F513B16-4D49-334B-BC82-350ED5C04790}" dt="2024-01-04T19:17:21.017" v="128" actId="478"/>
          <ac:picMkLst>
            <pc:docMk/>
            <pc:sldMk cId="1692903624" sldId="259"/>
            <ac:picMk id="8" creationId="{5DA11411-18D0-2F26-E097-24CA709B9E88}"/>
          </ac:picMkLst>
        </pc:picChg>
      </pc:sldChg>
      <pc:sldChg chg="addSp delSp modSp mod">
        <pc:chgData name="Derek Zheng" userId="4a4f1c71-45ef-4575-b7b6-e85586413a61" providerId="ADAL" clId="{2F513B16-4D49-334B-BC82-350ED5C04790}" dt="2024-01-04T20:41:26.537" v="146"/>
        <pc:sldMkLst>
          <pc:docMk/>
          <pc:sldMk cId="4057630513" sldId="264"/>
        </pc:sldMkLst>
        <pc:picChg chg="add del mod modCrop">
          <ac:chgData name="Derek Zheng" userId="4a4f1c71-45ef-4575-b7b6-e85586413a61" providerId="ADAL" clId="{2F513B16-4D49-334B-BC82-350ED5C04790}" dt="2024-01-04T20:41:26.167" v="145" actId="478"/>
          <ac:picMkLst>
            <pc:docMk/>
            <pc:sldMk cId="4057630513" sldId="264"/>
            <ac:picMk id="2" creationId="{EBC4136D-91ED-EA0E-2BEC-C666D34E1E99}"/>
          </ac:picMkLst>
        </pc:picChg>
        <pc:picChg chg="add mod">
          <ac:chgData name="Derek Zheng" userId="4a4f1c71-45ef-4575-b7b6-e85586413a61" providerId="ADAL" clId="{2F513B16-4D49-334B-BC82-350ED5C04790}" dt="2024-01-04T20:41:26.537" v="146"/>
          <ac:picMkLst>
            <pc:docMk/>
            <pc:sldMk cId="4057630513" sldId="264"/>
            <ac:picMk id="3" creationId="{435F01E1-4DE5-80BF-E27F-20936E79DD1C}"/>
          </ac:picMkLst>
        </pc:picChg>
        <pc:picChg chg="del">
          <ac:chgData name="Derek Zheng" userId="4a4f1c71-45ef-4575-b7b6-e85586413a61" providerId="ADAL" clId="{2F513B16-4D49-334B-BC82-350ED5C04790}" dt="2024-01-04T20:39:47.260" v="136" actId="478"/>
          <ac:picMkLst>
            <pc:docMk/>
            <pc:sldMk cId="4057630513" sldId="264"/>
            <ac:picMk id="4" creationId="{00CE7649-6B6D-1370-C810-835BA07FF617}"/>
          </ac:picMkLst>
        </pc:picChg>
      </pc:sldChg>
      <pc:sldChg chg="addSp delSp modSp mod">
        <pc:chgData name="Derek Zheng" userId="4a4f1c71-45ef-4575-b7b6-e85586413a61" providerId="ADAL" clId="{2F513B16-4D49-334B-BC82-350ED5C04790}" dt="2024-01-04T20:41:23.343" v="144" actId="14100"/>
        <pc:sldMkLst>
          <pc:docMk/>
          <pc:sldMk cId="2632679196" sldId="265"/>
        </pc:sldMkLst>
        <pc:picChg chg="add mod">
          <ac:chgData name="Derek Zheng" userId="4a4f1c71-45ef-4575-b7b6-e85586413a61" providerId="ADAL" clId="{2F513B16-4D49-334B-BC82-350ED5C04790}" dt="2024-01-04T20:41:23.343" v="144" actId="14100"/>
          <ac:picMkLst>
            <pc:docMk/>
            <pc:sldMk cId="2632679196" sldId="265"/>
            <ac:picMk id="2" creationId="{2C0D73B0-DDA0-CE87-C81F-7AA0578ECB5C}"/>
          </ac:picMkLst>
        </pc:picChg>
        <pc:picChg chg="del">
          <ac:chgData name="Derek Zheng" userId="4a4f1c71-45ef-4575-b7b6-e85586413a61" providerId="ADAL" clId="{2F513B16-4D49-334B-BC82-350ED5C04790}" dt="2024-01-04T20:41:18.455" v="142" actId="478"/>
          <ac:picMkLst>
            <pc:docMk/>
            <pc:sldMk cId="2632679196" sldId="265"/>
            <ac:picMk id="9" creationId="{750E7DD3-0065-A476-CE52-DE7442566DD6}"/>
          </ac:picMkLst>
        </pc:picChg>
      </pc:sldChg>
      <pc:sldChg chg="addSp delSp modSp mod">
        <pc:chgData name="Derek Zheng" userId="4a4f1c71-45ef-4575-b7b6-e85586413a61" providerId="ADAL" clId="{2F513B16-4D49-334B-BC82-350ED5C04790}" dt="2024-01-04T19:17:40.628" v="133" actId="164"/>
        <pc:sldMkLst>
          <pc:docMk/>
          <pc:sldMk cId="1342557726" sldId="266"/>
        </pc:sldMkLst>
        <pc:grpChg chg="add mod">
          <ac:chgData name="Derek Zheng" userId="4a4f1c71-45ef-4575-b7b6-e85586413a61" providerId="ADAL" clId="{2F513B16-4D49-334B-BC82-350ED5C04790}" dt="2024-01-04T19:17:40.628" v="133" actId="164"/>
          <ac:grpSpMkLst>
            <pc:docMk/>
            <pc:sldMk cId="1342557726" sldId="266"/>
            <ac:grpSpMk id="4" creationId="{784D9671-4410-CE7F-B5AC-92F54BF663FB}"/>
          </ac:grpSpMkLst>
        </pc:grpChg>
        <pc:picChg chg="add mod">
          <ac:chgData name="Derek Zheng" userId="4a4f1c71-45ef-4575-b7b6-e85586413a61" providerId="ADAL" clId="{2F513B16-4D49-334B-BC82-350ED5C04790}" dt="2024-01-04T19:17:40.628" v="133" actId="164"/>
          <ac:picMkLst>
            <pc:docMk/>
            <pc:sldMk cId="1342557726" sldId="266"/>
            <ac:picMk id="2" creationId="{4FF1454C-30DF-909E-1876-EE4E985D6066}"/>
          </ac:picMkLst>
        </pc:picChg>
        <pc:picChg chg="add mod">
          <ac:chgData name="Derek Zheng" userId="4a4f1c71-45ef-4575-b7b6-e85586413a61" providerId="ADAL" clId="{2F513B16-4D49-334B-BC82-350ED5C04790}" dt="2024-01-04T19:17:40.628" v="133" actId="164"/>
          <ac:picMkLst>
            <pc:docMk/>
            <pc:sldMk cId="1342557726" sldId="266"/>
            <ac:picMk id="3" creationId="{E6BF5D20-133F-8030-EC29-D9374DF8D66B}"/>
          </ac:picMkLst>
        </pc:picChg>
        <pc:picChg chg="del">
          <ac:chgData name="Derek Zheng" userId="4a4f1c71-45ef-4575-b7b6-e85586413a61" providerId="ADAL" clId="{2F513B16-4D49-334B-BC82-350ED5C04790}" dt="2024-01-04T19:17:35.990" v="130" actId="478"/>
          <ac:picMkLst>
            <pc:docMk/>
            <pc:sldMk cId="1342557726" sldId="266"/>
            <ac:picMk id="8" creationId="{A426AAE3-1B4C-ADEA-4EFB-2A8537686FB0}"/>
          </ac:picMkLst>
        </pc:picChg>
      </pc:sldChg>
      <pc:sldChg chg="addSp delSp modSp mod">
        <pc:chgData name="Derek Zheng" userId="4a4f1c71-45ef-4575-b7b6-e85586413a61" providerId="ADAL" clId="{2F513B16-4D49-334B-BC82-350ED5C04790}" dt="2024-01-04T19:17:43.005" v="135"/>
        <pc:sldMkLst>
          <pc:docMk/>
          <pc:sldMk cId="149390085" sldId="267"/>
        </pc:sldMkLst>
        <pc:grpChg chg="add mod">
          <ac:chgData name="Derek Zheng" userId="4a4f1c71-45ef-4575-b7b6-e85586413a61" providerId="ADAL" clId="{2F513B16-4D49-334B-BC82-350ED5C04790}" dt="2024-01-04T19:17:43.005" v="135"/>
          <ac:grpSpMkLst>
            <pc:docMk/>
            <pc:sldMk cId="149390085" sldId="267"/>
            <ac:grpSpMk id="2" creationId="{B4A92E21-394D-6893-91F3-54F76BFBC104}"/>
          </ac:grpSpMkLst>
        </pc:grpChg>
        <pc:picChg chg="mod">
          <ac:chgData name="Derek Zheng" userId="4a4f1c71-45ef-4575-b7b6-e85586413a61" providerId="ADAL" clId="{2F513B16-4D49-334B-BC82-350ED5C04790}" dt="2024-01-04T19:17:43.005" v="135"/>
          <ac:picMkLst>
            <pc:docMk/>
            <pc:sldMk cId="149390085" sldId="267"/>
            <ac:picMk id="3" creationId="{AA57A694-22EA-4576-A2A8-DCF7D84E5813}"/>
          </ac:picMkLst>
        </pc:picChg>
        <pc:picChg chg="mod">
          <ac:chgData name="Derek Zheng" userId="4a4f1c71-45ef-4575-b7b6-e85586413a61" providerId="ADAL" clId="{2F513B16-4D49-334B-BC82-350ED5C04790}" dt="2024-01-04T19:17:43.005" v="135"/>
          <ac:picMkLst>
            <pc:docMk/>
            <pc:sldMk cId="149390085" sldId="267"/>
            <ac:picMk id="4" creationId="{7A9F0C55-2963-D32D-3C21-79FEB5B05078}"/>
          </ac:picMkLst>
        </pc:picChg>
        <pc:picChg chg="del">
          <ac:chgData name="Derek Zheng" userId="4a4f1c71-45ef-4575-b7b6-e85586413a61" providerId="ADAL" clId="{2F513B16-4D49-334B-BC82-350ED5C04790}" dt="2024-01-04T19:17:42.701" v="134" actId="478"/>
          <ac:picMkLst>
            <pc:docMk/>
            <pc:sldMk cId="149390085" sldId="267"/>
            <ac:picMk id="14" creationId="{910DAD7C-A119-A3C1-53E9-7ABC5B94C708}"/>
          </ac:picMkLst>
        </pc:picChg>
      </pc:sldChg>
      <pc:sldChg chg="addSp modSp new mod">
        <pc:chgData name="Derek Zheng" userId="4a4f1c71-45ef-4575-b7b6-e85586413a61" providerId="ADAL" clId="{2F513B16-4D49-334B-BC82-350ED5C04790}" dt="2024-01-04T19:00:31.120" v="111" actId="1076"/>
        <pc:sldMkLst>
          <pc:docMk/>
          <pc:sldMk cId="339268905" sldId="276"/>
        </pc:sldMkLst>
        <pc:spChg chg="mod">
          <ac:chgData name="Derek Zheng" userId="4a4f1c71-45ef-4575-b7b6-e85586413a61" providerId="ADAL" clId="{2F513B16-4D49-334B-BC82-350ED5C04790}" dt="2024-01-04T19:00:26.083" v="108" actId="1076"/>
          <ac:spMkLst>
            <pc:docMk/>
            <pc:sldMk cId="339268905" sldId="276"/>
            <ac:spMk id="2" creationId="{BC914560-4A63-19F8-2E40-67135C17BE61}"/>
          </ac:spMkLst>
        </pc:spChg>
        <pc:spChg chg="add mod">
          <ac:chgData name="Derek Zheng" userId="4a4f1c71-45ef-4575-b7b6-e85586413a61" providerId="ADAL" clId="{2F513B16-4D49-334B-BC82-350ED5C04790}" dt="2024-01-04T19:00:26.083" v="108" actId="1076"/>
          <ac:spMkLst>
            <pc:docMk/>
            <pc:sldMk cId="339268905" sldId="276"/>
            <ac:spMk id="3" creationId="{ECEEC03B-E71C-9CE7-4A5D-844CAFC272A9}"/>
          </ac:spMkLst>
        </pc:spChg>
        <pc:spChg chg="add mod">
          <ac:chgData name="Derek Zheng" userId="4a4f1c71-45ef-4575-b7b6-e85586413a61" providerId="ADAL" clId="{2F513B16-4D49-334B-BC82-350ED5C04790}" dt="2024-01-04T19:00:26.083" v="108" actId="1076"/>
          <ac:spMkLst>
            <pc:docMk/>
            <pc:sldMk cId="339268905" sldId="276"/>
            <ac:spMk id="4" creationId="{FD029A39-AA77-85E4-AA78-4183048C8342}"/>
          </ac:spMkLst>
        </pc:spChg>
        <pc:spChg chg="mod">
          <ac:chgData name="Derek Zheng" userId="4a4f1c71-45ef-4575-b7b6-e85586413a61" providerId="ADAL" clId="{2F513B16-4D49-334B-BC82-350ED5C04790}" dt="2024-01-04T19:00:20.241" v="106"/>
          <ac:spMkLst>
            <pc:docMk/>
            <pc:sldMk cId="339268905" sldId="276"/>
            <ac:spMk id="6" creationId="{ECF0EED8-8FDC-3D06-743D-066B940476DE}"/>
          </ac:spMkLst>
        </pc:spChg>
        <pc:spChg chg="mod">
          <ac:chgData name="Derek Zheng" userId="4a4f1c71-45ef-4575-b7b6-e85586413a61" providerId="ADAL" clId="{2F513B16-4D49-334B-BC82-350ED5C04790}" dt="2024-01-04T19:00:20.241" v="106"/>
          <ac:spMkLst>
            <pc:docMk/>
            <pc:sldMk cId="339268905" sldId="276"/>
            <ac:spMk id="7" creationId="{829709C9-0FB7-F332-7693-A086C9485C37}"/>
          </ac:spMkLst>
        </pc:spChg>
        <pc:grpChg chg="add mod">
          <ac:chgData name="Derek Zheng" userId="4a4f1c71-45ef-4575-b7b6-e85586413a61" providerId="ADAL" clId="{2F513B16-4D49-334B-BC82-350ED5C04790}" dt="2024-01-04T19:00:31.120" v="111" actId="1076"/>
          <ac:grpSpMkLst>
            <pc:docMk/>
            <pc:sldMk cId="339268905" sldId="276"/>
            <ac:grpSpMk id="5" creationId="{3DFDEC3E-0A8E-D8FE-50BE-7A81B1C0F79D}"/>
          </ac:grpSpMkLst>
        </pc:grpChg>
        <pc:picChg chg="mod">
          <ac:chgData name="Derek Zheng" userId="4a4f1c71-45ef-4575-b7b6-e85586413a61" providerId="ADAL" clId="{2F513B16-4D49-334B-BC82-350ED5C04790}" dt="2024-01-04T19:00:20.241" v="106"/>
          <ac:picMkLst>
            <pc:docMk/>
            <pc:sldMk cId="339268905" sldId="276"/>
            <ac:picMk id="8" creationId="{4E714579-DC98-9BA7-B13F-0FEA13C8ECFA}"/>
          </ac:picMkLst>
        </pc:picChg>
        <pc:picChg chg="mod">
          <ac:chgData name="Derek Zheng" userId="4a4f1c71-45ef-4575-b7b6-e85586413a61" providerId="ADAL" clId="{2F513B16-4D49-334B-BC82-350ED5C04790}" dt="2024-01-04T19:00:20.241" v="106"/>
          <ac:picMkLst>
            <pc:docMk/>
            <pc:sldMk cId="339268905" sldId="276"/>
            <ac:picMk id="9" creationId="{72F9A79B-B6C9-C122-9080-B0A54A41789C}"/>
          </ac:picMkLst>
        </pc:picChg>
      </pc:sldChg>
      <pc:sldChg chg="addSp delSp modSp new del mod">
        <pc:chgData name="Derek Zheng" userId="4a4f1c71-45ef-4575-b7b6-e85586413a61" providerId="ADAL" clId="{2F513B16-4D49-334B-BC82-350ED5C04790}" dt="2024-01-04T18:52:37.530" v="93" actId="2696"/>
        <pc:sldMkLst>
          <pc:docMk/>
          <pc:sldMk cId="643028766" sldId="276"/>
        </pc:sldMkLst>
        <pc:spChg chg="add del mod">
          <ac:chgData name="Derek Zheng" userId="4a4f1c71-45ef-4575-b7b6-e85586413a61" providerId="ADAL" clId="{2F513B16-4D49-334B-BC82-350ED5C04790}" dt="2024-01-04T15:25:40.121" v="81" actId="21"/>
          <ac:spMkLst>
            <pc:docMk/>
            <pc:sldMk cId="643028766" sldId="276"/>
            <ac:spMk id="2" creationId="{9B1AFCAC-34A9-B041-8335-EDF5CDC67B65}"/>
          </ac:spMkLst>
        </pc:spChg>
        <pc:spChg chg="add mod">
          <ac:chgData name="Derek Zheng" userId="4a4f1c71-45ef-4575-b7b6-e85586413a61" providerId="ADAL" clId="{2F513B16-4D49-334B-BC82-350ED5C04790}" dt="2024-01-04T15:25:37.380" v="80"/>
          <ac:spMkLst>
            <pc:docMk/>
            <pc:sldMk cId="643028766" sldId="276"/>
            <ac:spMk id="3" creationId="{2CAF6D0F-A0B3-C3BF-8347-29D9AA006474}"/>
          </ac:spMkLst>
        </pc:spChg>
        <pc:spChg chg="add mod">
          <ac:chgData name="Derek Zheng" userId="4a4f1c71-45ef-4575-b7b6-e85586413a61" providerId="ADAL" clId="{2F513B16-4D49-334B-BC82-350ED5C04790}" dt="2024-01-04T15:25:46.254" v="85"/>
          <ac:spMkLst>
            <pc:docMk/>
            <pc:sldMk cId="643028766" sldId="276"/>
            <ac:spMk id="4" creationId="{26772805-A02B-303D-CA75-3007319294F3}"/>
          </ac:spMkLst>
        </pc:spChg>
        <pc:spChg chg="add mod">
          <ac:chgData name="Derek Zheng" userId="4a4f1c71-45ef-4575-b7b6-e85586413a61" providerId="ADAL" clId="{2F513B16-4D49-334B-BC82-350ED5C04790}" dt="2024-01-04T15:26:03.518" v="90"/>
          <ac:spMkLst>
            <pc:docMk/>
            <pc:sldMk cId="643028766" sldId="276"/>
            <ac:spMk id="5" creationId="{7EB6BADD-2774-AED9-E14A-BEFE1677BCC8}"/>
          </ac:spMkLst>
        </pc:spChg>
        <pc:spChg chg="mod">
          <ac:chgData name="Derek Zheng" userId="4a4f1c71-45ef-4575-b7b6-e85586413a61" providerId="ADAL" clId="{2F513B16-4D49-334B-BC82-350ED5C04790}" dt="2024-01-04T15:26:08.561" v="91"/>
          <ac:spMkLst>
            <pc:docMk/>
            <pc:sldMk cId="643028766" sldId="276"/>
            <ac:spMk id="7" creationId="{9A157EA2-3D49-36B1-C8E3-584501BA84B4}"/>
          </ac:spMkLst>
        </pc:spChg>
        <pc:spChg chg="mod">
          <ac:chgData name="Derek Zheng" userId="4a4f1c71-45ef-4575-b7b6-e85586413a61" providerId="ADAL" clId="{2F513B16-4D49-334B-BC82-350ED5C04790}" dt="2024-01-04T15:26:08.561" v="91"/>
          <ac:spMkLst>
            <pc:docMk/>
            <pc:sldMk cId="643028766" sldId="276"/>
            <ac:spMk id="8" creationId="{9D642CE0-4B0D-0E3C-34B8-38E8C8EF0CAD}"/>
          </ac:spMkLst>
        </pc:spChg>
        <pc:grpChg chg="add mod">
          <ac:chgData name="Derek Zheng" userId="4a4f1c71-45ef-4575-b7b6-e85586413a61" providerId="ADAL" clId="{2F513B16-4D49-334B-BC82-350ED5C04790}" dt="2024-01-04T15:26:12.464" v="92" actId="1076"/>
          <ac:grpSpMkLst>
            <pc:docMk/>
            <pc:sldMk cId="643028766" sldId="276"/>
            <ac:grpSpMk id="6" creationId="{FE42154D-27B2-B204-0D48-EDC4AFA50FCA}"/>
          </ac:grpSpMkLst>
        </pc:grpChg>
        <pc:picChg chg="mod">
          <ac:chgData name="Derek Zheng" userId="4a4f1c71-45ef-4575-b7b6-e85586413a61" providerId="ADAL" clId="{2F513B16-4D49-334B-BC82-350ED5C04790}" dt="2024-01-04T15:26:08.561" v="91"/>
          <ac:picMkLst>
            <pc:docMk/>
            <pc:sldMk cId="643028766" sldId="276"/>
            <ac:picMk id="9" creationId="{E82346C1-4AF9-AC60-2118-1306C4C5CB4C}"/>
          </ac:picMkLst>
        </pc:picChg>
        <pc:picChg chg="mod">
          <ac:chgData name="Derek Zheng" userId="4a4f1c71-45ef-4575-b7b6-e85586413a61" providerId="ADAL" clId="{2F513B16-4D49-334B-BC82-350ED5C04790}" dt="2024-01-04T15:26:08.561" v="91"/>
          <ac:picMkLst>
            <pc:docMk/>
            <pc:sldMk cId="643028766" sldId="276"/>
            <ac:picMk id="10" creationId="{AA11D5DD-D899-1DB1-0285-7B564D2F0ECC}"/>
          </ac:picMkLst>
        </pc:picChg>
      </pc:sldChg>
      <pc:sldChg chg="addSp delSp modSp add del mod">
        <pc:chgData name="Derek Zheng" userId="4a4f1c71-45ef-4575-b7b6-e85586413a61" providerId="ADAL" clId="{2F513B16-4D49-334B-BC82-350ED5C04790}" dt="2024-01-04T18:52:37.535" v="94" actId="2696"/>
        <pc:sldMkLst>
          <pc:docMk/>
          <pc:sldMk cId="2772149696" sldId="277"/>
        </pc:sldMkLst>
        <pc:spChg chg="mod">
          <ac:chgData name="Derek Zheng" userId="4a4f1c71-45ef-4575-b7b6-e85586413a61" providerId="ADAL" clId="{2F513B16-4D49-334B-BC82-350ED5C04790}" dt="2024-01-04T15:24:32.500" v="69" actId="1076"/>
          <ac:spMkLst>
            <pc:docMk/>
            <pc:sldMk cId="2772149696" sldId="277"/>
            <ac:spMk id="2" creationId="{9B1AFCAC-34A9-B041-8335-EDF5CDC67B65}"/>
          </ac:spMkLst>
        </pc:spChg>
        <pc:spChg chg="add mod">
          <ac:chgData name="Derek Zheng" userId="4a4f1c71-45ef-4575-b7b6-e85586413a61" providerId="ADAL" clId="{2F513B16-4D49-334B-BC82-350ED5C04790}" dt="2024-01-04T15:24:32.500" v="69" actId="1076"/>
          <ac:spMkLst>
            <pc:docMk/>
            <pc:sldMk cId="2772149696" sldId="277"/>
            <ac:spMk id="3" creationId="{8B3B496C-40A6-41F4-EAEE-7A6105BCF7A6}"/>
          </ac:spMkLst>
        </pc:spChg>
        <pc:spChg chg="add mod">
          <ac:chgData name="Derek Zheng" userId="4a4f1c71-45ef-4575-b7b6-e85586413a61" providerId="ADAL" clId="{2F513B16-4D49-334B-BC82-350ED5C04790}" dt="2024-01-04T15:25:03.471" v="72" actId="1076"/>
          <ac:spMkLst>
            <pc:docMk/>
            <pc:sldMk cId="2772149696" sldId="277"/>
            <ac:spMk id="4" creationId="{08918ED7-C837-3F00-4840-ED33424CD4D9}"/>
          </ac:spMkLst>
        </pc:spChg>
        <pc:spChg chg="mod">
          <ac:chgData name="Derek Zheng" userId="4a4f1c71-45ef-4575-b7b6-e85586413a61" providerId="ADAL" clId="{2F513B16-4D49-334B-BC82-350ED5C04790}" dt="2024-01-04T15:24:53.731" v="70"/>
          <ac:spMkLst>
            <pc:docMk/>
            <pc:sldMk cId="2772149696" sldId="277"/>
            <ac:spMk id="6" creationId="{915F7409-CDCC-EEB9-0DAB-B042EB7B832F}"/>
          </ac:spMkLst>
        </pc:spChg>
        <pc:spChg chg="mod">
          <ac:chgData name="Derek Zheng" userId="4a4f1c71-45ef-4575-b7b6-e85586413a61" providerId="ADAL" clId="{2F513B16-4D49-334B-BC82-350ED5C04790}" dt="2024-01-04T15:24:53.731" v="70"/>
          <ac:spMkLst>
            <pc:docMk/>
            <pc:sldMk cId="2772149696" sldId="277"/>
            <ac:spMk id="7" creationId="{C5982765-94FE-F80C-9210-CFBAD826E26D}"/>
          </ac:spMkLst>
        </pc:spChg>
        <pc:spChg chg="mod">
          <ac:chgData name="Derek Zheng" userId="4a4f1c71-45ef-4575-b7b6-e85586413a61" providerId="ADAL" clId="{2F513B16-4D49-334B-BC82-350ED5C04790}" dt="2024-01-04T15:24:53.731" v="70"/>
          <ac:spMkLst>
            <pc:docMk/>
            <pc:sldMk cId="2772149696" sldId="277"/>
            <ac:spMk id="8" creationId="{B2B8E0B3-AF01-329D-4819-80555A93FF6A}"/>
          </ac:spMkLst>
        </pc:spChg>
        <pc:spChg chg="add del mod">
          <ac:chgData name="Derek Zheng" userId="4a4f1c71-45ef-4575-b7b6-e85586413a61" providerId="ADAL" clId="{2F513B16-4D49-334B-BC82-350ED5C04790}" dt="2024-01-04T15:25:45.084" v="84" actId="21"/>
          <ac:spMkLst>
            <pc:docMk/>
            <pc:sldMk cId="2772149696" sldId="277"/>
            <ac:spMk id="19" creationId="{F5C80D37-2C30-930D-6050-EFB03692A67F}"/>
          </ac:spMkLst>
        </pc:spChg>
        <pc:spChg chg="add del mod">
          <ac:chgData name="Derek Zheng" userId="4a4f1c71-45ef-4575-b7b6-e85586413a61" providerId="ADAL" clId="{2F513B16-4D49-334B-BC82-350ED5C04790}" dt="2024-01-04T15:26:02.452" v="89" actId="21"/>
          <ac:spMkLst>
            <pc:docMk/>
            <pc:sldMk cId="2772149696" sldId="277"/>
            <ac:spMk id="20" creationId="{C83E96AD-869D-0E47-7A66-8DE900AE8AB4}"/>
          </ac:spMkLst>
        </pc:spChg>
        <pc:grpChg chg="add mod">
          <ac:chgData name="Derek Zheng" userId="4a4f1c71-45ef-4575-b7b6-e85586413a61" providerId="ADAL" clId="{2F513B16-4D49-334B-BC82-350ED5C04790}" dt="2024-01-04T15:25:15.527" v="79" actId="1036"/>
          <ac:grpSpMkLst>
            <pc:docMk/>
            <pc:sldMk cId="2772149696" sldId="277"/>
            <ac:grpSpMk id="5" creationId="{FD5151BC-3A0D-857A-C467-92A5283753CA}"/>
          </ac:grpSpMkLst>
        </pc:grpChg>
        <pc:grpChg chg="add mod">
          <ac:chgData name="Derek Zheng" userId="4a4f1c71-45ef-4575-b7b6-e85586413a61" providerId="ADAL" clId="{2F513B16-4D49-334B-BC82-350ED5C04790}" dt="2024-01-04T15:25:15.527" v="79" actId="1036"/>
          <ac:grpSpMkLst>
            <pc:docMk/>
            <pc:sldMk cId="2772149696" sldId="277"/>
            <ac:grpSpMk id="9" creationId="{14D0C012-93C3-DD51-E76C-704CAAD3BFD9}"/>
          </ac:grpSpMkLst>
        </pc:grpChg>
        <pc:grpChg chg="mod">
          <ac:chgData name="Derek Zheng" userId="4a4f1c71-45ef-4575-b7b6-e85586413a61" providerId="ADAL" clId="{2F513B16-4D49-334B-BC82-350ED5C04790}" dt="2024-01-04T15:24:53.731" v="70"/>
          <ac:grpSpMkLst>
            <pc:docMk/>
            <pc:sldMk cId="2772149696" sldId="277"/>
            <ac:grpSpMk id="10" creationId="{10DC48F9-1C89-840B-939A-CEED9C4D34EA}"/>
          </ac:grpSpMkLst>
        </pc:grpChg>
        <pc:grpChg chg="mod">
          <ac:chgData name="Derek Zheng" userId="4a4f1c71-45ef-4575-b7b6-e85586413a61" providerId="ADAL" clId="{2F513B16-4D49-334B-BC82-350ED5C04790}" dt="2024-01-04T15:24:53.731" v="70"/>
          <ac:grpSpMkLst>
            <pc:docMk/>
            <pc:sldMk cId="2772149696" sldId="277"/>
            <ac:grpSpMk id="11" creationId="{F2C5070B-2CD2-C225-885A-884933BFBFA8}"/>
          </ac:grpSpMkLst>
        </pc:grpChg>
        <pc:grpChg chg="mod">
          <ac:chgData name="Derek Zheng" userId="4a4f1c71-45ef-4575-b7b6-e85586413a61" providerId="ADAL" clId="{2F513B16-4D49-334B-BC82-350ED5C04790}" dt="2024-01-04T15:24:53.731" v="70"/>
          <ac:grpSpMkLst>
            <pc:docMk/>
            <pc:sldMk cId="2772149696" sldId="277"/>
            <ac:grpSpMk id="12" creationId="{6F044A9E-56E2-C491-D401-9367961A85F1}"/>
          </ac:grpSpMkLst>
        </pc:grpChg>
        <pc:picChg chg="mod">
          <ac:chgData name="Derek Zheng" userId="4a4f1c71-45ef-4575-b7b6-e85586413a61" providerId="ADAL" clId="{2F513B16-4D49-334B-BC82-350ED5C04790}" dt="2024-01-04T15:24:53.731" v="70"/>
          <ac:picMkLst>
            <pc:docMk/>
            <pc:sldMk cId="2772149696" sldId="277"/>
            <ac:picMk id="13" creationId="{3B74FEA2-657A-1C69-955B-663E7AA73905}"/>
          </ac:picMkLst>
        </pc:picChg>
        <pc:picChg chg="mod">
          <ac:chgData name="Derek Zheng" userId="4a4f1c71-45ef-4575-b7b6-e85586413a61" providerId="ADAL" clId="{2F513B16-4D49-334B-BC82-350ED5C04790}" dt="2024-01-04T15:24:53.731" v="70"/>
          <ac:picMkLst>
            <pc:docMk/>
            <pc:sldMk cId="2772149696" sldId="277"/>
            <ac:picMk id="14" creationId="{60774F7D-9F08-D246-2AF0-B59396B8DD80}"/>
          </ac:picMkLst>
        </pc:picChg>
        <pc:picChg chg="mod">
          <ac:chgData name="Derek Zheng" userId="4a4f1c71-45ef-4575-b7b6-e85586413a61" providerId="ADAL" clId="{2F513B16-4D49-334B-BC82-350ED5C04790}" dt="2024-01-04T15:24:53.731" v="70"/>
          <ac:picMkLst>
            <pc:docMk/>
            <pc:sldMk cId="2772149696" sldId="277"/>
            <ac:picMk id="15" creationId="{1927D038-461E-0EF7-E236-73CF5A6B6642}"/>
          </ac:picMkLst>
        </pc:picChg>
        <pc:picChg chg="mod">
          <ac:chgData name="Derek Zheng" userId="4a4f1c71-45ef-4575-b7b6-e85586413a61" providerId="ADAL" clId="{2F513B16-4D49-334B-BC82-350ED5C04790}" dt="2024-01-04T15:24:53.731" v="70"/>
          <ac:picMkLst>
            <pc:docMk/>
            <pc:sldMk cId="2772149696" sldId="277"/>
            <ac:picMk id="16" creationId="{C3277E53-9972-75C4-8B26-279BF2951564}"/>
          </ac:picMkLst>
        </pc:picChg>
        <pc:picChg chg="mod">
          <ac:chgData name="Derek Zheng" userId="4a4f1c71-45ef-4575-b7b6-e85586413a61" providerId="ADAL" clId="{2F513B16-4D49-334B-BC82-350ED5C04790}" dt="2024-01-04T15:24:53.731" v="70"/>
          <ac:picMkLst>
            <pc:docMk/>
            <pc:sldMk cId="2772149696" sldId="277"/>
            <ac:picMk id="17" creationId="{90941040-D392-6845-BFF1-E72C5D4E9E30}"/>
          </ac:picMkLst>
        </pc:picChg>
        <pc:picChg chg="mod">
          <ac:chgData name="Derek Zheng" userId="4a4f1c71-45ef-4575-b7b6-e85586413a61" providerId="ADAL" clId="{2F513B16-4D49-334B-BC82-350ED5C04790}" dt="2024-01-04T15:24:53.731" v="70"/>
          <ac:picMkLst>
            <pc:docMk/>
            <pc:sldMk cId="2772149696" sldId="277"/>
            <ac:picMk id="18" creationId="{F3BB22C1-D045-C89F-1C10-85142100D015}"/>
          </ac:picMkLst>
        </pc:picChg>
      </pc:sldChg>
      <pc:sldChg chg="addSp delSp modSp add mod">
        <pc:chgData name="Derek Zheng" userId="4a4f1c71-45ef-4575-b7b6-e85586413a61" providerId="ADAL" clId="{2F513B16-4D49-334B-BC82-350ED5C04790}" dt="2024-01-04T19:01:01.021" v="122" actId="1076"/>
        <pc:sldMkLst>
          <pc:docMk/>
          <pc:sldMk cId="2939707019" sldId="277"/>
        </pc:sldMkLst>
        <pc:spChg chg="mod">
          <ac:chgData name="Derek Zheng" userId="4a4f1c71-45ef-4575-b7b6-e85586413a61" providerId="ADAL" clId="{2F513B16-4D49-334B-BC82-350ED5C04790}" dt="2024-01-04T19:00:37.049" v="113"/>
          <ac:spMkLst>
            <pc:docMk/>
            <pc:sldMk cId="2939707019" sldId="277"/>
            <ac:spMk id="2" creationId="{BC914560-4A63-19F8-2E40-67135C17BE61}"/>
          </ac:spMkLst>
        </pc:spChg>
        <pc:spChg chg="mod">
          <ac:chgData name="Derek Zheng" userId="4a4f1c71-45ef-4575-b7b6-e85586413a61" providerId="ADAL" clId="{2F513B16-4D49-334B-BC82-350ED5C04790}" dt="2024-01-04T19:00:45.180" v="115"/>
          <ac:spMkLst>
            <pc:docMk/>
            <pc:sldMk cId="2939707019" sldId="277"/>
            <ac:spMk id="3" creationId="{ECEEC03B-E71C-9CE7-4A5D-844CAFC272A9}"/>
          </ac:spMkLst>
        </pc:spChg>
        <pc:spChg chg="mod">
          <ac:chgData name="Derek Zheng" userId="4a4f1c71-45ef-4575-b7b6-e85586413a61" providerId="ADAL" clId="{2F513B16-4D49-334B-BC82-350ED5C04790}" dt="2024-01-04T19:00:40.744" v="114"/>
          <ac:spMkLst>
            <pc:docMk/>
            <pc:sldMk cId="2939707019" sldId="277"/>
            <ac:spMk id="4" creationId="{FD029A39-AA77-85E4-AA78-4183048C8342}"/>
          </ac:spMkLst>
        </pc:spChg>
        <pc:spChg chg="mod">
          <ac:chgData name="Derek Zheng" userId="4a4f1c71-45ef-4575-b7b6-e85586413a61" providerId="ADAL" clId="{2F513B16-4D49-334B-BC82-350ED5C04790}" dt="2024-01-04T19:00:53.534" v="118"/>
          <ac:spMkLst>
            <pc:docMk/>
            <pc:sldMk cId="2939707019" sldId="277"/>
            <ac:spMk id="11" creationId="{EA66C71C-0CBD-FCDE-5D79-1913F1DD5C76}"/>
          </ac:spMkLst>
        </pc:spChg>
        <pc:spChg chg="mod">
          <ac:chgData name="Derek Zheng" userId="4a4f1c71-45ef-4575-b7b6-e85586413a61" providerId="ADAL" clId="{2F513B16-4D49-334B-BC82-350ED5C04790}" dt="2024-01-04T19:00:53.534" v="118"/>
          <ac:spMkLst>
            <pc:docMk/>
            <pc:sldMk cId="2939707019" sldId="277"/>
            <ac:spMk id="12" creationId="{CEB19DA7-2878-08C1-DCF1-5BFC09B1AAF9}"/>
          </ac:spMkLst>
        </pc:spChg>
        <pc:spChg chg="mod">
          <ac:chgData name="Derek Zheng" userId="4a4f1c71-45ef-4575-b7b6-e85586413a61" providerId="ADAL" clId="{2F513B16-4D49-334B-BC82-350ED5C04790}" dt="2024-01-04T19:00:53.534" v="118"/>
          <ac:spMkLst>
            <pc:docMk/>
            <pc:sldMk cId="2939707019" sldId="277"/>
            <ac:spMk id="13" creationId="{76953EB3-8A05-8E9C-1ABD-4F3E640CFEA7}"/>
          </ac:spMkLst>
        </pc:spChg>
        <pc:grpChg chg="del mod">
          <ac:chgData name="Derek Zheng" userId="4a4f1c71-45ef-4575-b7b6-e85586413a61" providerId="ADAL" clId="{2F513B16-4D49-334B-BC82-350ED5C04790}" dt="2024-01-04T19:00:49.185" v="117" actId="478"/>
          <ac:grpSpMkLst>
            <pc:docMk/>
            <pc:sldMk cId="2939707019" sldId="277"/>
            <ac:grpSpMk id="5" creationId="{3DFDEC3E-0A8E-D8FE-50BE-7A81B1C0F79D}"/>
          </ac:grpSpMkLst>
        </pc:grpChg>
        <pc:grpChg chg="add mod">
          <ac:chgData name="Derek Zheng" userId="4a4f1c71-45ef-4575-b7b6-e85586413a61" providerId="ADAL" clId="{2F513B16-4D49-334B-BC82-350ED5C04790}" dt="2024-01-04T19:00:54.267" v="119" actId="164"/>
          <ac:grpSpMkLst>
            <pc:docMk/>
            <pc:sldMk cId="2939707019" sldId="277"/>
            <ac:grpSpMk id="10" creationId="{A259A665-107B-77D0-2EBB-CFC080125812}"/>
          </ac:grpSpMkLst>
        </pc:grpChg>
        <pc:grpChg chg="add mod">
          <ac:chgData name="Derek Zheng" userId="4a4f1c71-45ef-4575-b7b6-e85586413a61" providerId="ADAL" clId="{2F513B16-4D49-334B-BC82-350ED5C04790}" dt="2024-01-04T19:00:54.267" v="119" actId="164"/>
          <ac:grpSpMkLst>
            <pc:docMk/>
            <pc:sldMk cId="2939707019" sldId="277"/>
            <ac:grpSpMk id="14" creationId="{3BCC6F56-09C2-67B7-853E-5C84CD3AD43B}"/>
          </ac:grpSpMkLst>
        </pc:grpChg>
        <pc:grpChg chg="mod">
          <ac:chgData name="Derek Zheng" userId="4a4f1c71-45ef-4575-b7b6-e85586413a61" providerId="ADAL" clId="{2F513B16-4D49-334B-BC82-350ED5C04790}" dt="2024-01-04T19:00:53.534" v="118"/>
          <ac:grpSpMkLst>
            <pc:docMk/>
            <pc:sldMk cId="2939707019" sldId="277"/>
            <ac:grpSpMk id="15" creationId="{32A33ED1-9C8C-E27B-3762-0AB41C8EA682}"/>
          </ac:grpSpMkLst>
        </pc:grpChg>
        <pc:grpChg chg="mod">
          <ac:chgData name="Derek Zheng" userId="4a4f1c71-45ef-4575-b7b6-e85586413a61" providerId="ADAL" clId="{2F513B16-4D49-334B-BC82-350ED5C04790}" dt="2024-01-04T19:00:53.534" v="118"/>
          <ac:grpSpMkLst>
            <pc:docMk/>
            <pc:sldMk cId="2939707019" sldId="277"/>
            <ac:grpSpMk id="16" creationId="{D11542C3-29D0-04B7-F191-CF8F51B5753D}"/>
          </ac:grpSpMkLst>
        </pc:grpChg>
        <pc:grpChg chg="mod">
          <ac:chgData name="Derek Zheng" userId="4a4f1c71-45ef-4575-b7b6-e85586413a61" providerId="ADAL" clId="{2F513B16-4D49-334B-BC82-350ED5C04790}" dt="2024-01-04T19:00:53.534" v="118"/>
          <ac:grpSpMkLst>
            <pc:docMk/>
            <pc:sldMk cId="2939707019" sldId="277"/>
            <ac:grpSpMk id="17" creationId="{A4D5121F-8934-49FC-6816-92F80AA1D4C4}"/>
          </ac:grpSpMkLst>
        </pc:grpChg>
        <pc:grpChg chg="add mod">
          <ac:chgData name="Derek Zheng" userId="4a4f1c71-45ef-4575-b7b6-e85586413a61" providerId="ADAL" clId="{2F513B16-4D49-334B-BC82-350ED5C04790}" dt="2024-01-04T19:01:01.021" v="122" actId="1076"/>
          <ac:grpSpMkLst>
            <pc:docMk/>
            <pc:sldMk cId="2939707019" sldId="277"/>
            <ac:grpSpMk id="24" creationId="{1C6A2A47-52AB-99B5-6658-A40BE8B7E2FB}"/>
          </ac:grpSpMkLst>
        </pc:grpChg>
        <pc:picChg chg="mod">
          <ac:chgData name="Derek Zheng" userId="4a4f1c71-45ef-4575-b7b6-e85586413a61" providerId="ADAL" clId="{2F513B16-4D49-334B-BC82-350ED5C04790}" dt="2024-01-04T19:00:53.534" v="118"/>
          <ac:picMkLst>
            <pc:docMk/>
            <pc:sldMk cId="2939707019" sldId="277"/>
            <ac:picMk id="18" creationId="{D6B47881-D61E-AEAB-E390-6370B1F8C814}"/>
          </ac:picMkLst>
        </pc:picChg>
        <pc:picChg chg="mod">
          <ac:chgData name="Derek Zheng" userId="4a4f1c71-45ef-4575-b7b6-e85586413a61" providerId="ADAL" clId="{2F513B16-4D49-334B-BC82-350ED5C04790}" dt="2024-01-04T19:00:53.534" v="118"/>
          <ac:picMkLst>
            <pc:docMk/>
            <pc:sldMk cId="2939707019" sldId="277"/>
            <ac:picMk id="19" creationId="{544533AF-1CB2-B412-0995-B4CFE8D64061}"/>
          </ac:picMkLst>
        </pc:picChg>
        <pc:picChg chg="mod">
          <ac:chgData name="Derek Zheng" userId="4a4f1c71-45ef-4575-b7b6-e85586413a61" providerId="ADAL" clId="{2F513B16-4D49-334B-BC82-350ED5C04790}" dt="2024-01-04T19:00:53.534" v="118"/>
          <ac:picMkLst>
            <pc:docMk/>
            <pc:sldMk cId="2939707019" sldId="277"/>
            <ac:picMk id="20" creationId="{6D6FF575-B494-1B15-29DE-493835590D47}"/>
          </ac:picMkLst>
        </pc:picChg>
        <pc:picChg chg="mod">
          <ac:chgData name="Derek Zheng" userId="4a4f1c71-45ef-4575-b7b6-e85586413a61" providerId="ADAL" clId="{2F513B16-4D49-334B-BC82-350ED5C04790}" dt="2024-01-04T19:00:53.534" v="118"/>
          <ac:picMkLst>
            <pc:docMk/>
            <pc:sldMk cId="2939707019" sldId="277"/>
            <ac:picMk id="21" creationId="{2D1B5A9F-880A-537E-7CAF-F75384A4CFA2}"/>
          </ac:picMkLst>
        </pc:picChg>
        <pc:picChg chg="mod">
          <ac:chgData name="Derek Zheng" userId="4a4f1c71-45ef-4575-b7b6-e85586413a61" providerId="ADAL" clId="{2F513B16-4D49-334B-BC82-350ED5C04790}" dt="2024-01-04T19:00:53.534" v="118"/>
          <ac:picMkLst>
            <pc:docMk/>
            <pc:sldMk cId="2939707019" sldId="277"/>
            <ac:picMk id="22" creationId="{923BF717-851F-DB86-4DD7-E8BD1AA8F9DA}"/>
          </ac:picMkLst>
        </pc:picChg>
        <pc:picChg chg="mod">
          <ac:chgData name="Derek Zheng" userId="4a4f1c71-45ef-4575-b7b6-e85586413a61" providerId="ADAL" clId="{2F513B16-4D49-334B-BC82-350ED5C04790}" dt="2024-01-04T19:00:53.534" v="118"/>
          <ac:picMkLst>
            <pc:docMk/>
            <pc:sldMk cId="2939707019" sldId="277"/>
            <ac:picMk id="23" creationId="{DBCCCCF0-29A2-C56B-96FF-173068EB0386}"/>
          </ac:picMkLst>
        </pc:picChg>
      </pc:sldChg>
      <pc:sldChg chg="add del">
        <pc:chgData name="Derek Zheng" userId="4a4f1c71-45ef-4575-b7b6-e85586413a61" providerId="ADAL" clId="{2F513B16-4D49-334B-BC82-350ED5C04790}" dt="2024-01-04T15:20:22.747" v="28" actId="2696"/>
        <pc:sldMkLst>
          <pc:docMk/>
          <pc:sldMk cId="3654699762" sldId="277"/>
        </pc:sldMkLst>
      </pc:sldChg>
      <pc:sldMasterChg chg="modSp mod">
        <pc:chgData name="Derek Zheng" userId="4a4f1c71-45ef-4575-b7b6-e85586413a61" providerId="ADAL" clId="{2F513B16-4D49-334B-BC82-350ED5C04790}" dt="2024-01-04T15:19:58.890" v="23" actId="1076"/>
        <pc:sldMasterMkLst>
          <pc:docMk/>
          <pc:sldMasterMk cId="1593295082" sldId="2147483673"/>
        </pc:sldMasterMkLst>
        <pc:picChg chg="mod">
          <ac:chgData name="Derek Zheng" userId="4a4f1c71-45ef-4575-b7b6-e85586413a61" providerId="ADAL" clId="{2F513B16-4D49-334B-BC82-350ED5C04790}" dt="2024-01-04T15:19:58.890" v="23" actId="1076"/>
          <ac:picMkLst>
            <pc:docMk/>
            <pc:sldMasterMk cId="1593295082" sldId="2147483673"/>
            <ac:picMk id="8" creationId="{86891D0B-038C-147E-27AD-B2A776444C09}"/>
          </ac:picMkLst>
        </pc:picChg>
      </pc:sldMasterChg>
    </pc:docChg>
  </pc:docChgLst>
  <pc:docChgLst>
    <pc:chgData name="Kassy Ruiz" userId="04dbc1ff-5d92-4553-a5ac-8ca1339ea21f" providerId="ADAL" clId="{286DFAC9-7648-8F4C-BBA3-D5D0972CDD7B}"/>
    <pc:docChg chg="undo custSel modSld">
      <pc:chgData name="Kassy Ruiz" userId="04dbc1ff-5d92-4553-a5ac-8ca1339ea21f" providerId="ADAL" clId="{286DFAC9-7648-8F4C-BBA3-D5D0972CDD7B}" dt="2024-01-04T18:38:05.164" v="106" actId="14100"/>
      <pc:docMkLst>
        <pc:docMk/>
      </pc:docMkLst>
      <pc:sldChg chg="modSp mod">
        <pc:chgData name="Kassy Ruiz" userId="04dbc1ff-5d92-4553-a5ac-8ca1339ea21f" providerId="ADAL" clId="{286DFAC9-7648-8F4C-BBA3-D5D0972CDD7B}" dt="2024-01-04T18:37:57.731" v="103" actId="14100"/>
        <pc:sldMkLst>
          <pc:docMk/>
          <pc:sldMk cId="643028766" sldId="276"/>
        </pc:sldMkLst>
        <pc:spChg chg="mod">
          <ac:chgData name="Kassy Ruiz" userId="04dbc1ff-5d92-4553-a5ac-8ca1339ea21f" providerId="ADAL" clId="{286DFAC9-7648-8F4C-BBA3-D5D0972CDD7B}" dt="2024-01-04T18:37:57.731" v="103" actId="14100"/>
          <ac:spMkLst>
            <pc:docMk/>
            <pc:sldMk cId="643028766" sldId="276"/>
            <ac:spMk id="3" creationId="{2CAF6D0F-A0B3-C3BF-8347-29D9AA006474}"/>
          </ac:spMkLst>
        </pc:spChg>
        <pc:spChg chg="mod">
          <ac:chgData name="Kassy Ruiz" userId="04dbc1ff-5d92-4553-a5ac-8ca1339ea21f" providerId="ADAL" clId="{286DFAC9-7648-8F4C-BBA3-D5D0972CDD7B}" dt="2024-01-04T18:32:03.716" v="99" actId="207"/>
          <ac:spMkLst>
            <pc:docMk/>
            <pc:sldMk cId="643028766" sldId="276"/>
            <ac:spMk id="5" creationId="{7EB6BADD-2774-AED9-E14A-BEFE1677BCC8}"/>
          </ac:spMkLst>
        </pc:spChg>
      </pc:sldChg>
      <pc:sldChg chg="modSp mod">
        <pc:chgData name="Kassy Ruiz" userId="04dbc1ff-5d92-4553-a5ac-8ca1339ea21f" providerId="ADAL" clId="{286DFAC9-7648-8F4C-BBA3-D5D0972CDD7B}" dt="2024-01-04T18:38:05.164" v="106" actId="14100"/>
        <pc:sldMkLst>
          <pc:docMk/>
          <pc:sldMk cId="2772149696" sldId="277"/>
        </pc:sldMkLst>
        <pc:spChg chg="mod">
          <ac:chgData name="Kassy Ruiz" userId="04dbc1ff-5d92-4553-a5ac-8ca1339ea21f" providerId="ADAL" clId="{286DFAC9-7648-8F4C-BBA3-D5D0972CDD7B}" dt="2024-01-04T18:38:05.164" v="106" actId="14100"/>
          <ac:spMkLst>
            <pc:docMk/>
            <pc:sldMk cId="2772149696" sldId="277"/>
            <ac:spMk id="3" creationId="{8B3B496C-40A6-41F4-EAEE-7A6105BCF7A6}"/>
          </ac:spMkLst>
        </pc:spChg>
        <pc:spChg chg="mod">
          <ac:chgData name="Kassy Ruiz" userId="04dbc1ff-5d92-4553-a5ac-8ca1339ea21f" providerId="ADAL" clId="{286DFAC9-7648-8F4C-BBA3-D5D0972CDD7B}" dt="2024-01-04T18:32:01.545" v="98" actId="207"/>
          <ac:spMkLst>
            <pc:docMk/>
            <pc:sldMk cId="2772149696" sldId="277"/>
            <ac:spMk id="4" creationId="{08918ED7-C837-3F00-4840-ED33424CD4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A058-3EC5-164B-84ED-28EDD0753C6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11393-EB3E-F745-AADC-3CBF20EF7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1pPr>
    <a:lvl2pPr marL="557830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2pPr>
    <a:lvl3pPr marL="111565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3pPr>
    <a:lvl4pPr marL="167348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4pPr>
    <a:lvl5pPr marL="223131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5pPr>
    <a:lvl6pPr marL="2789149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6pPr>
    <a:lvl7pPr marL="334697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7pPr>
    <a:lvl8pPr marL="390480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8pPr>
    <a:lvl9pPr marL="4462638" algn="l" defTabSz="1115659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4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7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7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7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8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70E19A-FD06-16DF-495B-B82D635DB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4266" y="1986196"/>
            <a:ext cx="4105000" cy="3408591"/>
          </a:xfrm>
          <a:prstGeom prst="rect">
            <a:avLst/>
          </a:prstGeom>
        </p:spPr>
        <p:txBody>
          <a:bodyPr/>
          <a:lstStyle>
            <a:lvl1pPr>
              <a:defRPr lang="en-US" sz="5657" b="1" i="0" kern="1200" dirty="0">
                <a:solidFill>
                  <a:srgbClr val="2EAEE6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F38C95-0B3D-7085-BF62-A08D580154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04266" y="5820396"/>
            <a:ext cx="4105000" cy="2320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629" b="0" i="0" kern="1200" dirty="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881733" indent="0">
              <a:buNone/>
              <a:defRPr sz="3857">
                <a:solidFill>
                  <a:schemeClr val="tx1">
                    <a:tint val="75000"/>
                  </a:schemeClr>
                </a:solidFill>
              </a:defRPr>
            </a:lvl2pPr>
            <a:lvl3pPr marL="1763466" indent="0">
              <a:buNone/>
              <a:defRPr sz="3471">
                <a:solidFill>
                  <a:schemeClr val="tx1">
                    <a:tint val="75000"/>
                  </a:schemeClr>
                </a:solidFill>
              </a:defRPr>
            </a:lvl3pPr>
            <a:lvl4pPr marL="2645199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4pPr>
            <a:lvl5pPr marL="3526932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5pPr>
            <a:lvl6pPr marL="4408665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6pPr>
            <a:lvl7pPr marL="5290398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7pPr>
            <a:lvl8pPr marL="6172131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8pPr>
            <a:lvl9pPr marL="7053864" indent="0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1175644" rtl="0" eaLnBrk="1" latinLnBrk="0" hangingPunct="1">
              <a:lnSpc>
                <a:spcPct val="90000"/>
              </a:lnSpc>
              <a:spcBef>
                <a:spcPts val="1286"/>
              </a:spcBef>
              <a:buFont typeface="Arial" panose="020B0604020202020204" pitchFamily="34" charset="0"/>
              <a:buNone/>
            </a:pPr>
            <a:r>
              <a:rPr lang="en-US"/>
              <a:t>Subhead line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247C5A4-B273-88C1-D2C3-EC0FD36FFF62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9071719" y="5820396"/>
            <a:ext cx="837345" cy="15246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i="0">
                <a:latin typeface="Trebuchet MS" panose="020B0703020202090204" pitchFamily="34" charset="0"/>
              </a:defRPr>
            </a:lvl1pPr>
            <a:lvl2pPr marL="685812" indent="0">
              <a:buNone/>
              <a:defRPr sz="4200"/>
            </a:lvl2pPr>
            <a:lvl3pPr marL="1371623" indent="0">
              <a:buNone/>
              <a:defRPr sz="3600"/>
            </a:lvl3pPr>
            <a:lvl4pPr marL="2057436" indent="0">
              <a:buNone/>
              <a:defRPr sz="3000"/>
            </a:lvl4pPr>
            <a:lvl5pPr marL="2743248" indent="0">
              <a:buNone/>
              <a:defRPr sz="3000"/>
            </a:lvl5pPr>
            <a:lvl6pPr marL="3429060" indent="0">
              <a:buNone/>
              <a:defRPr sz="3000"/>
            </a:lvl6pPr>
            <a:lvl7pPr marL="4114871" indent="0">
              <a:buNone/>
              <a:defRPr sz="3000"/>
            </a:lvl7pPr>
            <a:lvl8pPr marL="4800684" indent="0">
              <a:buNone/>
              <a:defRPr sz="3000"/>
            </a:lvl8pPr>
            <a:lvl9pPr marL="5486496" indent="0">
              <a:buNone/>
              <a:defRPr sz="3000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FE4AAC2-7313-EF7C-4606-2160E16BD21B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071719" y="7721767"/>
            <a:ext cx="837345" cy="15246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i="0">
                <a:latin typeface="Trebuchet MS" panose="020B0703020202090204" pitchFamily="34" charset="0"/>
              </a:defRPr>
            </a:lvl1pPr>
            <a:lvl2pPr marL="685812" indent="0">
              <a:buNone/>
              <a:defRPr sz="4200"/>
            </a:lvl2pPr>
            <a:lvl3pPr marL="1371623" indent="0">
              <a:buNone/>
              <a:defRPr sz="3600"/>
            </a:lvl3pPr>
            <a:lvl4pPr marL="2057436" indent="0">
              <a:buNone/>
              <a:defRPr sz="3000"/>
            </a:lvl4pPr>
            <a:lvl5pPr marL="2743248" indent="0">
              <a:buNone/>
              <a:defRPr sz="3000"/>
            </a:lvl5pPr>
            <a:lvl6pPr marL="3429060" indent="0">
              <a:buNone/>
              <a:defRPr sz="3000"/>
            </a:lvl6pPr>
            <a:lvl7pPr marL="4114871" indent="0">
              <a:buNone/>
              <a:defRPr sz="3000"/>
            </a:lvl7pPr>
            <a:lvl8pPr marL="4800684" indent="0">
              <a:buNone/>
              <a:defRPr sz="3000"/>
            </a:lvl8pPr>
            <a:lvl9pPr marL="5486496" indent="0">
              <a:buNone/>
              <a:defRPr sz="3000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0FD69DE-F921-7DDA-4884-9ADFA195D359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7638844" y="7858196"/>
            <a:ext cx="1308982" cy="128033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i="0">
                <a:latin typeface="Trebuchet MS" panose="020B0703020202090204" pitchFamily="34" charset="0"/>
              </a:defRPr>
            </a:lvl1pPr>
            <a:lvl2pPr marL="685812" indent="0">
              <a:buNone/>
              <a:defRPr sz="4200"/>
            </a:lvl2pPr>
            <a:lvl3pPr marL="1371623" indent="0">
              <a:buNone/>
              <a:defRPr sz="3600"/>
            </a:lvl3pPr>
            <a:lvl4pPr marL="2057436" indent="0">
              <a:buNone/>
              <a:defRPr sz="3000"/>
            </a:lvl4pPr>
            <a:lvl5pPr marL="2743248" indent="0">
              <a:buNone/>
              <a:defRPr sz="3000"/>
            </a:lvl5pPr>
            <a:lvl6pPr marL="3429060" indent="0">
              <a:buNone/>
              <a:defRPr sz="3000"/>
            </a:lvl6pPr>
            <a:lvl7pPr marL="4114871" indent="0">
              <a:buNone/>
              <a:defRPr sz="3000"/>
            </a:lvl7pPr>
            <a:lvl8pPr marL="4800684" indent="0">
              <a:buNone/>
              <a:defRPr sz="3000"/>
            </a:lvl8pPr>
            <a:lvl9pPr marL="5486496" indent="0">
              <a:buNone/>
              <a:defRPr sz="3000"/>
            </a:lvl9pPr>
          </a:lstStyle>
          <a:p>
            <a:r>
              <a:rPr lang="en-US"/>
              <a:t>Click icon to add logo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37082A5-698F-FC24-E100-1D7A64A5B5F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35901" y="9438472"/>
            <a:ext cx="1308981" cy="3693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CF2032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sz="1286"/>
              <a:t>Your Text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7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7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3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89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1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39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8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39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3693-B4FC-3241-9608-54E68782CC6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1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89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7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3693-B4FC-3241-9608-54E68782CC6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3FE1-2DF5-E242-A195-38A4190AC04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background with dots&#10;&#10;Description automatically generated">
            <a:extLst>
              <a:ext uri="{FF2B5EF4-FFF2-40B4-BE49-F238E27FC236}">
                <a16:creationId xmlns:a16="http://schemas.microsoft.com/office/drawing/2014/main" id="{86891D0B-038C-147E-27AD-B2A776444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3343" r="47511" b="3343"/>
          <a:stretch/>
        </p:blipFill>
        <p:spPr>
          <a:xfrm>
            <a:off x="-1" y="1"/>
            <a:ext cx="10287001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7" r:id="rId12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4560-4A63-19F8-2E40-67135C17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2" y="976855"/>
            <a:ext cx="8872538" cy="1988345"/>
          </a:xfrm>
        </p:spPr>
        <p:txBody>
          <a:bodyPr>
            <a:normAutofit fontScale="90000"/>
          </a:bodyPr>
          <a:lstStyle/>
          <a:p>
            <a:r>
              <a:rPr lang="en-US" sz="5400">
                <a:latin typeface="Trebuchet MS" panose="020B0703020202090204" pitchFamily="34" charset="0"/>
              </a:rPr>
              <a:t>For Mac Users: Best Practices: Step-by-Step Guide To Customizable Graphics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EC03B-E71C-9CE7-4A5D-844CAFC272A9}"/>
              </a:ext>
            </a:extLst>
          </p:cNvPr>
          <p:cNvSpPr txBox="1"/>
          <p:nvPr/>
        </p:nvSpPr>
        <p:spPr>
          <a:xfrm>
            <a:off x="1414462" y="3159940"/>
            <a:ext cx="8872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latin typeface="Trebuchet MS" panose="020B0703020202090204" pitchFamily="34" charset="0"/>
                <a:ea typeface="+mj-ea"/>
                <a:cs typeface="+mj-cs"/>
              </a:rPr>
              <a:t>Edit/Customize the graphic to best serve your constituency. There are two versions of each graphic, one that is ready to publish and one that is customizable – allowing for you to insert a specific logo and any copy you’d like.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29A39-AA77-85E4-AA78-4183048C8342}"/>
              </a:ext>
            </a:extLst>
          </p:cNvPr>
          <p:cNvSpPr txBox="1"/>
          <p:nvPr/>
        </p:nvSpPr>
        <p:spPr>
          <a:xfrm>
            <a:off x="1414462" y="4278011"/>
            <a:ext cx="844515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>
                <a:latin typeface="Trebuchet MS" panose="020B0703020202090204" pitchFamily="34" charset="0"/>
                <a:ea typeface="+mn-lt"/>
                <a:cs typeface="+mn-lt"/>
              </a:rPr>
              <a:t>Once you’ve designed a graphic, please follow the following steps: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1: Click File, then Export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2: Select .JPG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3: Save Your New Graphic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4: Don’t Forget to Use the Hashtag #</a:t>
            </a:r>
            <a:r>
              <a:rPr lang="en-US" err="1">
                <a:latin typeface="Trebuchet MS" panose="020B0703020202090204" pitchFamily="34" charset="0"/>
                <a:ea typeface="+mn-lt"/>
                <a:cs typeface="+mn-lt"/>
              </a:rPr>
              <a:t>HelpAmericaVote</a:t>
            </a: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 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FDEC3E-0A8E-D8FE-50BE-7A81B1C0F79D}"/>
              </a:ext>
            </a:extLst>
          </p:cNvPr>
          <p:cNvGrpSpPr/>
          <p:nvPr/>
        </p:nvGrpSpPr>
        <p:grpSpPr>
          <a:xfrm>
            <a:off x="1934344" y="6119357"/>
            <a:ext cx="6418312" cy="3870745"/>
            <a:chOff x="6239978" y="3124138"/>
            <a:chExt cx="7233528" cy="43623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F0EED8-8FDC-3D06-743D-066B940476DE}"/>
                </a:ext>
              </a:extLst>
            </p:cNvPr>
            <p:cNvSpPr txBox="1"/>
            <p:nvPr/>
          </p:nvSpPr>
          <p:spPr>
            <a:xfrm>
              <a:off x="7408280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CF2032"/>
                  </a:solidFill>
                  <a:latin typeface="Trebuchet MS" panose="020B0703020202090204" pitchFamily="34" charset="0"/>
                </a:rPr>
                <a:t>Step 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9709C9-0FB7-F332-7693-A086C9485C37}"/>
                </a:ext>
              </a:extLst>
            </p:cNvPr>
            <p:cNvSpPr txBox="1"/>
            <p:nvPr/>
          </p:nvSpPr>
          <p:spPr>
            <a:xfrm>
              <a:off x="11272087" y="3124138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CF2032"/>
                  </a:solidFill>
                  <a:latin typeface="Trebuchet MS" panose="020B0703020202090204" pitchFamily="34" charset="0"/>
                </a:rPr>
                <a:t>Step 2</a:t>
              </a:r>
            </a:p>
          </p:txBody>
        </p:sp>
        <p:pic>
          <p:nvPicPr>
            <p:cNvPr id="8" name="Picture 7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E714579-DC98-9BA7-B13F-0FEA13C8E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9978" y="3696522"/>
              <a:ext cx="3202549" cy="3790000"/>
            </a:xfrm>
            <a:prstGeom prst="rect">
              <a:avLst/>
            </a:prstGeom>
          </p:spPr>
        </p:pic>
        <p:pic>
          <p:nvPicPr>
            <p:cNvPr id="9" name="Picture 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2F9A79B-B6C9-C122-9080-B0A54A417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36613" y="3695487"/>
              <a:ext cx="3536893" cy="2776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26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next to a person standing next to a sign&#10;&#10;Description automatically generated">
            <a:extLst>
              <a:ext uri="{FF2B5EF4-FFF2-40B4-BE49-F238E27FC236}">
                <a16:creationId xmlns:a16="http://schemas.microsoft.com/office/drawing/2014/main" id="{64B5BBC0-9486-6E41-8DEC-F84A66C90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0"/>
          <a:stretch/>
        </p:blipFill>
        <p:spPr>
          <a:xfrm>
            <a:off x="-9072" y="4681340"/>
            <a:ext cx="10296071" cy="5606731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79E42958-B22B-4CFF-215D-2CADB902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332" y="633996"/>
            <a:ext cx="8588039" cy="2896604"/>
          </a:xfrm>
        </p:spPr>
        <p:txBody>
          <a:bodyPr>
            <a:normAutofit/>
          </a:bodyPr>
          <a:lstStyle/>
          <a:p>
            <a:r>
              <a:rPr lang="en-US" sz="9257" b="1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22FB9F0-C8B5-DE1D-7A56-30649C7C3EF5}"/>
              </a:ext>
            </a:extLst>
          </p:cNvPr>
          <p:cNvSpPr txBox="1">
            <a:spLocks/>
          </p:cNvSpPr>
          <p:nvPr/>
        </p:nvSpPr>
        <p:spPr>
          <a:xfrm>
            <a:off x="2380331" y="3561137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A29B61-E88B-5F17-C612-F9D8C3FE568C}"/>
              </a:ext>
            </a:extLst>
          </p:cNvPr>
          <p:cNvSpPr/>
          <p:nvPr/>
        </p:nvSpPr>
        <p:spPr>
          <a:xfrm>
            <a:off x="8549924" y="8744176"/>
            <a:ext cx="1326041" cy="13260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6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a dog and a cane&#10;&#10;Description automatically generated">
            <a:extLst>
              <a:ext uri="{FF2B5EF4-FFF2-40B4-BE49-F238E27FC236}">
                <a16:creationId xmlns:a16="http://schemas.microsoft.com/office/drawing/2014/main" id="{4DC1E486-B26B-395C-120E-600AE197A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6" r="42351"/>
          <a:stretch/>
        </p:blipFill>
        <p:spPr>
          <a:xfrm>
            <a:off x="-1" y="1328340"/>
            <a:ext cx="6967729" cy="895866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16D49A1-22D3-A8A0-6C4D-7215E029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869" y="1058223"/>
            <a:ext cx="4341096" cy="5158358"/>
          </a:xfrm>
        </p:spPr>
        <p:txBody>
          <a:bodyPr>
            <a:normAutofit fontScale="90000"/>
          </a:bodyPr>
          <a:lstStyle/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6438907-9FC7-7EAF-FF8F-2AB32A96457F}"/>
              </a:ext>
            </a:extLst>
          </p:cNvPr>
          <p:cNvSpPr txBox="1">
            <a:spLocks/>
          </p:cNvSpPr>
          <p:nvPr/>
        </p:nvSpPr>
        <p:spPr>
          <a:xfrm>
            <a:off x="5534869" y="6044916"/>
            <a:ext cx="4341096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11F758-80E6-1FD6-4CF9-60B807513599}"/>
              </a:ext>
            </a:extLst>
          </p:cNvPr>
          <p:cNvSpPr/>
          <p:nvPr/>
        </p:nvSpPr>
        <p:spPr>
          <a:xfrm>
            <a:off x="8549924" y="856575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</p:spTree>
    <p:extLst>
      <p:ext uri="{BB962C8B-B14F-4D97-AF65-F5344CB8AC3E}">
        <p14:creationId xmlns:p14="http://schemas.microsoft.com/office/powerpoint/2010/main" val="95802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816D49A1-22D3-A8A0-6C4D-7215E029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575" y="1667898"/>
            <a:ext cx="5147155" cy="4016424"/>
          </a:xfrm>
        </p:spPr>
        <p:txBody>
          <a:bodyPr>
            <a:normAutofit/>
          </a:bodyPr>
          <a:lstStyle/>
          <a:p>
            <a:r>
              <a:rPr lang="en-US" sz="9257" b="1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6438907-9FC7-7EAF-FF8F-2AB32A96457F}"/>
              </a:ext>
            </a:extLst>
          </p:cNvPr>
          <p:cNvSpPr txBox="1">
            <a:spLocks/>
          </p:cNvSpPr>
          <p:nvPr/>
        </p:nvSpPr>
        <p:spPr>
          <a:xfrm>
            <a:off x="4766786" y="5694649"/>
            <a:ext cx="4596993" cy="1486225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E2BA50-1F79-F789-2C8F-8CC8D38C5073}"/>
              </a:ext>
            </a:extLst>
          </p:cNvPr>
          <p:cNvSpPr/>
          <p:nvPr/>
        </p:nvSpPr>
        <p:spPr>
          <a:xfrm>
            <a:off x="8549924" y="8565755"/>
            <a:ext cx="1326041" cy="132604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ith a dog and a cane&#10;&#10;Description automatically generated">
            <a:extLst>
              <a:ext uri="{FF2B5EF4-FFF2-40B4-BE49-F238E27FC236}">
                <a16:creationId xmlns:a16="http://schemas.microsoft.com/office/drawing/2014/main" id="{DEEC22A0-6DBA-24C9-4E8E-A6754E6CA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6" r="42351"/>
          <a:stretch/>
        </p:blipFill>
        <p:spPr>
          <a:xfrm>
            <a:off x="-1" y="1328340"/>
            <a:ext cx="6967729" cy="89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D6BDD96-144A-E608-F901-F0DBB6AA1F55}"/>
              </a:ext>
            </a:extLst>
          </p:cNvPr>
          <p:cNvSpPr/>
          <p:nvPr/>
        </p:nvSpPr>
        <p:spPr>
          <a:xfrm>
            <a:off x="8549924" y="856575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447F4CF2-F70D-3D86-B834-7FF0BFEF5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388" y="-685549"/>
            <a:ext cx="7449611" cy="5158358"/>
          </a:xfrm>
        </p:spPr>
        <p:txBody>
          <a:bodyPr>
            <a:normAutofit/>
          </a:bodyPr>
          <a:lstStyle/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19001C7-99C8-2146-3E4E-44C3AA7CB687}"/>
              </a:ext>
            </a:extLst>
          </p:cNvPr>
          <p:cNvSpPr txBox="1">
            <a:spLocks/>
          </p:cNvSpPr>
          <p:nvPr/>
        </p:nvSpPr>
        <p:spPr>
          <a:xfrm>
            <a:off x="2837389" y="3183544"/>
            <a:ext cx="7449610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9BDE5A-AEEB-A0A9-BAA9-1C831FC16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" r="36605"/>
          <a:stretch/>
        </p:blipFill>
        <p:spPr>
          <a:xfrm>
            <a:off x="1" y="3244504"/>
            <a:ext cx="8359015" cy="70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8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008" y="347900"/>
            <a:ext cx="8588039" cy="2896604"/>
          </a:xfrm>
        </p:spPr>
        <p:txBody>
          <a:bodyPr>
            <a:normAutofit/>
          </a:bodyPr>
          <a:lstStyle/>
          <a:p>
            <a:r>
              <a:rPr lang="en-US" sz="9257" b="1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2760008" y="3275041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99405D-EDE4-6C14-D647-B29E4E3FBD5A}"/>
              </a:ext>
            </a:extLst>
          </p:cNvPr>
          <p:cNvSpPr/>
          <p:nvPr/>
        </p:nvSpPr>
        <p:spPr>
          <a:xfrm>
            <a:off x="8549924" y="8565755"/>
            <a:ext cx="1326041" cy="132604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08214-33A7-1650-0818-A02073D4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1" r="36605"/>
          <a:stretch/>
        </p:blipFill>
        <p:spPr>
          <a:xfrm>
            <a:off x="1" y="3244504"/>
            <a:ext cx="8359015" cy="70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0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next to a car&#10;&#10;Description automatically generated">
            <a:extLst>
              <a:ext uri="{FF2B5EF4-FFF2-40B4-BE49-F238E27FC236}">
                <a16:creationId xmlns:a16="http://schemas.microsoft.com/office/drawing/2014/main" id="{18750361-C258-45EB-42E9-F92C1717D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4841" r="-2126" b="-1"/>
          <a:stretch/>
        </p:blipFill>
        <p:spPr>
          <a:xfrm>
            <a:off x="1" y="2627404"/>
            <a:ext cx="10287000" cy="7659596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F2A74557-6C96-741A-70AF-00B907C5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445" y="2246896"/>
            <a:ext cx="8160593" cy="2896604"/>
          </a:xfrm>
        </p:spPr>
        <p:txBody>
          <a:bodyPr>
            <a:normAutofit/>
          </a:bodyPr>
          <a:lstStyle/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2D9F008-CFCF-EA72-7DDC-F55085EEE850}"/>
              </a:ext>
            </a:extLst>
          </p:cNvPr>
          <p:cNvSpPr txBox="1">
            <a:spLocks/>
          </p:cNvSpPr>
          <p:nvPr/>
        </p:nvSpPr>
        <p:spPr>
          <a:xfrm>
            <a:off x="1927984" y="5185435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54AE17-4EC5-65DC-D076-2E1780FB820E}"/>
              </a:ext>
            </a:extLst>
          </p:cNvPr>
          <p:cNvSpPr/>
          <p:nvPr/>
        </p:nvSpPr>
        <p:spPr>
          <a:xfrm>
            <a:off x="8549924" y="856575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</p:spTree>
    <p:extLst>
      <p:ext uri="{BB962C8B-B14F-4D97-AF65-F5344CB8AC3E}">
        <p14:creationId xmlns:p14="http://schemas.microsoft.com/office/powerpoint/2010/main" val="395665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next to a car&#10;&#10;Description automatically generated">
            <a:extLst>
              <a:ext uri="{FF2B5EF4-FFF2-40B4-BE49-F238E27FC236}">
                <a16:creationId xmlns:a16="http://schemas.microsoft.com/office/drawing/2014/main" id="{F929AA85-7BD3-ACF6-305E-252E644F9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4841" r="-2126" b="-1"/>
          <a:stretch/>
        </p:blipFill>
        <p:spPr>
          <a:xfrm>
            <a:off x="1" y="2627404"/>
            <a:ext cx="10287000" cy="765959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445" y="2246896"/>
            <a:ext cx="8429554" cy="2896604"/>
          </a:xfrm>
        </p:spPr>
        <p:txBody>
          <a:bodyPr>
            <a:normAutofit/>
          </a:bodyPr>
          <a:lstStyle/>
          <a:p>
            <a:r>
              <a:rPr lang="en-US" sz="9257" b="1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1927983" y="5143500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E308D8-0E02-AC67-4977-3011F21B95F9}"/>
              </a:ext>
            </a:extLst>
          </p:cNvPr>
          <p:cNvSpPr/>
          <p:nvPr/>
        </p:nvSpPr>
        <p:spPr>
          <a:xfrm>
            <a:off x="8549924" y="8565755"/>
            <a:ext cx="1326041" cy="13260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6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BCB4E01A-934F-F964-40EE-F7C5F2AE2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396"/>
            <a:ext cx="10287000" cy="54006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6892FF-C952-4880-23EC-A76F65ADF159}"/>
              </a:ext>
            </a:extLst>
          </p:cNvPr>
          <p:cNvSpPr/>
          <p:nvPr/>
        </p:nvSpPr>
        <p:spPr>
          <a:xfrm>
            <a:off x="6041070" y="6521891"/>
            <a:ext cx="1836237" cy="1836237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2B2AB4B1-1381-09B7-0399-33E23098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990" y="937807"/>
            <a:ext cx="7047032" cy="2896604"/>
          </a:xfrm>
        </p:spPr>
        <p:txBody>
          <a:bodyPr wrap="square">
            <a:normAutofit/>
          </a:bodyPr>
          <a:lstStyle/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69AF79E-CA06-7083-A3FD-F33753F175EB}"/>
              </a:ext>
            </a:extLst>
          </p:cNvPr>
          <p:cNvSpPr txBox="1">
            <a:spLocks/>
          </p:cNvSpPr>
          <p:nvPr/>
        </p:nvSpPr>
        <p:spPr>
          <a:xfrm>
            <a:off x="2475989" y="3815492"/>
            <a:ext cx="5031813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3628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>
            <a:extLst>
              <a:ext uri="{FF2B5EF4-FFF2-40B4-BE49-F238E27FC236}">
                <a16:creationId xmlns:a16="http://schemas.microsoft.com/office/drawing/2014/main" id="{2B2AB4B1-1381-09B7-0399-33E23098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634" y="1509151"/>
            <a:ext cx="7047032" cy="2896604"/>
          </a:xfrm>
        </p:spPr>
        <p:txBody>
          <a:bodyPr wrap="square">
            <a:normAutofit fontScale="90000"/>
          </a:bodyPr>
          <a:lstStyle/>
          <a:p>
            <a:r>
              <a:rPr lang="en-US" sz="9257" b="1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2B5DD8D-11BF-0157-E292-BEA4433C50F4}"/>
              </a:ext>
            </a:extLst>
          </p:cNvPr>
          <p:cNvSpPr txBox="1">
            <a:spLocks/>
          </p:cNvSpPr>
          <p:nvPr/>
        </p:nvSpPr>
        <p:spPr>
          <a:xfrm>
            <a:off x="2564633" y="4063100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pic>
        <p:nvPicPr>
          <p:cNvPr id="5" name="Picture 4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7117B623-73AE-0849-7090-FBB40BDAF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396"/>
            <a:ext cx="10287000" cy="54006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2C0FC03-8BBE-C8AE-397D-38016262473B}"/>
              </a:ext>
            </a:extLst>
          </p:cNvPr>
          <p:cNvSpPr/>
          <p:nvPr/>
        </p:nvSpPr>
        <p:spPr>
          <a:xfrm>
            <a:off x="6041069" y="6521891"/>
            <a:ext cx="1836237" cy="18362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9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306" y="541464"/>
            <a:ext cx="8588039" cy="2896604"/>
          </a:xfrm>
        </p:spPr>
        <p:txBody>
          <a:bodyPr>
            <a:normAutofit/>
          </a:bodyPr>
          <a:lstStyle/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2753306" y="3468605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61313B-5ECA-2049-312D-EC5C7C30C8E3}"/>
              </a:ext>
            </a:extLst>
          </p:cNvPr>
          <p:cNvSpPr/>
          <p:nvPr/>
        </p:nvSpPr>
        <p:spPr>
          <a:xfrm>
            <a:off x="8549924" y="856575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  <p:pic>
        <p:nvPicPr>
          <p:cNvPr id="3" name="Picture 2" descr="A person standing next to a mailbox&#10;&#10;Description automatically generated">
            <a:extLst>
              <a:ext uri="{FF2B5EF4-FFF2-40B4-BE49-F238E27FC236}">
                <a16:creationId xmlns:a16="http://schemas.microsoft.com/office/drawing/2014/main" id="{435F01E1-4DE5-80BF-E27F-20936E79D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33877"/>
          <a:stretch/>
        </p:blipFill>
        <p:spPr>
          <a:xfrm>
            <a:off x="1587" y="4206240"/>
            <a:ext cx="7658621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3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4560-4A63-19F8-2E40-67135C17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2" y="976855"/>
            <a:ext cx="8872538" cy="1988345"/>
          </a:xfrm>
        </p:spPr>
        <p:txBody>
          <a:bodyPr>
            <a:normAutofit fontScale="90000"/>
          </a:bodyPr>
          <a:lstStyle/>
          <a:p>
            <a:r>
              <a:rPr lang="en-US" sz="5400">
                <a:latin typeface="Trebuchet MS" panose="020B0703020202090204" pitchFamily="34" charset="0"/>
              </a:rPr>
              <a:t>For Windows Users: Best Practices: Step-by-Step Guide To Customizable Graphics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EC03B-E71C-9CE7-4A5D-844CAFC272A9}"/>
              </a:ext>
            </a:extLst>
          </p:cNvPr>
          <p:cNvSpPr txBox="1"/>
          <p:nvPr/>
        </p:nvSpPr>
        <p:spPr>
          <a:xfrm>
            <a:off x="1414462" y="3159940"/>
            <a:ext cx="8872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latin typeface="Trebuchet MS" panose="020B0703020202090204" pitchFamily="34" charset="0"/>
                <a:ea typeface="+mj-ea"/>
                <a:cs typeface="+mj-cs"/>
              </a:rPr>
              <a:t>Edit/Customize the graphic to best serve your constituency. There are two versions of each graphic, one that is ready to publish and one that is customizable – allowing for you to insert a specific logo and any copy you’d like.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29A39-AA77-85E4-AA78-4183048C8342}"/>
              </a:ext>
            </a:extLst>
          </p:cNvPr>
          <p:cNvSpPr txBox="1"/>
          <p:nvPr/>
        </p:nvSpPr>
        <p:spPr>
          <a:xfrm>
            <a:off x="1414462" y="4278011"/>
            <a:ext cx="8445155" cy="197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>
                <a:latin typeface="Trebuchet MS" panose="020B0703020202090204" pitchFamily="34" charset="0"/>
                <a:ea typeface="+mn-lt"/>
                <a:cs typeface="+mn-lt"/>
              </a:rPr>
              <a:t>Once you’ve designed a graphic, please follow the following steps: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1: Click File, then Export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2: Click Change File Type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3: Under Image File Types, Select .JPG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4: Save Your New Graphic 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Step 5: Don’t Forget to Use the Hashtag #</a:t>
            </a:r>
            <a:r>
              <a:rPr lang="en-US" err="1">
                <a:latin typeface="Trebuchet MS" panose="020B0703020202090204" pitchFamily="34" charset="0"/>
                <a:ea typeface="+mn-lt"/>
                <a:cs typeface="+mn-lt"/>
              </a:rPr>
              <a:t>HelpAmericaVote</a:t>
            </a:r>
            <a:r>
              <a:rPr lang="en-US">
                <a:latin typeface="Trebuchet MS" panose="020B0703020202090204" pitchFamily="34" charset="0"/>
                <a:ea typeface="+mn-lt"/>
                <a:cs typeface="+mn-lt"/>
              </a:rPr>
              <a:t> 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6A2A47-52AB-99B5-6658-A40BE8B7E2FB}"/>
              </a:ext>
            </a:extLst>
          </p:cNvPr>
          <p:cNvGrpSpPr/>
          <p:nvPr/>
        </p:nvGrpSpPr>
        <p:grpSpPr>
          <a:xfrm>
            <a:off x="2036189" y="6445600"/>
            <a:ext cx="7201700" cy="3427178"/>
            <a:chOff x="5970962" y="2564474"/>
            <a:chExt cx="8560584" cy="40738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59A665-107B-77D0-2EBB-CFC080125812}"/>
                </a:ext>
              </a:extLst>
            </p:cNvPr>
            <p:cNvGrpSpPr/>
            <p:nvPr/>
          </p:nvGrpSpPr>
          <p:grpSpPr>
            <a:xfrm>
              <a:off x="6867174" y="2564474"/>
              <a:ext cx="6647536" cy="369332"/>
              <a:chOff x="6244327" y="3124138"/>
              <a:chExt cx="6647536" cy="36933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66C71C-0CBD-FCDE-5D79-1913F1DD5C76}"/>
                  </a:ext>
                </a:extLst>
              </p:cNvPr>
              <p:cNvSpPr txBox="1"/>
              <p:nvPr/>
            </p:nvSpPr>
            <p:spPr>
              <a:xfrm>
                <a:off x="6244327" y="3124138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CF2032"/>
                    </a:solidFill>
                    <a:latin typeface="Trebuchet MS" panose="020B0703020202090204" pitchFamily="34" charset="0"/>
                  </a:rPr>
                  <a:t>Step 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B19DA7-2878-08C1-DCF1-5BFC09B1AAF9}"/>
                  </a:ext>
                </a:extLst>
              </p:cNvPr>
              <p:cNvSpPr txBox="1"/>
              <p:nvPr/>
            </p:nvSpPr>
            <p:spPr>
              <a:xfrm>
                <a:off x="9009834" y="3124138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CF2032"/>
                    </a:solidFill>
                    <a:latin typeface="Trebuchet MS" panose="020B0703020202090204" pitchFamily="34" charset="0"/>
                  </a:rPr>
                  <a:t>Step 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953EB3-8A05-8E9C-1ABD-4F3E640CFEA7}"/>
                  </a:ext>
                </a:extLst>
              </p:cNvPr>
              <p:cNvSpPr txBox="1"/>
              <p:nvPr/>
            </p:nvSpPr>
            <p:spPr>
              <a:xfrm>
                <a:off x="12025920" y="3124138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CF2032"/>
                    </a:solidFill>
                    <a:latin typeface="Trebuchet MS" panose="020B0703020202090204" pitchFamily="34" charset="0"/>
                  </a:rPr>
                  <a:t>Step 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BCC6F56-09C2-67B7-853E-5C84CD3AD43B}"/>
                </a:ext>
              </a:extLst>
            </p:cNvPr>
            <p:cNvGrpSpPr/>
            <p:nvPr/>
          </p:nvGrpSpPr>
          <p:grpSpPr>
            <a:xfrm>
              <a:off x="5970962" y="3413182"/>
              <a:ext cx="8560584" cy="3225142"/>
              <a:chOff x="5970962" y="3336296"/>
              <a:chExt cx="9102620" cy="3684236"/>
            </a:xfrm>
            <a:effectLst>
              <a:outerShdw blurRad="254951" sx="102000" sy="102000" algn="ctr" rotWithShape="0">
                <a:prstClr val="black">
                  <a:alpha val="11000"/>
                </a:prstClr>
              </a:outerShdw>
            </a:effectLst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2A33ED1-9C8C-E27B-3762-0AB41C8EA682}"/>
                  </a:ext>
                </a:extLst>
              </p:cNvPr>
              <p:cNvGrpSpPr/>
              <p:nvPr/>
            </p:nvGrpSpPr>
            <p:grpSpPr>
              <a:xfrm>
                <a:off x="9089529" y="3336296"/>
                <a:ext cx="2634379" cy="3684236"/>
                <a:chOff x="9444662" y="3065995"/>
                <a:chExt cx="2475326" cy="3461797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923BF717-851F-DB86-4DD7-E8BD1AA8F9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62277"/>
                <a:stretch/>
              </p:blipFill>
              <p:spPr>
                <a:xfrm>
                  <a:off x="9444662" y="3065995"/>
                  <a:ext cx="2321606" cy="3461797"/>
                </a:xfrm>
                <a:prstGeom prst="rect">
                  <a:avLst/>
                </a:prstGeom>
              </p:spPr>
            </p:pic>
            <p:pic>
              <p:nvPicPr>
                <p:cNvPr id="23" name="Picture 22" descr="A screenshot of a computer&#10;&#10;Description automatically generated">
                  <a:extLst>
                    <a:ext uri="{FF2B5EF4-FFF2-40B4-BE49-F238E27FC236}">
                      <a16:creationId xmlns:a16="http://schemas.microsoft.com/office/drawing/2014/main" id="{DBCCCCF0-29A2-C56B-96FF-173068EB0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8650" t="36943" r="1938" b="55992"/>
                <a:stretch/>
              </p:blipFill>
              <p:spPr>
                <a:xfrm>
                  <a:off x="11278461" y="5315172"/>
                  <a:ext cx="641527" cy="276351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11542C3-29D0-04B7-F191-CF8F51B5753D}"/>
                  </a:ext>
                </a:extLst>
              </p:cNvPr>
              <p:cNvGrpSpPr/>
              <p:nvPr/>
            </p:nvGrpSpPr>
            <p:grpSpPr>
              <a:xfrm>
                <a:off x="5970962" y="3336296"/>
                <a:ext cx="2663567" cy="3684236"/>
                <a:chOff x="6341665" y="3065995"/>
                <a:chExt cx="2663567" cy="3684236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6D6FF575-B494-1B15-29DE-493835590D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62922" b="8821"/>
                <a:stretch/>
              </p:blipFill>
              <p:spPr>
                <a:xfrm>
                  <a:off x="6341665" y="3065995"/>
                  <a:ext cx="2663567" cy="3684236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screenshot of a computer&#10;&#10;Description automatically generated">
                  <a:extLst>
                    <a:ext uri="{FF2B5EF4-FFF2-40B4-BE49-F238E27FC236}">
                      <a16:creationId xmlns:a16="http://schemas.microsoft.com/office/drawing/2014/main" id="{2D1B5A9F-880A-537E-7CAF-F75384A4CF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8650" t="36943" r="1938" b="55992"/>
                <a:stretch/>
              </p:blipFill>
              <p:spPr>
                <a:xfrm>
                  <a:off x="7117867" y="5681328"/>
                  <a:ext cx="641527" cy="276351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4D5121F-8934-49FC-6816-92F80AA1D4C4}"/>
                  </a:ext>
                </a:extLst>
              </p:cNvPr>
              <p:cNvGrpSpPr/>
              <p:nvPr/>
            </p:nvGrpSpPr>
            <p:grpSpPr>
              <a:xfrm>
                <a:off x="12015311" y="3337653"/>
                <a:ext cx="3058271" cy="2655785"/>
                <a:chOff x="11935559" y="3094105"/>
                <a:chExt cx="3058271" cy="2655785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D6B47881-D61E-AEAB-E390-6370B1F8C8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39202" t="8802" r="12599" b="16177"/>
                <a:stretch/>
              </p:blipFill>
              <p:spPr>
                <a:xfrm>
                  <a:off x="11935559" y="3094105"/>
                  <a:ext cx="3033331" cy="2655785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 screenshot of a computer&#10;&#10;Description automatically generated">
                  <a:extLst>
                    <a:ext uri="{FF2B5EF4-FFF2-40B4-BE49-F238E27FC236}">
                      <a16:creationId xmlns:a16="http://schemas.microsoft.com/office/drawing/2014/main" id="{544533AF-1CB2-B412-0995-B4CFE8D640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8650" t="36943" r="1938" b="55992"/>
                <a:stretch/>
              </p:blipFill>
              <p:spPr>
                <a:xfrm>
                  <a:off x="14519427" y="4585186"/>
                  <a:ext cx="474403" cy="20435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93970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217" y="888936"/>
            <a:ext cx="8588039" cy="2896604"/>
          </a:xfrm>
        </p:spPr>
        <p:txBody>
          <a:bodyPr>
            <a:normAutofit/>
          </a:bodyPr>
          <a:lstStyle/>
          <a:p>
            <a:r>
              <a:rPr lang="en-US" sz="9257" b="1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3029217" y="3816077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926D7F-C210-D096-8C11-CB3950D9F336}"/>
              </a:ext>
            </a:extLst>
          </p:cNvPr>
          <p:cNvSpPr/>
          <p:nvPr/>
        </p:nvSpPr>
        <p:spPr>
          <a:xfrm>
            <a:off x="8549924" y="8565755"/>
            <a:ext cx="1326041" cy="132604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standing next to a mailbox&#10;&#10;Description automatically generated">
            <a:extLst>
              <a:ext uri="{FF2B5EF4-FFF2-40B4-BE49-F238E27FC236}">
                <a16:creationId xmlns:a16="http://schemas.microsoft.com/office/drawing/2014/main" id="{2C0D73B0-DDA0-CE87-C81F-7AA0578E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33877"/>
          <a:stretch/>
        </p:blipFill>
        <p:spPr>
          <a:xfrm>
            <a:off x="1587" y="4206240"/>
            <a:ext cx="7658621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7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AA6639CE-83D9-E81B-17E1-479E0023CF59}"/>
              </a:ext>
            </a:extLst>
          </p:cNvPr>
          <p:cNvSpPr/>
          <p:nvPr/>
        </p:nvSpPr>
        <p:spPr>
          <a:xfrm>
            <a:off x="8549924" y="856575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35A06046-E01C-25A3-A368-9E41804DC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468" y="633849"/>
            <a:ext cx="8588039" cy="2896604"/>
          </a:xfrm>
        </p:spPr>
        <p:txBody>
          <a:bodyPr>
            <a:normAutofit/>
          </a:bodyPr>
          <a:lstStyle/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656A4E5-24D3-7AAA-29A9-CE2834B589FF}"/>
              </a:ext>
            </a:extLst>
          </p:cNvPr>
          <p:cNvSpPr txBox="1">
            <a:spLocks/>
          </p:cNvSpPr>
          <p:nvPr/>
        </p:nvSpPr>
        <p:spPr>
          <a:xfrm>
            <a:off x="2218468" y="3560990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4D9671-4410-CE7F-B5AC-92F54BF663FB}"/>
              </a:ext>
            </a:extLst>
          </p:cNvPr>
          <p:cNvGrpSpPr/>
          <p:nvPr/>
        </p:nvGrpSpPr>
        <p:grpSpPr>
          <a:xfrm>
            <a:off x="0" y="4631163"/>
            <a:ext cx="8751389" cy="5668488"/>
            <a:chOff x="0" y="4631163"/>
            <a:chExt cx="8751389" cy="5668488"/>
          </a:xfrm>
        </p:grpSpPr>
        <p:pic>
          <p:nvPicPr>
            <p:cNvPr id="2" name="Picture 1" descr="A person standing next to a computer&#10;&#10;Description automatically generated">
              <a:extLst>
                <a:ext uri="{FF2B5EF4-FFF2-40B4-BE49-F238E27FC236}">
                  <a16:creationId xmlns:a16="http://schemas.microsoft.com/office/drawing/2014/main" id="{4FF1454C-30DF-909E-1876-EE4E985D6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0235"/>
            <a:stretch/>
          </p:blipFill>
          <p:spPr>
            <a:xfrm>
              <a:off x="0" y="4680541"/>
              <a:ext cx="8751389" cy="560645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BF5D20-133F-8030-EC29-D9374DF8D6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656" b="27808"/>
            <a:stretch/>
          </p:blipFill>
          <p:spPr>
            <a:xfrm>
              <a:off x="614709" y="4631163"/>
              <a:ext cx="2232985" cy="5668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55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66088E20-D7E6-5123-CE2C-299F78178DEC}"/>
              </a:ext>
            </a:extLst>
          </p:cNvPr>
          <p:cNvSpPr/>
          <p:nvPr/>
        </p:nvSpPr>
        <p:spPr>
          <a:xfrm>
            <a:off x="8549924" y="8565755"/>
            <a:ext cx="1326041" cy="132604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DA5F1691-9D38-26B8-44F3-66B8E092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126" y="664386"/>
            <a:ext cx="8588039" cy="2896604"/>
          </a:xfrm>
        </p:spPr>
        <p:txBody>
          <a:bodyPr>
            <a:normAutofit/>
          </a:bodyPr>
          <a:lstStyle/>
          <a:p>
            <a:r>
              <a:rPr lang="en-US" sz="9257" b="1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8816088-D702-FF02-0C85-FA5047680E2F}"/>
              </a:ext>
            </a:extLst>
          </p:cNvPr>
          <p:cNvSpPr txBox="1">
            <a:spLocks/>
          </p:cNvSpPr>
          <p:nvPr/>
        </p:nvSpPr>
        <p:spPr>
          <a:xfrm>
            <a:off x="2477126" y="3591527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A92E21-394D-6893-91F3-54F76BFBC104}"/>
              </a:ext>
            </a:extLst>
          </p:cNvPr>
          <p:cNvGrpSpPr/>
          <p:nvPr/>
        </p:nvGrpSpPr>
        <p:grpSpPr>
          <a:xfrm>
            <a:off x="0" y="4631163"/>
            <a:ext cx="8751389" cy="5668488"/>
            <a:chOff x="0" y="4631163"/>
            <a:chExt cx="8751389" cy="5668488"/>
          </a:xfrm>
        </p:grpSpPr>
        <p:pic>
          <p:nvPicPr>
            <p:cNvPr id="3" name="Picture 2" descr="A person standing next to a computer&#10;&#10;Description automatically generated">
              <a:extLst>
                <a:ext uri="{FF2B5EF4-FFF2-40B4-BE49-F238E27FC236}">
                  <a16:creationId xmlns:a16="http://schemas.microsoft.com/office/drawing/2014/main" id="{AA57A694-22EA-4576-A2A8-DCF7D84E5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0235"/>
            <a:stretch/>
          </p:blipFill>
          <p:spPr>
            <a:xfrm>
              <a:off x="0" y="4680541"/>
              <a:ext cx="8751389" cy="560645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9F0C55-2963-D32D-3C21-79FEB5B05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656" b="27808"/>
            <a:stretch/>
          </p:blipFill>
          <p:spPr>
            <a:xfrm>
              <a:off x="614709" y="4631163"/>
              <a:ext cx="2232985" cy="5668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9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F54C087C-A35E-9F3C-8025-05A7FD538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17" t="4687"/>
          <a:stretch/>
        </p:blipFill>
        <p:spPr>
          <a:xfrm>
            <a:off x="0" y="2825962"/>
            <a:ext cx="10287000" cy="74621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E2BB0CF-0C2B-B7A8-B807-8CD73BDF0404}"/>
              </a:ext>
            </a:extLst>
          </p:cNvPr>
          <p:cNvSpPr/>
          <p:nvPr/>
        </p:nvSpPr>
        <p:spPr>
          <a:xfrm>
            <a:off x="8549924" y="856575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9C3B31C7-6EE8-8722-0234-0AEB7092D55D}"/>
              </a:ext>
            </a:extLst>
          </p:cNvPr>
          <p:cNvSpPr txBox="1">
            <a:spLocks/>
          </p:cNvSpPr>
          <p:nvPr/>
        </p:nvSpPr>
        <p:spPr>
          <a:xfrm>
            <a:off x="2218468" y="633849"/>
            <a:ext cx="8588039" cy="2896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287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406FA69-831D-AAE6-3570-FF82116AB90B}"/>
              </a:ext>
            </a:extLst>
          </p:cNvPr>
          <p:cNvSpPr txBox="1">
            <a:spLocks/>
          </p:cNvSpPr>
          <p:nvPr/>
        </p:nvSpPr>
        <p:spPr>
          <a:xfrm>
            <a:off x="2218468" y="3560990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4105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953F2518-D3FA-6522-30CD-708477139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17" t="4687"/>
          <a:stretch/>
        </p:blipFill>
        <p:spPr>
          <a:xfrm>
            <a:off x="0" y="2825962"/>
            <a:ext cx="10287000" cy="746210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766B999-B615-DA37-C579-8D8B1D42281E}"/>
              </a:ext>
            </a:extLst>
          </p:cNvPr>
          <p:cNvSpPr/>
          <p:nvPr/>
        </p:nvSpPr>
        <p:spPr>
          <a:xfrm>
            <a:off x="8549924" y="8565755"/>
            <a:ext cx="1326041" cy="13260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E130BF8-5CF1-3FB2-CF0E-EE604B94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126" y="664386"/>
            <a:ext cx="8588039" cy="2896604"/>
          </a:xfrm>
        </p:spPr>
        <p:txBody>
          <a:bodyPr>
            <a:normAutofit/>
          </a:bodyPr>
          <a:lstStyle/>
          <a:p>
            <a:r>
              <a:rPr lang="en-US" sz="9257" b="1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1F090F-9BFC-D242-45E4-94852A705DFA}"/>
              </a:ext>
            </a:extLst>
          </p:cNvPr>
          <p:cNvSpPr txBox="1">
            <a:spLocks/>
          </p:cNvSpPr>
          <p:nvPr/>
        </p:nvSpPr>
        <p:spPr>
          <a:xfrm>
            <a:off x="2477126" y="3591527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</p:spTree>
    <p:extLst>
      <p:ext uri="{BB962C8B-B14F-4D97-AF65-F5344CB8AC3E}">
        <p14:creationId xmlns:p14="http://schemas.microsoft.com/office/powerpoint/2010/main" val="389038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in a wheelchair&#10;&#10;Description automatically generated">
            <a:extLst>
              <a:ext uri="{FF2B5EF4-FFF2-40B4-BE49-F238E27FC236}">
                <a16:creationId xmlns:a16="http://schemas.microsoft.com/office/drawing/2014/main" id="{75EF176C-0F7D-7552-6930-D809DC868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047"/>
          <a:stretch/>
        </p:blipFill>
        <p:spPr>
          <a:xfrm>
            <a:off x="-452347" y="3530600"/>
            <a:ext cx="8359015" cy="6756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333" y="603459"/>
            <a:ext cx="8588039" cy="2896604"/>
          </a:xfrm>
        </p:spPr>
        <p:txBody>
          <a:bodyPr>
            <a:normAutofit/>
          </a:bodyPr>
          <a:lstStyle/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2380332" y="3530600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B21CDB-AA09-D3E8-279C-FFA515DC032C}"/>
              </a:ext>
            </a:extLst>
          </p:cNvPr>
          <p:cNvSpPr/>
          <p:nvPr/>
        </p:nvSpPr>
        <p:spPr>
          <a:xfrm>
            <a:off x="8549924" y="856575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</p:spTree>
    <p:extLst>
      <p:ext uri="{BB962C8B-B14F-4D97-AF65-F5344CB8AC3E}">
        <p14:creationId xmlns:p14="http://schemas.microsoft.com/office/powerpoint/2010/main" val="268014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in a wheelchair&#10;&#10;Description automatically generated">
            <a:extLst>
              <a:ext uri="{FF2B5EF4-FFF2-40B4-BE49-F238E27FC236}">
                <a16:creationId xmlns:a16="http://schemas.microsoft.com/office/drawing/2014/main" id="{B5DB8BE0-AB74-9AF9-1B9A-E41A78E63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047"/>
          <a:stretch/>
        </p:blipFill>
        <p:spPr>
          <a:xfrm>
            <a:off x="-452347" y="3530600"/>
            <a:ext cx="8359015" cy="6756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A80A6F-80FC-5B07-45A4-A7D5D371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332" y="633996"/>
            <a:ext cx="8588039" cy="2896604"/>
          </a:xfrm>
        </p:spPr>
        <p:txBody>
          <a:bodyPr>
            <a:normAutofit/>
          </a:bodyPr>
          <a:lstStyle/>
          <a:p>
            <a:r>
              <a:rPr lang="en-US" sz="9257" b="1">
                <a:solidFill>
                  <a:srgbClr val="00B0F0"/>
                </a:solidFill>
                <a:latin typeface="Gotham Book" pitchFamily="2" charset="0"/>
              </a:rPr>
              <a:t>Be Election Ready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CC9295-D132-83D4-B10F-5923C015C01D}"/>
              </a:ext>
            </a:extLst>
          </p:cNvPr>
          <p:cNvSpPr txBox="1">
            <a:spLocks/>
          </p:cNvSpPr>
          <p:nvPr/>
        </p:nvSpPr>
        <p:spPr>
          <a:xfrm>
            <a:off x="2380331" y="3561137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>
                <a:solidFill>
                  <a:srgbClr val="D12034"/>
                </a:solidFill>
                <a:latin typeface="Gotham Book" pitchFamily="2" charset="0"/>
              </a:rPr>
              <a:t>Help America Vote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5822AF-741F-DE15-8ACF-63B584E74093}"/>
              </a:ext>
            </a:extLst>
          </p:cNvPr>
          <p:cNvSpPr/>
          <p:nvPr/>
        </p:nvSpPr>
        <p:spPr>
          <a:xfrm>
            <a:off x="8549924" y="8565755"/>
            <a:ext cx="1326041" cy="13260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person standing next to a sign&#10;&#10;Description automatically generated">
            <a:extLst>
              <a:ext uri="{FF2B5EF4-FFF2-40B4-BE49-F238E27FC236}">
                <a16:creationId xmlns:a16="http://schemas.microsoft.com/office/drawing/2014/main" id="{FF1234D3-8E5A-7FC3-4A5C-6712EEC0F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0"/>
          <a:stretch/>
        </p:blipFill>
        <p:spPr>
          <a:xfrm>
            <a:off x="-9072" y="4681340"/>
            <a:ext cx="10296071" cy="5606731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F4A6E82E-CC17-3B04-6314-7F6712ED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333" y="603459"/>
            <a:ext cx="8588039" cy="2896604"/>
          </a:xfrm>
        </p:spPr>
        <p:txBody>
          <a:bodyPr>
            <a:normAutofit/>
          </a:bodyPr>
          <a:lstStyle/>
          <a:p>
            <a:r>
              <a:rPr lang="en-US" sz="9257">
                <a:solidFill>
                  <a:srgbClr val="00B0F0"/>
                </a:solidFill>
                <a:latin typeface="Gotham Book" pitchFamily="2" charset="0"/>
              </a:rPr>
              <a:t>Your Text Goes Here</a:t>
            </a:r>
            <a:endParaRPr lang="en-US" sz="9257" b="1">
              <a:latin typeface="Gotham Book" pitchFamily="2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0DE8027-AF64-33A3-E8DC-2188872F8DD4}"/>
              </a:ext>
            </a:extLst>
          </p:cNvPr>
          <p:cNvSpPr txBox="1">
            <a:spLocks/>
          </p:cNvSpPr>
          <p:nvPr/>
        </p:nvSpPr>
        <p:spPr>
          <a:xfrm>
            <a:off x="2380332" y="3530600"/>
            <a:ext cx="8359015" cy="883563"/>
          </a:xfrm>
          <a:prstGeom prst="rect">
            <a:avLst/>
          </a:prstGeom>
        </p:spPr>
        <p:txBody>
          <a:bodyPr/>
          <a:lstStyle>
            <a:lvl1pPr marL="266708" indent="-266708" algn="l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Char char="•"/>
              <a:defRPr sz="3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2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538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66953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6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378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99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614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34030" indent="-266708" algn="l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>
                <a:latin typeface="Gotham Book" pitchFamily="2" charset="0"/>
              </a:rPr>
              <a:t>Your Subtext Goes Here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5B7ACC-D392-F94B-1F51-D17D10E8D6BD}"/>
              </a:ext>
            </a:extLst>
          </p:cNvPr>
          <p:cNvSpPr/>
          <p:nvPr/>
        </p:nvSpPr>
        <p:spPr>
          <a:xfrm>
            <a:off x="8549924" y="8744176"/>
            <a:ext cx="1326041" cy="1326041"/>
          </a:xfrm>
          <a:prstGeom prst="ellipse">
            <a:avLst/>
          </a:prstGeom>
          <a:solidFill>
            <a:srgbClr val="1E30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Your Logo Goes Here</a:t>
            </a:r>
          </a:p>
        </p:txBody>
      </p:sp>
    </p:spTree>
    <p:extLst>
      <p:ext uri="{BB962C8B-B14F-4D97-AF65-F5344CB8AC3E}">
        <p14:creationId xmlns:p14="http://schemas.microsoft.com/office/powerpoint/2010/main" val="167904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09BA83AD9AC4BBA56FE756E5219E6" ma:contentTypeVersion="17" ma:contentTypeDescription="Create a new document." ma:contentTypeScope="" ma:versionID="ebbf6d7a9d48f384ff8df7072e42756c">
  <xsd:schema xmlns:xsd="http://www.w3.org/2001/XMLSchema" xmlns:xs="http://www.w3.org/2001/XMLSchema" xmlns:p="http://schemas.microsoft.com/office/2006/metadata/properties" xmlns:ns2="36e49053-1961-46de-9bb2-e98cd2155f11" xmlns:ns3="0d6fa9a0-74d4-42c4-8398-69cb66e7b544" targetNamespace="http://schemas.microsoft.com/office/2006/metadata/properties" ma:root="true" ma:fieldsID="219559097dad91703c764bcc3b79273f" ns2:_="" ns3:_="">
    <xsd:import namespace="36e49053-1961-46de-9bb2-e98cd2155f11"/>
    <xsd:import namespace="0d6fa9a0-74d4-42c4-8398-69cb66e7b5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49053-1961-46de-9bb2-e98cd2155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31c7ec-96db-4efb-b6b7-556cf404c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fa9a0-74d4-42c4-8398-69cb66e7b5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2dce5d-e85a-44b4-a83c-dbb5d4db6b02}" ma:internalName="TaxCatchAll" ma:showField="CatchAllData" ma:web="0d6fa9a0-74d4-42c4-8398-69cb66e7b5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e49053-1961-46de-9bb2-e98cd2155f11">
      <Terms xmlns="http://schemas.microsoft.com/office/infopath/2007/PartnerControls"/>
    </lcf76f155ced4ddcb4097134ff3c332f>
    <TaxCatchAll xmlns="0d6fa9a0-74d4-42c4-8398-69cb66e7b544" xsi:nil="true"/>
  </documentManagement>
</p:properties>
</file>

<file path=customXml/itemProps1.xml><?xml version="1.0" encoding="utf-8"?>
<ds:datastoreItem xmlns:ds="http://schemas.openxmlformats.org/officeDocument/2006/customXml" ds:itemID="{FB1EC6EF-78B2-4C19-8DD0-3503FC3083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25E12A-4822-4B2D-BF1B-BB95F4D5AD9C}"/>
</file>

<file path=customXml/itemProps3.xml><?xml version="1.0" encoding="utf-8"?>
<ds:datastoreItem xmlns:ds="http://schemas.openxmlformats.org/officeDocument/2006/customXml" ds:itemID="{67ABECF1-AB53-48DE-B298-006C86A71577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Custom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For Mac Users: Best Practices: Step-by-Step Guide To Customizable Graphics</vt:lpstr>
      <vt:lpstr>For Windows Users: Best Practices: Step-by-Step Guide To Customizable Graphics</vt:lpstr>
      <vt:lpstr>Your Text Goes Here</vt:lpstr>
      <vt:lpstr>Be Election Ready</vt:lpstr>
      <vt:lpstr>PowerPoint Presentation</vt:lpstr>
      <vt:lpstr>Be Election Ready</vt:lpstr>
      <vt:lpstr>Your Text Goes Here</vt:lpstr>
      <vt:lpstr>Be Election Ready</vt:lpstr>
      <vt:lpstr>Your Text Goes Here</vt:lpstr>
      <vt:lpstr>Be Election Ready</vt:lpstr>
      <vt:lpstr>Your Text Goes Here</vt:lpstr>
      <vt:lpstr>Be Election Ready</vt:lpstr>
      <vt:lpstr>Your Text Goes Here</vt:lpstr>
      <vt:lpstr>Be Election Ready</vt:lpstr>
      <vt:lpstr>Your Text Goes Here</vt:lpstr>
      <vt:lpstr>Be Election Ready</vt:lpstr>
      <vt:lpstr>Your Text Goes Here</vt:lpstr>
      <vt:lpstr>Be Election Ready</vt:lpstr>
      <vt:lpstr>Your Text Goes Here</vt:lpstr>
      <vt:lpstr>Be Election Ready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Text Goes Here</dc:title>
  <dc:creator>Kassy Ruiz</dc:creator>
  <cp:revision>1</cp:revision>
  <dcterms:created xsi:type="dcterms:W3CDTF">2023-10-17T20:27:43Z</dcterms:created>
  <dcterms:modified xsi:type="dcterms:W3CDTF">2024-01-04T20:42:10Z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0x010100EFD09BA83AD9AC4BBA56FE756E5219E6</vt:lpwstr>
  </property>
</Properties>
</file>